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aleway"/>
      <p:regular r:id="rId25"/>
      <p:bold r:id="rId26"/>
      <p:italic r:id="rId27"/>
      <p:boldItalic r:id="rId28"/>
    </p:embeddedFont>
    <p:embeddedFont>
      <p:font typeface="Roboto"/>
      <p:regular r:id="rId29"/>
      <p:bold r:id="rId30"/>
      <p:italic r:id="rId31"/>
      <p:boldItalic r:id="rId32"/>
    </p:embeddedFont>
    <p:embeddedFont>
      <p:font typeface="Signika"/>
      <p:regular r:id="rId33"/>
      <p:bold r:id="rId34"/>
    </p:embeddedFont>
    <p:embeddedFont>
      <p:font typeface="Cormorant Upright"/>
      <p:regular r:id="rId35"/>
      <p:bold r:id="rId36"/>
    </p:embeddedFont>
    <p:embeddedFont>
      <p:font typeface="Bebas Neue"/>
      <p:regular r:id="rId37"/>
    </p:embeddedFont>
    <p:embeddedFont>
      <p:font typeface="Raleway Medium"/>
      <p:regular r:id="rId38"/>
      <p:bold r:id="rId39"/>
      <p:italic r:id="rId40"/>
      <p:boldItalic r:id="rId41"/>
    </p:embeddedFont>
    <p:embeddedFont>
      <p:font typeface="PT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Medium-italic.fntdata"/><Relationship Id="rId20" Type="http://schemas.openxmlformats.org/officeDocument/2006/relationships/slide" Target="slides/slide15.xml"/><Relationship Id="rId42" Type="http://schemas.openxmlformats.org/officeDocument/2006/relationships/font" Target="fonts/PTSans-regular.fntdata"/><Relationship Id="rId41" Type="http://schemas.openxmlformats.org/officeDocument/2006/relationships/font" Target="fonts/RalewayMedium-boldItalic.fntdata"/><Relationship Id="rId22" Type="http://schemas.openxmlformats.org/officeDocument/2006/relationships/slide" Target="slides/slide17.xml"/><Relationship Id="rId44" Type="http://schemas.openxmlformats.org/officeDocument/2006/relationships/font" Target="fonts/PTSans-italic.fntdata"/><Relationship Id="rId21" Type="http://schemas.openxmlformats.org/officeDocument/2006/relationships/slide" Target="slides/slide16.xml"/><Relationship Id="rId43" Type="http://schemas.openxmlformats.org/officeDocument/2006/relationships/font" Target="fonts/PTSans-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PTSans-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Signika-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CormorantUpright-regular.fntdata"/><Relationship Id="rId12" Type="http://schemas.openxmlformats.org/officeDocument/2006/relationships/slide" Target="slides/slide7.xml"/><Relationship Id="rId34" Type="http://schemas.openxmlformats.org/officeDocument/2006/relationships/font" Target="fonts/Signika-bold.fntdata"/><Relationship Id="rId15" Type="http://schemas.openxmlformats.org/officeDocument/2006/relationships/slide" Target="slides/slide10.xml"/><Relationship Id="rId37" Type="http://schemas.openxmlformats.org/officeDocument/2006/relationships/font" Target="fonts/BebasNeue-regular.fntdata"/><Relationship Id="rId14" Type="http://schemas.openxmlformats.org/officeDocument/2006/relationships/slide" Target="slides/slide9.xml"/><Relationship Id="rId36" Type="http://schemas.openxmlformats.org/officeDocument/2006/relationships/font" Target="fonts/CormorantUpright-bold.fntdata"/><Relationship Id="rId17" Type="http://schemas.openxmlformats.org/officeDocument/2006/relationships/slide" Target="slides/slide12.xml"/><Relationship Id="rId39" Type="http://schemas.openxmlformats.org/officeDocument/2006/relationships/font" Target="fonts/RalewayMedium-bold.fntdata"/><Relationship Id="rId16" Type="http://schemas.openxmlformats.org/officeDocument/2006/relationships/slide" Target="slides/slide11.xml"/><Relationship Id="rId38" Type="http://schemas.openxmlformats.org/officeDocument/2006/relationships/font" Target="fonts/RalewayMedium-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7" name="Shape 1217"/>
        <p:cNvGrpSpPr/>
        <p:nvPr/>
      </p:nvGrpSpPr>
      <p:grpSpPr>
        <a:xfrm>
          <a:off x="0" y="0"/>
          <a:ext cx="0" cy="0"/>
          <a:chOff x="0" y="0"/>
          <a:chExt cx="0" cy="0"/>
        </a:xfrm>
      </p:grpSpPr>
      <p:sp>
        <p:nvSpPr>
          <p:cNvPr id="1218" name="Google Shape;1218;g262fbff6e20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9" name="Google Shape;1219;g262fbff6e20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g262fbff6e20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 name="Google Shape;1283;g262fbff6e20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lang="en" sz="1200">
                <a:solidFill>
                  <a:srgbClr val="374151"/>
                </a:solidFill>
                <a:latin typeface="Roboto"/>
                <a:ea typeface="Roboto"/>
                <a:cs typeface="Roboto"/>
                <a:sym typeface="Roboto"/>
              </a:rPr>
              <a:t>From the track </a:t>
            </a:r>
            <a:r>
              <a:rPr lang="en" sz="1200">
                <a:solidFill>
                  <a:srgbClr val="374151"/>
                </a:solidFill>
                <a:latin typeface="Roboto"/>
                <a:ea typeface="Roboto"/>
                <a:cs typeface="Roboto"/>
                <a:sym typeface="Roboto"/>
              </a:rPr>
              <a:t>information</a:t>
            </a:r>
            <a:r>
              <a:rPr lang="en" sz="1200">
                <a:solidFill>
                  <a:srgbClr val="374151"/>
                </a:solidFill>
                <a:latin typeface="Roboto"/>
                <a:ea typeface="Roboto"/>
                <a:cs typeface="Roboto"/>
                <a:sym typeface="Roboto"/>
              </a:rPr>
              <a:t> that we got from the playlist we were able to get features such as danceability, key, loudness. Recommendation system by intrinsic attribute analyze features like tempo, instrumentation, and other audio characteristics, the system identifies patterns and similarities between songs. The machine </a:t>
            </a:r>
            <a:r>
              <a:rPr lang="en" sz="1200">
                <a:solidFill>
                  <a:srgbClr val="374151"/>
                </a:solidFill>
                <a:latin typeface="Roboto"/>
                <a:ea typeface="Roboto"/>
                <a:cs typeface="Roboto"/>
                <a:sym typeface="Roboto"/>
              </a:rPr>
              <a:t>learning techniques that we used for song recommendation is minmaxscaler and cosine similarity. MinMaxScaler is a preprocessing technique used in machine learning to scale numerical features to a specific range, commonly between 0 and 1.</a:t>
            </a:r>
            <a:endParaRPr sz="1200">
              <a:solidFill>
                <a:srgbClr val="374151"/>
              </a:solidFill>
              <a:latin typeface="Roboto"/>
              <a:ea typeface="Roboto"/>
              <a:cs typeface="Roboto"/>
              <a:sym typeface="Roboto"/>
            </a:endParaRPr>
          </a:p>
          <a:p>
            <a:pPr indent="0" lvl="0" marL="0" rtl="0" algn="l">
              <a:lnSpc>
                <a:spcPct val="115000"/>
              </a:lnSpc>
              <a:spcBef>
                <a:spcPts val="1500"/>
              </a:spcBef>
              <a:spcAft>
                <a:spcPts val="0"/>
              </a:spcAft>
              <a:buNone/>
            </a:pPr>
            <a:r>
              <a:t/>
            </a:r>
            <a:endParaRPr sz="1200">
              <a:solidFill>
                <a:srgbClr val="374151"/>
              </a:solidFill>
              <a:latin typeface="Roboto"/>
              <a:ea typeface="Roboto"/>
              <a:cs typeface="Roboto"/>
              <a:sym typeface="Roboto"/>
            </a:endParaRPr>
          </a:p>
          <a:p>
            <a:pPr indent="0" lvl="0" marL="0" rtl="0" algn="l">
              <a:lnSpc>
                <a:spcPct val="115000"/>
              </a:lnSpc>
              <a:spcBef>
                <a:spcPts val="1500"/>
              </a:spcBef>
              <a:spcAft>
                <a:spcPts val="0"/>
              </a:spcAft>
              <a:buNone/>
            </a:pPr>
            <a:r>
              <a:rPr lang="en" sz="1200">
                <a:solidFill>
                  <a:srgbClr val="374151"/>
                </a:solidFill>
                <a:latin typeface="Roboto"/>
                <a:ea typeface="Roboto"/>
                <a:cs typeface="Roboto"/>
                <a:sym typeface="Roboto"/>
              </a:rPr>
              <a:t>Cosine similarity is then used to measure the similarity between these feature vectors, allowing the system to recommend songs that share common traits or attributes. </a:t>
            </a:r>
            <a:endParaRPr sz="1200">
              <a:solidFill>
                <a:srgbClr val="37415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374151"/>
                </a:solidFill>
                <a:latin typeface="Roboto"/>
                <a:ea typeface="Roboto"/>
                <a:cs typeface="Roboto"/>
                <a:sym typeface="Roboto"/>
              </a:rPr>
              <a:t>This approach falls under content-based filtering because it relies solely on the content (i.e., music features) of the items (songs) to make recommendations. It doesn't consider user interactions or behaviors but rather focuses on the inherent characteristics of the music itself to suggest similar tracks.</a:t>
            </a:r>
            <a:endParaRPr sz="1200">
              <a:solidFill>
                <a:srgbClr val="37415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262fbff6e20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262fbff6e20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74151"/>
                </a:solidFill>
                <a:latin typeface="Roboto"/>
                <a:ea typeface="Roboto"/>
                <a:cs typeface="Roboto"/>
                <a:sym typeface="Roboto"/>
              </a:rPr>
              <a:t>It works by subtracting the minimum value of the feature and then dividing by the range (difference between the maximum and minimum values). This scaling preserves the relationship between data points while ensuring they fall within a defined range. So, for us we used for preparing the music properties to have values between a specified range. Cosine similarity measure used to determine how similar two non-zero vectors are irrespective of their magnitude we used cosine similarity to compare the similarity between the features of different songs. For our project, cosine similarity is used to compute how similar the music features of different songs are. By representing songs as feature vectors and calculating the cosine similarity between these vectors, we can find songs that are more alike in terms of their musical attributes. This similarity score helps in identifying songs that might be recommended to users who enjoy similar kinds of music.</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262fbff6e20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262fbff6e20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 name="Shape 1314"/>
        <p:cNvGrpSpPr/>
        <p:nvPr/>
      </p:nvGrpSpPr>
      <p:grpSpPr>
        <a:xfrm>
          <a:off x="0" y="0"/>
          <a:ext cx="0" cy="0"/>
          <a:chOff x="0" y="0"/>
          <a:chExt cx="0" cy="0"/>
        </a:xfrm>
      </p:grpSpPr>
      <p:sp>
        <p:nvSpPr>
          <p:cNvPr id="1315" name="Google Shape;1315;g262fbff6e20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 name="Google Shape;1316;g262fbff6e20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 name="Shape 1378"/>
        <p:cNvGrpSpPr/>
        <p:nvPr/>
      </p:nvGrpSpPr>
      <p:grpSpPr>
        <a:xfrm>
          <a:off x="0" y="0"/>
          <a:ext cx="0" cy="0"/>
          <a:chOff x="0" y="0"/>
          <a:chExt cx="0" cy="0"/>
        </a:xfrm>
      </p:grpSpPr>
      <p:sp>
        <p:nvSpPr>
          <p:cNvPr id="1379" name="Google Shape;1379;g262fbff6e20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 name="Google Shape;1380;g262fbff6e20_0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plotted scatter plot for each songs and 20 songs outputted as a song recommendation. It shows every single songs recommended </a:t>
            </a:r>
            <a:r>
              <a:rPr lang="en"/>
              <a:t>aligned</a:t>
            </a:r>
            <a:r>
              <a:rPr lang="en"/>
              <a:t> to each danceability and energy feature which shows the song recommendation worked based on the similar music features. Although there’s other music properties such as key, loudness that we didn’t consider on this plot. Still it shows that the songs inputted and the songs outputted aligned each other.</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262fbff6e20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262fbff6e20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 name="Shape 1390"/>
        <p:cNvGrpSpPr/>
        <p:nvPr/>
      </p:nvGrpSpPr>
      <p:grpSpPr>
        <a:xfrm>
          <a:off x="0" y="0"/>
          <a:ext cx="0" cy="0"/>
          <a:chOff x="0" y="0"/>
          <a:chExt cx="0" cy="0"/>
        </a:xfrm>
      </p:grpSpPr>
      <p:sp>
        <p:nvSpPr>
          <p:cNvPr id="1391" name="Google Shape;1391;g2a2b1ceda2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 name="Google Shape;1392;g2a2b1ceda2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asked people we knew to send us a song request, and generated 10 recommendations for each person. We collected google form responses from 15 people on how many of the songs they like out of the 10 recommended. The baseline model predicts the number of songs that users will like out of the 10 recommendations for all trials. (indicated by blue trend line on graph, the predicted number of liked songs is approximately 5/10). The x markers show the actual number of songs people liked out of the 10 recommended for each of the 15 trials we did. The wide spread of our actual number of liked songs indicates a relatively high mean squared error value for our model. A lower mean square error is the goal, which indicates that our model is making good predictions for songs users will like, but our model accuracy will likely improve for a larger sample size, where our program would be trained and tested with more data.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262fbff6e20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262fbff6e20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262fbcd652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262fbcd652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99f2f57a7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99f2f57a7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99f2f57a71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99f2f57a71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262fbff6e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262fbff6e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gbd6c00e730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 name="Google Shape;1089;gbd6c00e730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web api had different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bd6c00e73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bd6c00e73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262fbff6e20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 name="Google Shape;1148;g262fbff6e20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2a2b1ceda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2a2b1ceda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user data from spotify included our streaming history from the past year including song titles, artist and album names, how long we streamed each song for. Through creating many visualizations, it was clear there was very little overlap between our streaming history including time and content analysis. Above is a time series analysis comparing our listening activity throughout each month of the past year, and the second figure is a bubble chart showing the relationship between each of our top 5 streamed artists over the past year.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10000"/>
          </a:blip>
          <a:stretch>
            <a:fillRect/>
          </a:stretch>
        </p:blipFill>
        <p:spPr>
          <a:xfrm>
            <a:off x="0" y="0"/>
            <a:ext cx="9144000" cy="5143500"/>
          </a:xfrm>
          <a:prstGeom prst="rect">
            <a:avLst/>
          </a:prstGeom>
          <a:noFill/>
          <a:ln>
            <a:noFill/>
          </a:ln>
        </p:spPr>
      </p:pic>
      <p:grpSp>
        <p:nvGrpSpPr>
          <p:cNvPr id="10" name="Google Shape;10;p2"/>
          <p:cNvGrpSpPr/>
          <p:nvPr/>
        </p:nvGrpSpPr>
        <p:grpSpPr>
          <a:xfrm rot="-2500300">
            <a:off x="-245231" y="-239237"/>
            <a:ext cx="1035237" cy="896805"/>
            <a:chOff x="2881762" y="3928417"/>
            <a:chExt cx="891912" cy="772646"/>
          </a:xfrm>
        </p:grpSpPr>
        <p:sp>
          <p:nvSpPr>
            <p:cNvPr id="11" name="Google Shape;11;p2"/>
            <p:cNvSpPr/>
            <p:nvPr/>
          </p:nvSpPr>
          <p:spPr>
            <a:xfrm>
              <a:off x="2881762" y="3928417"/>
              <a:ext cx="891912" cy="772646"/>
            </a:xfrm>
            <a:custGeom>
              <a:rect b="b" l="l" r="r" t="t"/>
              <a:pathLst>
                <a:path extrusionOk="0" h="31083" w="35881">
                  <a:moveTo>
                    <a:pt x="12686" y="2098"/>
                  </a:moveTo>
                  <a:cubicBezTo>
                    <a:pt x="19225" y="4810"/>
                    <a:pt x="25434" y="8093"/>
                    <a:pt x="31616" y="11733"/>
                  </a:cubicBezTo>
                  <a:cubicBezTo>
                    <a:pt x="30885" y="12446"/>
                    <a:pt x="30269" y="13151"/>
                    <a:pt x="29538" y="13722"/>
                  </a:cubicBezTo>
                  <a:cubicBezTo>
                    <a:pt x="29109" y="14061"/>
                    <a:pt x="28503" y="14168"/>
                    <a:pt x="27994" y="14409"/>
                  </a:cubicBezTo>
                  <a:cubicBezTo>
                    <a:pt x="27661" y="14566"/>
                    <a:pt x="27342" y="14639"/>
                    <a:pt x="27024" y="14639"/>
                  </a:cubicBezTo>
                  <a:cubicBezTo>
                    <a:pt x="26637" y="14639"/>
                    <a:pt x="26251" y="14530"/>
                    <a:pt x="25844" y="14329"/>
                  </a:cubicBezTo>
                  <a:cubicBezTo>
                    <a:pt x="21741" y="12322"/>
                    <a:pt x="17619" y="10350"/>
                    <a:pt x="13507" y="8352"/>
                  </a:cubicBezTo>
                  <a:cubicBezTo>
                    <a:pt x="13319" y="8263"/>
                    <a:pt x="13132" y="8066"/>
                    <a:pt x="13060" y="7870"/>
                  </a:cubicBezTo>
                  <a:cubicBezTo>
                    <a:pt x="12668" y="6817"/>
                    <a:pt x="12311" y="5747"/>
                    <a:pt x="11963" y="4685"/>
                  </a:cubicBezTo>
                  <a:cubicBezTo>
                    <a:pt x="11910" y="4534"/>
                    <a:pt x="11892" y="4337"/>
                    <a:pt x="11945" y="4186"/>
                  </a:cubicBezTo>
                  <a:cubicBezTo>
                    <a:pt x="12168" y="3499"/>
                    <a:pt x="12418" y="2830"/>
                    <a:pt x="12686" y="2098"/>
                  </a:cubicBezTo>
                  <a:close/>
                  <a:moveTo>
                    <a:pt x="8389" y="485"/>
                  </a:moveTo>
                  <a:cubicBezTo>
                    <a:pt x="8462" y="485"/>
                    <a:pt x="8538" y="499"/>
                    <a:pt x="8618" y="528"/>
                  </a:cubicBezTo>
                  <a:cubicBezTo>
                    <a:pt x="9822" y="965"/>
                    <a:pt x="11018" y="1429"/>
                    <a:pt x="12222" y="1884"/>
                  </a:cubicBezTo>
                  <a:cubicBezTo>
                    <a:pt x="11963" y="2598"/>
                    <a:pt x="11696" y="3240"/>
                    <a:pt x="11508" y="3900"/>
                  </a:cubicBezTo>
                  <a:cubicBezTo>
                    <a:pt x="11419" y="4212"/>
                    <a:pt x="11410" y="4587"/>
                    <a:pt x="11499" y="4881"/>
                  </a:cubicBezTo>
                  <a:cubicBezTo>
                    <a:pt x="11820" y="5943"/>
                    <a:pt x="12195" y="6978"/>
                    <a:pt x="12561" y="8022"/>
                  </a:cubicBezTo>
                  <a:cubicBezTo>
                    <a:pt x="12677" y="8370"/>
                    <a:pt x="12900" y="8637"/>
                    <a:pt x="13248" y="8798"/>
                  </a:cubicBezTo>
                  <a:cubicBezTo>
                    <a:pt x="17557" y="10867"/>
                    <a:pt x="21866" y="12937"/>
                    <a:pt x="26165" y="15016"/>
                  </a:cubicBezTo>
                  <a:cubicBezTo>
                    <a:pt x="26424" y="15137"/>
                    <a:pt x="26679" y="15201"/>
                    <a:pt x="26938" y="15201"/>
                  </a:cubicBezTo>
                  <a:cubicBezTo>
                    <a:pt x="27136" y="15201"/>
                    <a:pt x="27335" y="15164"/>
                    <a:pt x="27539" y="15087"/>
                  </a:cubicBezTo>
                  <a:cubicBezTo>
                    <a:pt x="28208" y="14837"/>
                    <a:pt x="28886" y="14605"/>
                    <a:pt x="29538" y="14329"/>
                  </a:cubicBezTo>
                  <a:cubicBezTo>
                    <a:pt x="29814" y="14204"/>
                    <a:pt x="30046" y="13999"/>
                    <a:pt x="30278" y="13794"/>
                  </a:cubicBezTo>
                  <a:cubicBezTo>
                    <a:pt x="30590" y="13517"/>
                    <a:pt x="30885" y="13214"/>
                    <a:pt x="31170" y="12910"/>
                  </a:cubicBezTo>
                  <a:cubicBezTo>
                    <a:pt x="31447" y="12607"/>
                    <a:pt x="31705" y="12286"/>
                    <a:pt x="31991" y="11956"/>
                  </a:cubicBezTo>
                  <a:cubicBezTo>
                    <a:pt x="32660" y="12357"/>
                    <a:pt x="33338" y="12759"/>
                    <a:pt x="34007" y="13169"/>
                  </a:cubicBezTo>
                  <a:cubicBezTo>
                    <a:pt x="34284" y="13330"/>
                    <a:pt x="34551" y="13490"/>
                    <a:pt x="34819" y="13660"/>
                  </a:cubicBezTo>
                  <a:cubicBezTo>
                    <a:pt x="35176" y="13892"/>
                    <a:pt x="35292" y="14248"/>
                    <a:pt x="35078" y="14614"/>
                  </a:cubicBezTo>
                  <a:cubicBezTo>
                    <a:pt x="34382" y="15774"/>
                    <a:pt x="33668" y="16934"/>
                    <a:pt x="32963" y="18093"/>
                  </a:cubicBezTo>
                  <a:cubicBezTo>
                    <a:pt x="32919" y="18156"/>
                    <a:pt x="32865" y="18245"/>
                    <a:pt x="32803" y="18272"/>
                  </a:cubicBezTo>
                  <a:cubicBezTo>
                    <a:pt x="32214" y="18531"/>
                    <a:pt x="31625" y="18789"/>
                    <a:pt x="31027" y="18994"/>
                  </a:cubicBezTo>
                  <a:cubicBezTo>
                    <a:pt x="31000" y="19004"/>
                    <a:pt x="30971" y="19008"/>
                    <a:pt x="30941" y="19008"/>
                  </a:cubicBezTo>
                  <a:cubicBezTo>
                    <a:pt x="30801" y="19008"/>
                    <a:pt x="30631" y="18921"/>
                    <a:pt x="30492" y="18870"/>
                  </a:cubicBezTo>
                  <a:cubicBezTo>
                    <a:pt x="28280" y="17960"/>
                    <a:pt x="26228" y="16729"/>
                    <a:pt x="24140" y="15587"/>
                  </a:cubicBezTo>
                  <a:cubicBezTo>
                    <a:pt x="19680" y="13160"/>
                    <a:pt x="15050" y="11082"/>
                    <a:pt x="10411" y="9030"/>
                  </a:cubicBezTo>
                  <a:cubicBezTo>
                    <a:pt x="9207" y="8494"/>
                    <a:pt x="8091" y="7745"/>
                    <a:pt x="6958" y="7058"/>
                  </a:cubicBezTo>
                  <a:cubicBezTo>
                    <a:pt x="6762" y="6942"/>
                    <a:pt x="6673" y="6639"/>
                    <a:pt x="6512" y="6434"/>
                  </a:cubicBezTo>
                  <a:cubicBezTo>
                    <a:pt x="6022" y="5818"/>
                    <a:pt x="6040" y="5176"/>
                    <a:pt x="6280" y="4453"/>
                  </a:cubicBezTo>
                  <a:cubicBezTo>
                    <a:pt x="6691" y="3222"/>
                    <a:pt x="7181" y="2036"/>
                    <a:pt x="7806" y="894"/>
                  </a:cubicBezTo>
                  <a:cubicBezTo>
                    <a:pt x="7949" y="634"/>
                    <a:pt x="8150" y="485"/>
                    <a:pt x="8389" y="485"/>
                  </a:cubicBezTo>
                  <a:close/>
                  <a:moveTo>
                    <a:pt x="8749" y="9011"/>
                  </a:moveTo>
                  <a:cubicBezTo>
                    <a:pt x="8940" y="9011"/>
                    <a:pt x="9140" y="9055"/>
                    <a:pt x="9340" y="9146"/>
                  </a:cubicBezTo>
                  <a:cubicBezTo>
                    <a:pt x="11321" y="10011"/>
                    <a:pt x="13310" y="10867"/>
                    <a:pt x="15282" y="11768"/>
                  </a:cubicBezTo>
                  <a:cubicBezTo>
                    <a:pt x="19421" y="13651"/>
                    <a:pt x="23489" y="15685"/>
                    <a:pt x="27406" y="18013"/>
                  </a:cubicBezTo>
                  <a:cubicBezTo>
                    <a:pt x="27843" y="18281"/>
                    <a:pt x="28110" y="18629"/>
                    <a:pt x="28137" y="19235"/>
                  </a:cubicBezTo>
                  <a:cubicBezTo>
                    <a:pt x="28110" y="19333"/>
                    <a:pt x="28084" y="19512"/>
                    <a:pt x="28012" y="19672"/>
                  </a:cubicBezTo>
                  <a:cubicBezTo>
                    <a:pt x="26995" y="22242"/>
                    <a:pt x="25693" y="24659"/>
                    <a:pt x="24149" y="26961"/>
                  </a:cubicBezTo>
                  <a:cubicBezTo>
                    <a:pt x="23895" y="27349"/>
                    <a:pt x="23533" y="27556"/>
                    <a:pt x="23133" y="27556"/>
                  </a:cubicBezTo>
                  <a:cubicBezTo>
                    <a:pt x="22946" y="27556"/>
                    <a:pt x="22749" y="27510"/>
                    <a:pt x="22552" y="27416"/>
                  </a:cubicBezTo>
                  <a:cubicBezTo>
                    <a:pt x="16629" y="24588"/>
                    <a:pt x="10705" y="21787"/>
                    <a:pt x="5049" y="18450"/>
                  </a:cubicBezTo>
                  <a:cubicBezTo>
                    <a:pt x="4282" y="17995"/>
                    <a:pt x="4104" y="17522"/>
                    <a:pt x="4380" y="16684"/>
                  </a:cubicBezTo>
                  <a:cubicBezTo>
                    <a:pt x="5201" y="14177"/>
                    <a:pt x="6414" y="11858"/>
                    <a:pt x="7744" y="9601"/>
                  </a:cubicBezTo>
                  <a:cubicBezTo>
                    <a:pt x="7969" y="9216"/>
                    <a:pt x="8337" y="9011"/>
                    <a:pt x="8749" y="9011"/>
                  </a:cubicBezTo>
                  <a:close/>
                  <a:moveTo>
                    <a:pt x="6022" y="6541"/>
                  </a:moveTo>
                  <a:cubicBezTo>
                    <a:pt x="6423" y="7683"/>
                    <a:pt x="7529" y="7897"/>
                    <a:pt x="8323" y="8539"/>
                  </a:cubicBezTo>
                  <a:cubicBezTo>
                    <a:pt x="8234" y="8584"/>
                    <a:pt x="8145" y="8602"/>
                    <a:pt x="8083" y="8664"/>
                  </a:cubicBezTo>
                  <a:cubicBezTo>
                    <a:pt x="7824" y="8869"/>
                    <a:pt x="7503" y="9039"/>
                    <a:pt x="7342" y="9315"/>
                  </a:cubicBezTo>
                  <a:cubicBezTo>
                    <a:pt x="5959" y="11626"/>
                    <a:pt x="4719" y="14008"/>
                    <a:pt x="3881" y="16586"/>
                  </a:cubicBezTo>
                  <a:cubicBezTo>
                    <a:pt x="3560" y="17576"/>
                    <a:pt x="3836" y="18316"/>
                    <a:pt x="4728" y="18843"/>
                  </a:cubicBezTo>
                  <a:cubicBezTo>
                    <a:pt x="8966" y="21367"/>
                    <a:pt x="13382" y="23553"/>
                    <a:pt x="17815" y="25712"/>
                  </a:cubicBezTo>
                  <a:cubicBezTo>
                    <a:pt x="19278" y="26417"/>
                    <a:pt x="20750" y="27113"/>
                    <a:pt x="22222" y="27817"/>
                  </a:cubicBezTo>
                  <a:cubicBezTo>
                    <a:pt x="22552" y="27973"/>
                    <a:pt x="22865" y="28051"/>
                    <a:pt x="23158" y="28051"/>
                  </a:cubicBezTo>
                  <a:cubicBezTo>
                    <a:pt x="23735" y="28051"/>
                    <a:pt x="24234" y="27749"/>
                    <a:pt x="24631" y="27157"/>
                  </a:cubicBezTo>
                  <a:cubicBezTo>
                    <a:pt x="26121" y="24900"/>
                    <a:pt x="27397" y="22536"/>
                    <a:pt x="28414" y="20038"/>
                  </a:cubicBezTo>
                  <a:cubicBezTo>
                    <a:pt x="28610" y="19565"/>
                    <a:pt x="28708" y="19102"/>
                    <a:pt x="28530" y="18531"/>
                  </a:cubicBezTo>
                  <a:lnTo>
                    <a:pt x="28530" y="18531"/>
                  </a:lnTo>
                  <a:cubicBezTo>
                    <a:pt x="29092" y="18789"/>
                    <a:pt x="29573" y="19003"/>
                    <a:pt x="30064" y="19226"/>
                  </a:cubicBezTo>
                  <a:cubicBezTo>
                    <a:pt x="30233" y="19307"/>
                    <a:pt x="30403" y="19432"/>
                    <a:pt x="30581" y="19449"/>
                  </a:cubicBezTo>
                  <a:cubicBezTo>
                    <a:pt x="30635" y="19453"/>
                    <a:pt x="30689" y="19454"/>
                    <a:pt x="30743" y="19454"/>
                  </a:cubicBezTo>
                  <a:cubicBezTo>
                    <a:pt x="30984" y="19454"/>
                    <a:pt x="31224" y="19425"/>
                    <a:pt x="31465" y="19396"/>
                  </a:cubicBezTo>
                  <a:cubicBezTo>
                    <a:pt x="31589" y="19387"/>
                    <a:pt x="31697" y="19316"/>
                    <a:pt x="31884" y="19253"/>
                  </a:cubicBezTo>
                  <a:lnTo>
                    <a:pt x="31884" y="19253"/>
                  </a:lnTo>
                  <a:cubicBezTo>
                    <a:pt x="31554" y="19967"/>
                    <a:pt x="31259" y="20609"/>
                    <a:pt x="30947" y="21251"/>
                  </a:cubicBezTo>
                  <a:cubicBezTo>
                    <a:pt x="29440" y="24374"/>
                    <a:pt x="27682" y="27345"/>
                    <a:pt x="25461" y="30030"/>
                  </a:cubicBezTo>
                  <a:cubicBezTo>
                    <a:pt x="25170" y="30378"/>
                    <a:pt x="24872" y="30547"/>
                    <a:pt x="24527" y="30547"/>
                  </a:cubicBezTo>
                  <a:cubicBezTo>
                    <a:pt x="24332" y="30547"/>
                    <a:pt x="24122" y="30493"/>
                    <a:pt x="23891" y="30387"/>
                  </a:cubicBezTo>
                  <a:cubicBezTo>
                    <a:pt x="16281" y="26791"/>
                    <a:pt x="8769" y="22991"/>
                    <a:pt x="1383" y="18950"/>
                  </a:cubicBezTo>
                  <a:cubicBezTo>
                    <a:pt x="749" y="18602"/>
                    <a:pt x="562" y="18049"/>
                    <a:pt x="839" y="17371"/>
                  </a:cubicBezTo>
                  <a:cubicBezTo>
                    <a:pt x="2320" y="13722"/>
                    <a:pt x="4086" y="10216"/>
                    <a:pt x="5906" y="6728"/>
                  </a:cubicBezTo>
                  <a:cubicBezTo>
                    <a:pt x="5933" y="6683"/>
                    <a:pt x="5959" y="6648"/>
                    <a:pt x="6022" y="6541"/>
                  </a:cubicBezTo>
                  <a:close/>
                  <a:moveTo>
                    <a:pt x="8407" y="0"/>
                  </a:moveTo>
                  <a:cubicBezTo>
                    <a:pt x="7977" y="0"/>
                    <a:pt x="7614" y="212"/>
                    <a:pt x="7387" y="617"/>
                  </a:cubicBezTo>
                  <a:cubicBezTo>
                    <a:pt x="6619" y="2000"/>
                    <a:pt x="5995" y="3445"/>
                    <a:pt x="5629" y="4989"/>
                  </a:cubicBezTo>
                  <a:cubicBezTo>
                    <a:pt x="5585" y="5194"/>
                    <a:pt x="5522" y="5435"/>
                    <a:pt x="5594" y="5604"/>
                  </a:cubicBezTo>
                  <a:cubicBezTo>
                    <a:pt x="5727" y="5970"/>
                    <a:pt x="5594" y="6246"/>
                    <a:pt x="5433" y="6550"/>
                  </a:cubicBezTo>
                  <a:cubicBezTo>
                    <a:pt x="3613" y="10020"/>
                    <a:pt x="1856" y="13526"/>
                    <a:pt x="375" y="17166"/>
                  </a:cubicBezTo>
                  <a:cubicBezTo>
                    <a:pt x="0" y="18093"/>
                    <a:pt x="277" y="18914"/>
                    <a:pt x="1151" y="19387"/>
                  </a:cubicBezTo>
                  <a:cubicBezTo>
                    <a:pt x="8546" y="23437"/>
                    <a:pt x="16058" y="27246"/>
                    <a:pt x="23685" y="30833"/>
                  </a:cubicBezTo>
                  <a:cubicBezTo>
                    <a:pt x="23935" y="30949"/>
                    <a:pt x="24221" y="31002"/>
                    <a:pt x="24488" y="31082"/>
                  </a:cubicBezTo>
                  <a:cubicBezTo>
                    <a:pt x="25033" y="31056"/>
                    <a:pt x="25443" y="30833"/>
                    <a:pt x="25773" y="30440"/>
                  </a:cubicBezTo>
                  <a:cubicBezTo>
                    <a:pt x="25996" y="30172"/>
                    <a:pt x="26210" y="29905"/>
                    <a:pt x="26424" y="29628"/>
                  </a:cubicBezTo>
                  <a:cubicBezTo>
                    <a:pt x="28895" y="26479"/>
                    <a:pt x="30778" y="22991"/>
                    <a:pt x="32375" y="19342"/>
                  </a:cubicBezTo>
                  <a:cubicBezTo>
                    <a:pt x="32482" y="19102"/>
                    <a:pt x="32606" y="18923"/>
                    <a:pt x="32865" y="18807"/>
                  </a:cubicBezTo>
                  <a:cubicBezTo>
                    <a:pt x="33070" y="18718"/>
                    <a:pt x="33276" y="18531"/>
                    <a:pt x="33392" y="18334"/>
                  </a:cubicBezTo>
                  <a:cubicBezTo>
                    <a:pt x="34096" y="17228"/>
                    <a:pt x="34783" y="16104"/>
                    <a:pt x="35452" y="14971"/>
                  </a:cubicBezTo>
                  <a:cubicBezTo>
                    <a:pt x="35880" y="14257"/>
                    <a:pt x="35693" y="13606"/>
                    <a:pt x="34988" y="13169"/>
                  </a:cubicBezTo>
                  <a:cubicBezTo>
                    <a:pt x="33971" y="12554"/>
                    <a:pt x="32963" y="11929"/>
                    <a:pt x="31937" y="11322"/>
                  </a:cubicBezTo>
                  <a:cubicBezTo>
                    <a:pt x="27147" y="8494"/>
                    <a:pt x="22258" y="5845"/>
                    <a:pt x="17200" y="3508"/>
                  </a:cubicBezTo>
                  <a:cubicBezTo>
                    <a:pt x="14506" y="2268"/>
                    <a:pt x="11758" y="1135"/>
                    <a:pt x="8966" y="109"/>
                  </a:cubicBezTo>
                  <a:cubicBezTo>
                    <a:pt x="8771" y="36"/>
                    <a:pt x="8583" y="0"/>
                    <a:pt x="8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3053479" y="4224026"/>
              <a:ext cx="197294" cy="182578"/>
            </a:xfrm>
            <a:custGeom>
              <a:rect b="b" l="l" r="r" t="t"/>
              <a:pathLst>
                <a:path extrusionOk="0" h="7345" w="7937">
                  <a:moveTo>
                    <a:pt x="3942" y="495"/>
                  </a:moveTo>
                  <a:cubicBezTo>
                    <a:pt x="4089" y="495"/>
                    <a:pt x="4237" y="506"/>
                    <a:pt x="4386" y="528"/>
                  </a:cubicBezTo>
                  <a:cubicBezTo>
                    <a:pt x="5171" y="635"/>
                    <a:pt x="5858" y="965"/>
                    <a:pt x="6420" y="1509"/>
                  </a:cubicBezTo>
                  <a:cubicBezTo>
                    <a:pt x="7152" y="2214"/>
                    <a:pt x="7419" y="3070"/>
                    <a:pt x="7214" y="4069"/>
                  </a:cubicBezTo>
                  <a:cubicBezTo>
                    <a:pt x="6893" y="5639"/>
                    <a:pt x="5528" y="6835"/>
                    <a:pt x="4047" y="6835"/>
                  </a:cubicBezTo>
                  <a:cubicBezTo>
                    <a:pt x="4042" y="6835"/>
                    <a:pt x="4037" y="6835"/>
                    <a:pt x="4032" y="6835"/>
                  </a:cubicBezTo>
                  <a:cubicBezTo>
                    <a:pt x="2458" y="6835"/>
                    <a:pt x="826" y="5430"/>
                    <a:pt x="711" y="3953"/>
                  </a:cubicBezTo>
                  <a:cubicBezTo>
                    <a:pt x="554" y="2113"/>
                    <a:pt x="2137" y="495"/>
                    <a:pt x="3942" y="495"/>
                  </a:cubicBezTo>
                  <a:close/>
                  <a:moveTo>
                    <a:pt x="4019" y="0"/>
                  </a:moveTo>
                  <a:cubicBezTo>
                    <a:pt x="3797" y="0"/>
                    <a:pt x="3568" y="18"/>
                    <a:pt x="3333" y="55"/>
                  </a:cubicBezTo>
                  <a:cubicBezTo>
                    <a:pt x="1710" y="314"/>
                    <a:pt x="327" y="1786"/>
                    <a:pt x="193" y="3365"/>
                  </a:cubicBezTo>
                  <a:cubicBezTo>
                    <a:pt x="0" y="5700"/>
                    <a:pt x="2287" y="7345"/>
                    <a:pt x="3967" y="7345"/>
                  </a:cubicBezTo>
                  <a:cubicBezTo>
                    <a:pt x="3994" y="7345"/>
                    <a:pt x="4021" y="7344"/>
                    <a:pt x="4047" y="7343"/>
                  </a:cubicBezTo>
                  <a:cubicBezTo>
                    <a:pt x="5796" y="7334"/>
                    <a:pt x="7392" y="5934"/>
                    <a:pt x="7723" y="4105"/>
                  </a:cubicBezTo>
                  <a:cubicBezTo>
                    <a:pt x="7937" y="2927"/>
                    <a:pt x="7607" y="1919"/>
                    <a:pt x="6732" y="1108"/>
                  </a:cubicBezTo>
                  <a:cubicBezTo>
                    <a:pt x="5941" y="382"/>
                    <a:pt x="5042"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351871" y="4379486"/>
              <a:ext cx="152600" cy="147504"/>
            </a:xfrm>
            <a:custGeom>
              <a:rect b="b" l="l" r="r" t="t"/>
              <a:pathLst>
                <a:path extrusionOk="0" h="5934" w="6139">
                  <a:moveTo>
                    <a:pt x="3073" y="509"/>
                  </a:moveTo>
                  <a:cubicBezTo>
                    <a:pt x="3084" y="509"/>
                    <a:pt x="3095" y="509"/>
                    <a:pt x="3105" y="509"/>
                  </a:cubicBezTo>
                  <a:cubicBezTo>
                    <a:pt x="4461" y="518"/>
                    <a:pt x="5639" y="1598"/>
                    <a:pt x="5630" y="2820"/>
                  </a:cubicBezTo>
                  <a:cubicBezTo>
                    <a:pt x="5621" y="4189"/>
                    <a:pt x="4425" y="5425"/>
                    <a:pt x="3110" y="5425"/>
                  </a:cubicBezTo>
                  <a:cubicBezTo>
                    <a:pt x="3106" y="5425"/>
                    <a:pt x="3101" y="5425"/>
                    <a:pt x="3096" y="5425"/>
                  </a:cubicBezTo>
                  <a:cubicBezTo>
                    <a:pt x="1767" y="5425"/>
                    <a:pt x="509" y="4212"/>
                    <a:pt x="509" y="2945"/>
                  </a:cubicBezTo>
                  <a:cubicBezTo>
                    <a:pt x="518" y="1644"/>
                    <a:pt x="1713" y="509"/>
                    <a:pt x="3073" y="509"/>
                  </a:cubicBezTo>
                  <a:close/>
                  <a:moveTo>
                    <a:pt x="3087" y="1"/>
                  </a:moveTo>
                  <a:cubicBezTo>
                    <a:pt x="1419" y="10"/>
                    <a:pt x="1" y="1375"/>
                    <a:pt x="10" y="2972"/>
                  </a:cubicBezTo>
                  <a:cubicBezTo>
                    <a:pt x="10" y="4506"/>
                    <a:pt x="1517" y="5933"/>
                    <a:pt x="3123" y="5933"/>
                  </a:cubicBezTo>
                  <a:cubicBezTo>
                    <a:pt x="4720" y="5925"/>
                    <a:pt x="6138" y="4444"/>
                    <a:pt x="6138" y="2793"/>
                  </a:cubicBezTo>
                  <a:cubicBezTo>
                    <a:pt x="6129" y="1295"/>
                    <a:pt x="4711" y="1"/>
                    <a:pt x="3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207075" y="4009603"/>
              <a:ext cx="52574" cy="50809"/>
            </a:xfrm>
            <a:custGeom>
              <a:rect b="b" l="l" r="r" t="t"/>
              <a:pathLst>
                <a:path extrusionOk="0" h="2044" w="2115">
                  <a:moveTo>
                    <a:pt x="1070" y="500"/>
                  </a:moveTo>
                  <a:cubicBezTo>
                    <a:pt x="1357" y="500"/>
                    <a:pt x="1606" y="719"/>
                    <a:pt x="1615" y="973"/>
                  </a:cubicBezTo>
                  <a:cubicBezTo>
                    <a:pt x="1615" y="1276"/>
                    <a:pt x="1356" y="1544"/>
                    <a:pt x="1053" y="1544"/>
                  </a:cubicBezTo>
                  <a:cubicBezTo>
                    <a:pt x="767" y="1544"/>
                    <a:pt x="500" y="1276"/>
                    <a:pt x="509" y="1009"/>
                  </a:cubicBezTo>
                  <a:cubicBezTo>
                    <a:pt x="518" y="732"/>
                    <a:pt x="759" y="509"/>
                    <a:pt x="1053" y="500"/>
                  </a:cubicBezTo>
                  <a:cubicBezTo>
                    <a:pt x="1059" y="500"/>
                    <a:pt x="1064" y="500"/>
                    <a:pt x="1070" y="500"/>
                  </a:cubicBezTo>
                  <a:close/>
                  <a:moveTo>
                    <a:pt x="1079" y="1"/>
                  </a:moveTo>
                  <a:cubicBezTo>
                    <a:pt x="1073" y="1"/>
                    <a:pt x="1068" y="1"/>
                    <a:pt x="1062" y="1"/>
                  </a:cubicBezTo>
                  <a:cubicBezTo>
                    <a:pt x="473" y="1"/>
                    <a:pt x="0" y="456"/>
                    <a:pt x="0" y="1018"/>
                  </a:cubicBezTo>
                  <a:cubicBezTo>
                    <a:pt x="0" y="1566"/>
                    <a:pt x="491" y="2044"/>
                    <a:pt x="1046" y="2044"/>
                  </a:cubicBezTo>
                  <a:cubicBezTo>
                    <a:pt x="1052" y="2044"/>
                    <a:pt x="1057" y="2044"/>
                    <a:pt x="1062" y="2044"/>
                  </a:cubicBezTo>
                  <a:cubicBezTo>
                    <a:pt x="1642" y="2044"/>
                    <a:pt x="2115" y="1562"/>
                    <a:pt x="2115" y="973"/>
                  </a:cubicBezTo>
                  <a:cubicBezTo>
                    <a:pt x="2115" y="434"/>
                    <a:pt x="1651"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585608" y="4200759"/>
              <a:ext cx="45713" cy="46384"/>
            </a:xfrm>
            <a:custGeom>
              <a:rect b="b" l="l" r="r" t="t"/>
              <a:pathLst>
                <a:path extrusionOk="0" h="1866" w="1839">
                  <a:moveTo>
                    <a:pt x="880" y="509"/>
                  </a:moveTo>
                  <a:cubicBezTo>
                    <a:pt x="884" y="509"/>
                    <a:pt x="888" y="509"/>
                    <a:pt x="893" y="509"/>
                  </a:cubicBezTo>
                  <a:cubicBezTo>
                    <a:pt x="1125" y="518"/>
                    <a:pt x="1339" y="741"/>
                    <a:pt x="1330" y="964"/>
                  </a:cubicBezTo>
                  <a:cubicBezTo>
                    <a:pt x="1312" y="1196"/>
                    <a:pt x="1196" y="1339"/>
                    <a:pt x="973" y="1357"/>
                  </a:cubicBezTo>
                  <a:cubicBezTo>
                    <a:pt x="714" y="1357"/>
                    <a:pt x="518" y="1178"/>
                    <a:pt x="509" y="955"/>
                  </a:cubicBezTo>
                  <a:cubicBezTo>
                    <a:pt x="500" y="719"/>
                    <a:pt x="671" y="509"/>
                    <a:pt x="880" y="509"/>
                  </a:cubicBezTo>
                  <a:close/>
                  <a:moveTo>
                    <a:pt x="881" y="1"/>
                  </a:moveTo>
                  <a:cubicBezTo>
                    <a:pt x="876" y="1"/>
                    <a:pt x="871" y="1"/>
                    <a:pt x="866" y="1"/>
                  </a:cubicBezTo>
                  <a:cubicBezTo>
                    <a:pt x="393" y="1"/>
                    <a:pt x="9" y="429"/>
                    <a:pt x="9" y="946"/>
                  </a:cubicBezTo>
                  <a:cubicBezTo>
                    <a:pt x="0" y="1464"/>
                    <a:pt x="420" y="1865"/>
                    <a:pt x="964" y="1865"/>
                  </a:cubicBezTo>
                  <a:cubicBezTo>
                    <a:pt x="1446" y="1865"/>
                    <a:pt x="1838" y="1464"/>
                    <a:pt x="1838" y="964"/>
                  </a:cubicBezTo>
                  <a:cubicBezTo>
                    <a:pt x="1838" y="452"/>
                    <a:pt x="1392"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233225" y="4091658"/>
              <a:ext cx="44818" cy="43053"/>
            </a:xfrm>
            <a:custGeom>
              <a:rect b="b" l="l" r="r" t="t"/>
              <a:pathLst>
                <a:path extrusionOk="0" h="1732" w="1803">
                  <a:moveTo>
                    <a:pt x="884" y="500"/>
                  </a:moveTo>
                  <a:cubicBezTo>
                    <a:pt x="1098" y="536"/>
                    <a:pt x="1294" y="616"/>
                    <a:pt x="1286" y="857"/>
                  </a:cubicBezTo>
                  <a:cubicBezTo>
                    <a:pt x="1277" y="1080"/>
                    <a:pt x="1134" y="1223"/>
                    <a:pt x="902" y="1223"/>
                  </a:cubicBezTo>
                  <a:cubicBezTo>
                    <a:pt x="688" y="1223"/>
                    <a:pt x="527" y="1098"/>
                    <a:pt x="527" y="893"/>
                  </a:cubicBezTo>
                  <a:cubicBezTo>
                    <a:pt x="518" y="661"/>
                    <a:pt x="661" y="527"/>
                    <a:pt x="884" y="500"/>
                  </a:cubicBezTo>
                  <a:close/>
                  <a:moveTo>
                    <a:pt x="884" y="1"/>
                  </a:moveTo>
                  <a:cubicBezTo>
                    <a:pt x="411" y="1"/>
                    <a:pt x="1" y="420"/>
                    <a:pt x="10" y="884"/>
                  </a:cubicBezTo>
                  <a:cubicBezTo>
                    <a:pt x="19" y="1348"/>
                    <a:pt x="429" y="1731"/>
                    <a:pt x="893" y="1731"/>
                  </a:cubicBezTo>
                  <a:cubicBezTo>
                    <a:pt x="1393" y="1731"/>
                    <a:pt x="1803" y="1339"/>
                    <a:pt x="1803" y="839"/>
                  </a:cubicBezTo>
                  <a:cubicBezTo>
                    <a:pt x="1803" y="393"/>
                    <a:pt x="1384"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511309" y="4236455"/>
              <a:ext cx="38852" cy="39275"/>
            </a:xfrm>
            <a:custGeom>
              <a:rect b="b" l="l" r="r" t="t"/>
              <a:pathLst>
                <a:path extrusionOk="0" h="1580" w="1563">
                  <a:moveTo>
                    <a:pt x="831" y="465"/>
                  </a:moveTo>
                  <a:cubicBezTo>
                    <a:pt x="902" y="590"/>
                    <a:pt x="1018" y="706"/>
                    <a:pt x="1027" y="822"/>
                  </a:cubicBezTo>
                  <a:cubicBezTo>
                    <a:pt x="1036" y="902"/>
                    <a:pt x="866" y="982"/>
                    <a:pt x="786" y="1063"/>
                  </a:cubicBezTo>
                  <a:cubicBezTo>
                    <a:pt x="697" y="973"/>
                    <a:pt x="554" y="884"/>
                    <a:pt x="536" y="768"/>
                  </a:cubicBezTo>
                  <a:cubicBezTo>
                    <a:pt x="518" y="688"/>
                    <a:pt x="643" y="572"/>
                    <a:pt x="706" y="474"/>
                  </a:cubicBezTo>
                  <a:cubicBezTo>
                    <a:pt x="750" y="474"/>
                    <a:pt x="795" y="465"/>
                    <a:pt x="831" y="465"/>
                  </a:cubicBezTo>
                  <a:close/>
                  <a:moveTo>
                    <a:pt x="757" y="1"/>
                  </a:moveTo>
                  <a:cubicBezTo>
                    <a:pt x="752" y="1"/>
                    <a:pt x="747" y="1"/>
                    <a:pt x="741" y="1"/>
                  </a:cubicBezTo>
                  <a:cubicBezTo>
                    <a:pt x="331" y="1"/>
                    <a:pt x="10" y="349"/>
                    <a:pt x="10" y="795"/>
                  </a:cubicBezTo>
                  <a:cubicBezTo>
                    <a:pt x="1" y="1232"/>
                    <a:pt x="367" y="1580"/>
                    <a:pt x="822" y="1580"/>
                  </a:cubicBezTo>
                  <a:cubicBezTo>
                    <a:pt x="1241" y="1571"/>
                    <a:pt x="1562" y="1232"/>
                    <a:pt x="1553" y="795"/>
                  </a:cubicBezTo>
                  <a:cubicBezTo>
                    <a:pt x="1544" y="354"/>
                    <a:pt x="1187" y="1"/>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122136" y="4285251"/>
              <a:ext cx="60553" cy="58341"/>
            </a:xfrm>
            <a:custGeom>
              <a:rect b="b" l="l" r="r" t="t"/>
              <a:pathLst>
                <a:path extrusionOk="0" h="2347" w="2436">
                  <a:moveTo>
                    <a:pt x="1214" y="500"/>
                  </a:moveTo>
                  <a:cubicBezTo>
                    <a:pt x="1579" y="500"/>
                    <a:pt x="1918" y="795"/>
                    <a:pt x="1918" y="1125"/>
                  </a:cubicBezTo>
                  <a:cubicBezTo>
                    <a:pt x="1918" y="1490"/>
                    <a:pt x="1588" y="1838"/>
                    <a:pt x="1232" y="1838"/>
                  </a:cubicBezTo>
                  <a:cubicBezTo>
                    <a:pt x="1227" y="1838"/>
                    <a:pt x="1222" y="1838"/>
                    <a:pt x="1217" y="1838"/>
                  </a:cubicBezTo>
                  <a:cubicBezTo>
                    <a:pt x="848" y="1838"/>
                    <a:pt x="500" y="1495"/>
                    <a:pt x="500" y="1160"/>
                  </a:cubicBezTo>
                  <a:cubicBezTo>
                    <a:pt x="509" y="812"/>
                    <a:pt x="848" y="500"/>
                    <a:pt x="1214" y="500"/>
                  </a:cubicBezTo>
                  <a:close/>
                  <a:moveTo>
                    <a:pt x="1215" y="0"/>
                  </a:moveTo>
                  <a:cubicBezTo>
                    <a:pt x="553" y="0"/>
                    <a:pt x="0" y="541"/>
                    <a:pt x="0" y="1178"/>
                  </a:cubicBezTo>
                  <a:cubicBezTo>
                    <a:pt x="0" y="1794"/>
                    <a:pt x="571" y="2338"/>
                    <a:pt x="1214" y="2347"/>
                  </a:cubicBezTo>
                  <a:cubicBezTo>
                    <a:pt x="1219" y="2347"/>
                    <a:pt x="1224" y="2347"/>
                    <a:pt x="1229" y="2347"/>
                  </a:cubicBezTo>
                  <a:cubicBezTo>
                    <a:pt x="1865" y="2347"/>
                    <a:pt x="2409" y="1788"/>
                    <a:pt x="2427" y="1134"/>
                  </a:cubicBezTo>
                  <a:cubicBezTo>
                    <a:pt x="2436" y="536"/>
                    <a:pt x="1883" y="1"/>
                    <a:pt x="1232" y="1"/>
                  </a:cubicBezTo>
                  <a:cubicBezTo>
                    <a:pt x="1226" y="0"/>
                    <a:pt x="1221"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397560" y="4423410"/>
              <a:ext cx="61000" cy="58341"/>
            </a:xfrm>
            <a:custGeom>
              <a:rect b="b" l="l" r="r" t="t"/>
              <a:pathLst>
                <a:path extrusionOk="0" h="2347" w="2454">
                  <a:moveTo>
                    <a:pt x="1232" y="500"/>
                  </a:moveTo>
                  <a:cubicBezTo>
                    <a:pt x="1597" y="500"/>
                    <a:pt x="1936" y="803"/>
                    <a:pt x="1936" y="1124"/>
                  </a:cubicBezTo>
                  <a:cubicBezTo>
                    <a:pt x="1936" y="1490"/>
                    <a:pt x="1597" y="1847"/>
                    <a:pt x="1240" y="1847"/>
                  </a:cubicBezTo>
                  <a:cubicBezTo>
                    <a:pt x="875" y="1847"/>
                    <a:pt x="509" y="1499"/>
                    <a:pt x="518" y="1160"/>
                  </a:cubicBezTo>
                  <a:cubicBezTo>
                    <a:pt x="518" y="821"/>
                    <a:pt x="866" y="500"/>
                    <a:pt x="1232" y="500"/>
                  </a:cubicBezTo>
                  <a:close/>
                  <a:moveTo>
                    <a:pt x="1232" y="0"/>
                  </a:moveTo>
                  <a:cubicBezTo>
                    <a:pt x="571" y="0"/>
                    <a:pt x="0" y="545"/>
                    <a:pt x="9" y="1187"/>
                  </a:cubicBezTo>
                  <a:cubicBezTo>
                    <a:pt x="18" y="1793"/>
                    <a:pt x="589" y="2347"/>
                    <a:pt x="1232" y="2347"/>
                  </a:cubicBezTo>
                  <a:cubicBezTo>
                    <a:pt x="1237" y="2347"/>
                    <a:pt x="1242" y="2347"/>
                    <a:pt x="1247" y="2347"/>
                  </a:cubicBezTo>
                  <a:cubicBezTo>
                    <a:pt x="1882" y="2347"/>
                    <a:pt x="2427" y="1788"/>
                    <a:pt x="2436" y="1133"/>
                  </a:cubicBezTo>
                  <a:cubicBezTo>
                    <a:pt x="2454" y="536"/>
                    <a:pt x="1883" y="0"/>
                    <a:pt x="1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rot="-2453737">
            <a:off x="8272728" y="-408262"/>
            <a:ext cx="1049024" cy="1749071"/>
            <a:chOff x="1736368" y="1700292"/>
            <a:chExt cx="775057" cy="1292143"/>
          </a:xfrm>
        </p:grpSpPr>
        <p:sp>
          <p:nvSpPr>
            <p:cNvPr id="21" name="Google Shape;21;p2"/>
            <p:cNvSpPr/>
            <p:nvPr/>
          </p:nvSpPr>
          <p:spPr>
            <a:xfrm>
              <a:off x="1736368" y="1700292"/>
              <a:ext cx="775057" cy="1292143"/>
            </a:xfrm>
            <a:custGeom>
              <a:rect b="b" l="l" r="r" t="t"/>
              <a:pathLst>
                <a:path extrusionOk="0" h="51982" w="31180">
                  <a:moveTo>
                    <a:pt x="2023" y="406"/>
                  </a:moveTo>
                  <a:cubicBezTo>
                    <a:pt x="2125" y="406"/>
                    <a:pt x="2232" y="422"/>
                    <a:pt x="2347" y="453"/>
                  </a:cubicBezTo>
                  <a:cubicBezTo>
                    <a:pt x="3177" y="694"/>
                    <a:pt x="3783" y="1453"/>
                    <a:pt x="3658" y="2166"/>
                  </a:cubicBezTo>
                  <a:cubicBezTo>
                    <a:pt x="3453" y="3308"/>
                    <a:pt x="3052" y="4388"/>
                    <a:pt x="2392" y="5351"/>
                  </a:cubicBezTo>
                  <a:cubicBezTo>
                    <a:pt x="2157" y="5704"/>
                    <a:pt x="1894" y="6050"/>
                    <a:pt x="1452" y="6050"/>
                  </a:cubicBezTo>
                  <a:cubicBezTo>
                    <a:pt x="1391" y="6050"/>
                    <a:pt x="1327" y="6043"/>
                    <a:pt x="1259" y="6029"/>
                  </a:cubicBezTo>
                  <a:cubicBezTo>
                    <a:pt x="857" y="5949"/>
                    <a:pt x="545" y="5431"/>
                    <a:pt x="500" y="4816"/>
                  </a:cubicBezTo>
                  <a:cubicBezTo>
                    <a:pt x="492" y="4664"/>
                    <a:pt x="500" y="4504"/>
                    <a:pt x="500" y="4343"/>
                  </a:cubicBezTo>
                  <a:cubicBezTo>
                    <a:pt x="572" y="3335"/>
                    <a:pt x="581" y="2318"/>
                    <a:pt x="982" y="1363"/>
                  </a:cubicBezTo>
                  <a:cubicBezTo>
                    <a:pt x="1265" y="711"/>
                    <a:pt x="1583" y="406"/>
                    <a:pt x="2023" y="406"/>
                  </a:cubicBezTo>
                  <a:close/>
                  <a:moveTo>
                    <a:pt x="10964" y="20784"/>
                  </a:moveTo>
                  <a:cubicBezTo>
                    <a:pt x="10970" y="20784"/>
                    <a:pt x="10976" y="20784"/>
                    <a:pt x="10983" y="20784"/>
                  </a:cubicBezTo>
                  <a:cubicBezTo>
                    <a:pt x="11696" y="20793"/>
                    <a:pt x="12071" y="21204"/>
                    <a:pt x="12062" y="21962"/>
                  </a:cubicBezTo>
                  <a:cubicBezTo>
                    <a:pt x="12053" y="22845"/>
                    <a:pt x="11589" y="23434"/>
                    <a:pt x="10920" y="23434"/>
                  </a:cubicBezTo>
                  <a:cubicBezTo>
                    <a:pt x="10242" y="23425"/>
                    <a:pt x="9752" y="22863"/>
                    <a:pt x="9752" y="22096"/>
                  </a:cubicBezTo>
                  <a:cubicBezTo>
                    <a:pt x="9760" y="21300"/>
                    <a:pt x="10234" y="20784"/>
                    <a:pt x="10964" y="20784"/>
                  </a:cubicBezTo>
                  <a:close/>
                  <a:moveTo>
                    <a:pt x="9341" y="26271"/>
                  </a:moveTo>
                  <a:cubicBezTo>
                    <a:pt x="10046" y="26271"/>
                    <a:pt x="10465" y="26717"/>
                    <a:pt x="10465" y="27448"/>
                  </a:cubicBezTo>
                  <a:cubicBezTo>
                    <a:pt x="10456" y="28308"/>
                    <a:pt x="9937" y="28974"/>
                    <a:pt x="9283" y="28974"/>
                  </a:cubicBezTo>
                  <a:cubicBezTo>
                    <a:pt x="9279" y="28974"/>
                    <a:pt x="9274" y="28974"/>
                    <a:pt x="9270" y="28974"/>
                  </a:cubicBezTo>
                  <a:cubicBezTo>
                    <a:pt x="8627" y="28956"/>
                    <a:pt x="8155" y="28385"/>
                    <a:pt x="8155" y="27627"/>
                  </a:cubicBezTo>
                  <a:cubicBezTo>
                    <a:pt x="8146" y="26797"/>
                    <a:pt x="8610" y="26271"/>
                    <a:pt x="9341" y="26271"/>
                  </a:cubicBezTo>
                  <a:close/>
                  <a:moveTo>
                    <a:pt x="8779" y="31302"/>
                  </a:moveTo>
                  <a:cubicBezTo>
                    <a:pt x="9502" y="31311"/>
                    <a:pt x="9921" y="31730"/>
                    <a:pt x="9921" y="32453"/>
                  </a:cubicBezTo>
                  <a:cubicBezTo>
                    <a:pt x="9921" y="33298"/>
                    <a:pt x="9409" y="33952"/>
                    <a:pt x="8744" y="33952"/>
                  </a:cubicBezTo>
                  <a:cubicBezTo>
                    <a:pt x="8735" y="33952"/>
                    <a:pt x="8726" y="33952"/>
                    <a:pt x="8717" y="33952"/>
                  </a:cubicBezTo>
                  <a:cubicBezTo>
                    <a:pt x="8065" y="33943"/>
                    <a:pt x="7575" y="33390"/>
                    <a:pt x="7566" y="32649"/>
                  </a:cubicBezTo>
                  <a:cubicBezTo>
                    <a:pt x="7548" y="31855"/>
                    <a:pt x="8048" y="31302"/>
                    <a:pt x="8779" y="31302"/>
                  </a:cubicBezTo>
                  <a:close/>
                  <a:moveTo>
                    <a:pt x="19768" y="19824"/>
                  </a:moveTo>
                  <a:cubicBezTo>
                    <a:pt x="19995" y="19824"/>
                    <a:pt x="20231" y="19847"/>
                    <a:pt x="20475" y="19892"/>
                  </a:cubicBezTo>
                  <a:cubicBezTo>
                    <a:pt x="22152" y="20213"/>
                    <a:pt x="23535" y="21106"/>
                    <a:pt x="24757" y="22239"/>
                  </a:cubicBezTo>
                  <a:cubicBezTo>
                    <a:pt x="27674" y="24959"/>
                    <a:pt x="29654" y="28242"/>
                    <a:pt x="30502" y="32177"/>
                  </a:cubicBezTo>
                  <a:cubicBezTo>
                    <a:pt x="30680" y="32997"/>
                    <a:pt x="30752" y="33836"/>
                    <a:pt x="30582" y="34674"/>
                  </a:cubicBezTo>
                  <a:cubicBezTo>
                    <a:pt x="30325" y="35973"/>
                    <a:pt x="29519" y="36691"/>
                    <a:pt x="28341" y="36691"/>
                  </a:cubicBezTo>
                  <a:cubicBezTo>
                    <a:pt x="28127" y="36691"/>
                    <a:pt x="27902" y="36667"/>
                    <a:pt x="27665" y="36619"/>
                  </a:cubicBezTo>
                  <a:cubicBezTo>
                    <a:pt x="26166" y="36325"/>
                    <a:pt x="24891" y="35549"/>
                    <a:pt x="23749" y="34567"/>
                  </a:cubicBezTo>
                  <a:cubicBezTo>
                    <a:pt x="20582" y="31864"/>
                    <a:pt x="18298" y="28572"/>
                    <a:pt x="17281" y="24478"/>
                  </a:cubicBezTo>
                  <a:cubicBezTo>
                    <a:pt x="17210" y="24192"/>
                    <a:pt x="17165" y="23898"/>
                    <a:pt x="17129" y="23603"/>
                  </a:cubicBezTo>
                  <a:cubicBezTo>
                    <a:pt x="17102" y="23372"/>
                    <a:pt x="17129" y="23148"/>
                    <a:pt x="17129" y="22917"/>
                  </a:cubicBezTo>
                  <a:cubicBezTo>
                    <a:pt x="17076" y="22444"/>
                    <a:pt x="17129" y="21971"/>
                    <a:pt x="17281" y="21516"/>
                  </a:cubicBezTo>
                  <a:cubicBezTo>
                    <a:pt x="17648" y="20437"/>
                    <a:pt x="18581" y="19824"/>
                    <a:pt x="19768" y="19824"/>
                  </a:cubicBezTo>
                  <a:close/>
                  <a:moveTo>
                    <a:pt x="3988" y="3035"/>
                  </a:moveTo>
                  <a:cubicBezTo>
                    <a:pt x="4036" y="3035"/>
                    <a:pt x="4082" y="3065"/>
                    <a:pt x="4131" y="3094"/>
                  </a:cubicBezTo>
                  <a:cubicBezTo>
                    <a:pt x="7164" y="4923"/>
                    <a:pt x="9894" y="7055"/>
                    <a:pt x="11322" y="10445"/>
                  </a:cubicBezTo>
                  <a:cubicBezTo>
                    <a:pt x="12276" y="12711"/>
                    <a:pt x="12223" y="15057"/>
                    <a:pt x="11786" y="17421"/>
                  </a:cubicBezTo>
                  <a:cubicBezTo>
                    <a:pt x="11625" y="18278"/>
                    <a:pt x="11393" y="19125"/>
                    <a:pt x="11179" y="19973"/>
                  </a:cubicBezTo>
                  <a:cubicBezTo>
                    <a:pt x="11134" y="20142"/>
                    <a:pt x="11125" y="20321"/>
                    <a:pt x="10849" y="20374"/>
                  </a:cubicBezTo>
                  <a:cubicBezTo>
                    <a:pt x="9448" y="20642"/>
                    <a:pt x="8859" y="22123"/>
                    <a:pt x="9734" y="23238"/>
                  </a:cubicBezTo>
                  <a:cubicBezTo>
                    <a:pt x="9966" y="23541"/>
                    <a:pt x="9983" y="23773"/>
                    <a:pt x="9850" y="24094"/>
                  </a:cubicBezTo>
                  <a:cubicBezTo>
                    <a:pt x="9743" y="24353"/>
                    <a:pt x="9653" y="24620"/>
                    <a:pt x="9591" y="24897"/>
                  </a:cubicBezTo>
                  <a:cubicBezTo>
                    <a:pt x="9466" y="25450"/>
                    <a:pt x="9243" y="25834"/>
                    <a:pt x="8619" y="26066"/>
                  </a:cubicBezTo>
                  <a:cubicBezTo>
                    <a:pt x="7628" y="26422"/>
                    <a:pt x="7396" y="27984"/>
                    <a:pt x="8155" y="28804"/>
                  </a:cubicBezTo>
                  <a:cubicBezTo>
                    <a:pt x="8440" y="29126"/>
                    <a:pt x="8512" y="29402"/>
                    <a:pt x="8422" y="29786"/>
                  </a:cubicBezTo>
                  <a:cubicBezTo>
                    <a:pt x="8378" y="29955"/>
                    <a:pt x="8360" y="30134"/>
                    <a:pt x="8369" y="30312"/>
                  </a:cubicBezTo>
                  <a:cubicBezTo>
                    <a:pt x="8378" y="30687"/>
                    <a:pt x="8271" y="30937"/>
                    <a:pt x="7905" y="31151"/>
                  </a:cubicBezTo>
                  <a:cubicBezTo>
                    <a:pt x="7254" y="31525"/>
                    <a:pt x="7129" y="32194"/>
                    <a:pt x="7200" y="32899"/>
                  </a:cubicBezTo>
                  <a:cubicBezTo>
                    <a:pt x="7263" y="33541"/>
                    <a:pt x="7575" y="34032"/>
                    <a:pt x="8190" y="34264"/>
                  </a:cubicBezTo>
                  <a:cubicBezTo>
                    <a:pt x="8512" y="34380"/>
                    <a:pt x="8636" y="34567"/>
                    <a:pt x="8717" y="34880"/>
                  </a:cubicBezTo>
                  <a:cubicBezTo>
                    <a:pt x="8975" y="35807"/>
                    <a:pt x="9377" y="36655"/>
                    <a:pt x="10099" y="37315"/>
                  </a:cubicBezTo>
                  <a:cubicBezTo>
                    <a:pt x="10691" y="37858"/>
                    <a:pt x="11358" y="38131"/>
                    <a:pt x="12020" y="38131"/>
                  </a:cubicBezTo>
                  <a:cubicBezTo>
                    <a:pt x="12715" y="38131"/>
                    <a:pt x="13404" y="37829"/>
                    <a:pt x="13989" y="37226"/>
                  </a:cubicBezTo>
                  <a:cubicBezTo>
                    <a:pt x="15042" y="36137"/>
                    <a:pt x="15479" y="34746"/>
                    <a:pt x="15827" y="33327"/>
                  </a:cubicBezTo>
                  <a:cubicBezTo>
                    <a:pt x="16184" y="31829"/>
                    <a:pt x="16460" y="30312"/>
                    <a:pt x="16790" y="28804"/>
                  </a:cubicBezTo>
                  <a:cubicBezTo>
                    <a:pt x="16933" y="28126"/>
                    <a:pt x="17174" y="27466"/>
                    <a:pt x="17486" y="26735"/>
                  </a:cubicBezTo>
                  <a:cubicBezTo>
                    <a:pt x="17852" y="27484"/>
                    <a:pt x="18164" y="28144"/>
                    <a:pt x="18512" y="28787"/>
                  </a:cubicBezTo>
                  <a:cubicBezTo>
                    <a:pt x="19743" y="31044"/>
                    <a:pt x="21295" y="33033"/>
                    <a:pt x="23258" y="34701"/>
                  </a:cubicBezTo>
                  <a:cubicBezTo>
                    <a:pt x="23410" y="34835"/>
                    <a:pt x="23588" y="34942"/>
                    <a:pt x="23463" y="35219"/>
                  </a:cubicBezTo>
                  <a:cubicBezTo>
                    <a:pt x="22625" y="37128"/>
                    <a:pt x="22125" y="39162"/>
                    <a:pt x="21304" y="41080"/>
                  </a:cubicBezTo>
                  <a:cubicBezTo>
                    <a:pt x="20153" y="43765"/>
                    <a:pt x="18521" y="46075"/>
                    <a:pt x="15934" y="47556"/>
                  </a:cubicBezTo>
                  <a:cubicBezTo>
                    <a:pt x="14635" y="48301"/>
                    <a:pt x="13295" y="48745"/>
                    <a:pt x="11925" y="48745"/>
                  </a:cubicBezTo>
                  <a:cubicBezTo>
                    <a:pt x="10982" y="48745"/>
                    <a:pt x="10024" y="48534"/>
                    <a:pt x="9056" y="48065"/>
                  </a:cubicBezTo>
                  <a:cubicBezTo>
                    <a:pt x="7004" y="47066"/>
                    <a:pt x="5746" y="45353"/>
                    <a:pt x="4899" y="43301"/>
                  </a:cubicBezTo>
                  <a:cubicBezTo>
                    <a:pt x="4122" y="41454"/>
                    <a:pt x="3873" y="39501"/>
                    <a:pt x="3623" y="37529"/>
                  </a:cubicBezTo>
                  <a:cubicBezTo>
                    <a:pt x="2945" y="32248"/>
                    <a:pt x="4435" y="27484"/>
                    <a:pt x="6977" y="22943"/>
                  </a:cubicBezTo>
                  <a:cubicBezTo>
                    <a:pt x="7923" y="21257"/>
                    <a:pt x="8949" y="19589"/>
                    <a:pt x="9466" y="17689"/>
                  </a:cubicBezTo>
                  <a:cubicBezTo>
                    <a:pt x="10135" y="15262"/>
                    <a:pt x="10385" y="12827"/>
                    <a:pt x="9591" y="10391"/>
                  </a:cubicBezTo>
                  <a:cubicBezTo>
                    <a:pt x="8699" y="7635"/>
                    <a:pt x="6763" y="5779"/>
                    <a:pt x="4319" y="4361"/>
                  </a:cubicBezTo>
                  <a:cubicBezTo>
                    <a:pt x="4229" y="4307"/>
                    <a:pt x="4140" y="4263"/>
                    <a:pt x="4042" y="4209"/>
                  </a:cubicBezTo>
                  <a:cubicBezTo>
                    <a:pt x="3623" y="3968"/>
                    <a:pt x="3551" y="3496"/>
                    <a:pt x="3864" y="3112"/>
                  </a:cubicBezTo>
                  <a:cubicBezTo>
                    <a:pt x="3908" y="3055"/>
                    <a:pt x="3949" y="3035"/>
                    <a:pt x="3988" y="3035"/>
                  </a:cubicBezTo>
                  <a:close/>
                  <a:moveTo>
                    <a:pt x="3581" y="4226"/>
                  </a:moveTo>
                  <a:cubicBezTo>
                    <a:pt x="3624" y="4226"/>
                    <a:pt x="3678" y="4243"/>
                    <a:pt x="3748" y="4281"/>
                  </a:cubicBezTo>
                  <a:cubicBezTo>
                    <a:pt x="6174" y="5610"/>
                    <a:pt x="8190" y="7332"/>
                    <a:pt x="9234" y="9999"/>
                  </a:cubicBezTo>
                  <a:cubicBezTo>
                    <a:pt x="9680" y="11150"/>
                    <a:pt x="9885" y="12354"/>
                    <a:pt x="9868" y="13594"/>
                  </a:cubicBezTo>
                  <a:cubicBezTo>
                    <a:pt x="9823" y="16056"/>
                    <a:pt x="9243" y="18376"/>
                    <a:pt x="8057" y="20535"/>
                  </a:cubicBezTo>
                  <a:cubicBezTo>
                    <a:pt x="6647" y="23104"/>
                    <a:pt x="5211" y="25646"/>
                    <a:pt x="4283" y="28439"/>
                  </a:cubicBezTo>
                  <a:cubicBezTo>
                    <a:pt x="3328" y="31302"/>
                    <a:pt x="3088" y="34219"/>
                    <a:pt x="3382" y="37208"/>
                  </a:cubicBezTo>
                  <a:cubicBezTo>
                    <a:pt x="3587" y="39304"/>
                    <a:pt x="3873" y="41383"/>
                    <a:pt x="4684" y="43346"/>
                  </a:cubicBezTo>
                  <a:cubicBezTo>
                    <a:pt x="5577" y="45504"/>
                    <a:pt x="6906" y="47289"/>
                    <a:pt x="9074" y="48306"/>
                  </a:cubicBezTo>
                  <a:cubicBezTo>
                    <a:pt x="10016" y="48755"/>
                    <a:pt x="10959" y="48958"/>
                    <a:pt x="11896" y="48958"/>
                  </a:cubicBezTo>
                  <a:cubicBezTo>
                    <a:pt x="13060" y="48958"/>
                    <a:pt x="14217" y="48644"/>
                    <a:pt x="15354" y="48101"/>
                  </a:cubicBezTo>
                  <a:cubicBezTo>
                    <a:pt x="17798" y="46941"/>
                    <a:pt x="19484" y="45014"/>
                    <a:pt x="20769" y="42694"/>
                  </a:cubicBezTo>
                  <a:cubicBezTo>
                    <a:pt x="21759" y="40901"/>
                    <a:pt x="22303" y="38939"/>
                    <a:pt x="22990" y="37030"/>
                  </a:cubicBezTo>
                  <a:cubicBezTo>
                    <a:pt x="23178" y="36503"/>
                    <a:pt x="23392" y="35986"/>
                    <a:pt x="23588" y="35459"/>
                  </a:cubicBezTo>
                  <a:cubicBezTo>
                    <a:pt x="23643" y="35300"/>
                    <a:pt x="23709" y="35211"/>
                    <a:pt x="23807" y="35211"/>
                  </a:cubicBezTo>
                  <a:cubicBezTo>
                    <a:pt x="23868" y="35211"/>
                    <a:pt x="23942" y="35245"/>
                    <a:pt x="24034" y="35317"/>
                  </a:cubicBezTo>
                  <a:cubicBezTo>
                    <a:pt x="24364" y="35575"/>
                    <a:pt x="24882" y="35736"/>
                    <a:pt x="25015" y="36066"/>
                  </a:cubicBezTo>
                  <a:cubicBezTo>
                    <a:pt x="25158" y="36414"/>
                    <a:pt x="24676" y="36771"/>
                    <a:pt x="24480" y="37128"/>
                  </a:cubicBezTo>
                  <a:cubicBezTo>
                    <a:pt x="23659" y="38689"/>
                    <a:pt x="23178" y="40375"/>
                    <a:pt x="22678" y="42052"/>
                  </a:cubicBezTo>
                  <a:cubicBezTo>
                    <a:pt x="21973" y="44416"/>
                    <a:pt x="21037" y="46637"/>
                    <a:pt x="19315" y="48457"/>
                  </a:cubicBezTo>
                  <a:cubicBezTo>
                    <a:pt x="17549" y="50331"/>
                    <a:pt x="15399" y="51473"/>
                    <a:pt x="12803" y="51589"/>
                  </a:cubicBezTo>
                  <a:cubicBezTo>
                    <a:pt x="12691" y="51593"/>
                    <a:pt x="12581" y="51595"/>
                    <a:pt x="12471" y="51595"/>
                  </a:cubicBezTo>
                  <a:cubicBezTo>
                    <a:pt x="10189" y="51595"/>
                    <a:pt x="8254" y="50630"/>
                    <a:pt x="6611" y="49055"/>
                  </a:cubicBezTo>
                  <a:cubicBezTo>
                    <a:pt x="4506" y="47039"/>
                    <a:pt x="3418" y="44479"/>
                    <a:pt x="2802" y="41695"/>
                  </a:cubicBezTo>
                  <a:cubicBezTo>
                    <a:pt x="1482" y="35736"/>
                    <a:pt x="2276" y="30035"/>
                    <a:pt x="5032" y="24603"/>
                  </a:cubicBezTo>
                  <a:cubicBezTo>
                    <a:pt x="6049" y="22595"/>
                    <a:pt x="7200" y="20642"/>
                    <a:pt x="7976" y="18510"/>
                  </a:cubicBezTo>
                  <a:cubicBezTo>
                    <a:pt x="8752" y="16369"/>
                    <a:pt x="9172" y="14183"/>
                    <a:pt x="8619" y="11917"/>
                  </a:cubicBezTo>
                  <a:cubicBezTo>
                    <a:pt x="7950" y="9169"/>
                    <a:pt x="6237" y="7162"/>
                    <a:pt x="4024" y="5521"/>
                  </a:cubicBezTo>
                  <a:cubicBezTo>
                    <a:pt x="3873" y="5405"/>
                    <a:pt x="3721" y="5271"/>
                    <a:pt x="3551" y="5199"/>
                  </a:cubicBezTo>
                  <a:cubicBezTo>
                    <a:pt x="3141" y="5012"/>
                    <a:pt x="3195" y="4762"/>
                    <a:pt x="3373" y="4441"/>
                  </a:cubicBezTo>
                  <a:cubicBezTo>
                    <a:pt x="3435" y="4316"/>
                    <a:pt x="3480" y="4226"/>
                    <a:pt x="3581" y="4226"/>
                  </a:cubicBezTo>
                  <a:close/>
                  <a:moveTo>
                    <a:pt x="1993" y="0"/>
                  </a:moveTo>
                  <a:cubicBezTo>
                    <a:pt x="1533" y="0"/>
                    <a:pt x="1145" y="242"/>
                    <a:pt x="875" y="721"/>
                  </a:cubicBezTo>
                  <a:cubicBezTo>
                    <a:pt x="72" y="2166"/>
                    <a:pt x="1" y="3727"/>
                    <a:pt x="179" y="5306"/>
                  </a:cubicBezTo>
                  <a:cubicBezTo>
                    <a:pt x="242" y="5860"/>
                    <a:pt x="607" y="6279"/>
                    <a:pt x="1170" y="6431"/>
                  </a:cubicBezTo>
                  <a:cubicBezTo>
                    <a:pt x="1276" y="6462"/>
                    <a:pt x="1377" y="6476"/>
                    <a:pt x="1473" y="6476"/>
                  </a:cubicBezTo>
                  <a:cubicBezTo>
                    <a:pt x="1868" y="6476"/>
                    <a:pt x="2183" y="6232"/>
                    <a:pt x="2463" y="5931"/>
                  </a:cubicBezTo>
                  <a:cubicBezTo>
                    <a:pt x="2570" y="5815"/>
                    <a:pt x="2677" y="5699"/>
                    <a:pt x="2757" y="5556"/>
                  </a:cubicBezTo>
                  <a:cubicBezTo>
                    <a:pt x="2831" y="5419"/>
                    <a:pt x="2902" y="5351"/>
                    <a:pt x="2997" y="5351"/>
                  </a:cubicBezTo>
                  <a:cubicBezTo>
                    <a:pt x="3063" y="5351"/>
                    <a:pt x="3141" y="5384"/>
                    <a:pt x="3239" y="5449"/>
                  </a:cubicBezTo>
                  <a:cubicBezTo>
                    <a:pt x="7602" y="8429"/>
                    <a:pt x="9644" y="12497"/>
                    <a:pt x="7762" y="17912"/>
                  </a:cubicBezTo>
                  <a:cubicBezTo>
                    <a:pt x="7057" y="19937"/>
                    <a:pt x="6049" y="21819"/>
                    <a:pt x="5041" y="23693"/>
                  </a:cubicBezTo>
                  <a:cubicBezTo>
                    <a:pt x="2936" y="27627"/>
                    <a:pt x="1776" y="31793"/>
                    <a:pt x="1794" y="35763"/>
                  </a:cubicBezTo>
                  <a:cubicBezTo>
                    <a:pt x="1785" y="38394"/>
                    <a:pt x="2044" y="40500"/>
                    <a:pt x="2597" y="42552"/>
                  </a:cubicBezTo>
                  <a:cubicBezTo>
                    <a:pt x="3319" y="45237"/>
                    <a:pt x="4479" y="47672"/>
                    <a:pt x="6585" y="49572"/>
                  </a:cubicBezTo>
                  <a:cubicBezTo>
                    <a:pt x="8344" y="51168"/>
                    <a:pt x="10439" y="51981"/>
                    <a:pt x="12574" y="51981"/>
                  </a:cubicBezTo>
                  <a:cubicBezTo>
                    <a:pt x="14153" y="51981"/>
                    <a:pt x="15753" y="51537"/>
                    <a:pt x="17254" y="50634"/>
                  </a:cubicBezTo>
                  <a:cubicBezTo>
                    <a:pt x="18994" y="49599"/>
                    <a:pt x="20305" y="48136"/>
                    <a:pt x="21331" y="46406"/>
                  </a:cubicBezTo>
                  <a:cubicBezTo>
                    <a:pt x="22259" y="44818"/>
                    <a:pt x="22785" y="43078"/>
                    <a:pt x="23312" y="41338"/>
                  </a:cubicBezTo>
                  <a:cubicBezTo>
                    <a:pt x="23802" y="39733"/>
                    <a:pt x="24302" y="38127"/>
                    <a:pt x="25212" y="36691"/>
                  </a:cubicBezTo>
                  <a:cubicBezTo>
                    <a:pt x="25337" y="36487"/>
                    <a:pt x="25451" y="36356"/>
                    <a:pt x="25625" y="36356"/>
                  </a:cubicBezTo>
                  <a:cubicBezTo>
                    <a:pt x="25710" y="36356"/>
                    <a:pt x="25811" y="36388"/>
                    <a:pt x="25934" y="36459"/>
                  </a:cubicBezTo>
                  <a:cubicBezTo>
                    <a:pt x="26514" y="36789"/>
                    <a:pt x="27157" y="36958"/>
                    <a:pt x="27826" y="37056"/>
                  </a:cubicBezTo>
                  <a:cubicBezTo>
                    <a:pt x="28011" y="37085"/>
                    <a:pt x="28192" y="37099"/>
                    <a:pt x="28366" y="37099"/>
                  </a:cubicBezTo>
                  <a:cubicBezTo>
                    <a:pt x="29604" y="37099"/>
                    <a:pt x="30528" y="36385"/>
                    <a:pt x="30903" y="35103"/>
                  </a:cubicBezTo>
                  <a:cubicBezTo>
                    <a:pt x="31180" y="34148"/>
                    <a:pt x="31126" y="33185"/>
                    <a:pt x="30930" y="32239"/>
                  </a:cubicBezTo>
                  <a:cubicBezTo>
                    <a:pt x="30056" y="28010"/>
                    <a:pt x="27915" y="24504"/>
                    <a:pt x="24712" y="21659"/>
                  </a:cubicBezTo>
                  <a:cubicBezTo>
                    <a:pt x="23463" y="20552"/>
                    <a:pt x="22045" y="19723"/>
                    <a:pt x="20359" y="19464"/>
                  </a:cubicBezTo>
                  <a:cubicBezTo>
                    <a:pt x="20147" y="19431"/>
                    <a:pt x="19941" y="19415"/>
                    <a:pt x="19740" y="19415"/>
                  </a:cubicBezTo>
                  <a:cubicBezTo>
                    <a:pt x="18271" y="19415"/>
                    <a:pt x="17122" y="20284"/>
                    <a:pt x="16808" y="21712"/>
                  </a:cubicBezTo>
                  <a:cubicBezTo>
                    <a:pt x="16665" y="22363"/>
                    <a:pt x="16656" y="23033"/>
                    <a:pt x="16728" y="23702"/>
                  </a:cubicBezTo>
                  <a:cubicBezTo>
                    <a:pt x="16826" y="24540"/>
                    <a:pt x="17281" y="25352"/>
                    <a:pt x="17236" y="26146"/>
                  </a:cubicBezTo>
                  <a:cubicBezTo>
                    <a:pt x="17192" y="26931"/>
                    <a:pt x="16665" y="27689"/>
                    <a:pt x="16451" y="28510"/>
                  </a:cubicBezTo>
                  <a:cubicBezTo>
                    <a:pt x="15996" y="30241"/>
                    <a:pt x="15800" y="32016"/>
                    <a:pt x="15309" y="33738"/>
                  </a:cubicBezTo>
                  <a:cubicBezTo>
                    <a:pt x="15006" y="34799"/>
                    <a:pt x="14631" y="35843"/>
                    <a:pt x="13927" y="36717"/>
                  </a:cubicBezTo>
                  <a:cubicBezTo>
                    <a:pt x="13384" y="37385"/>
                    <a:pt x="12739" y="37725"/>
                    <a:pt x="12052" y="37725"/>
                  </a:cubicBezTo>
                  <a:cubicBezTo>
                    <a:pt x="11813" y="37725"/>
                    <a:pt x="11568" y="37684"/>
                    <a:pt x="11322" y="37600"/>
                  </a:cubicBezTo>
                  <a:cubicBezTo>
                    <a:pt x="10269" y="37244"/>
                    <a:pt x="9082" y="35638"/>
                    <a:pt x="9020" y="34541"/>
                  </a:cubicBezTo>
                  <a:cubicBezTo>
                    <a:pt x="9011" y="34380"/>
                    <a:pt x="9082" y="34362"/>
                    <a:pt x="9181" y="34326"/>
                  </a:cubicBezTo>
                  <a:cubicBezTo>
                    <a:pt x="10001" y="34005"/>
                    <a:pt x="10251" y="33318"/>
                    <a:pt x="10314" y="32524"/>
                  </a:cubicBezTo>
                  <a:cubicBezTo>
                    <a:pt x="10367" y="31784"/>
                    <a:pt x="10019" y="31115"/>
                    <a:pt x="9377" y="31017"/>
                  </a:cubicBezTo>
                  <a:cubicBezTo>
                    <a:pt x="8645" y="30901"/>
                    <a:pt x="8708" y="30517"/>
                    <a:pt x="8788" y="30027"/>
                  </a:cubicBezTo>
                  <a:cubicBezTo>
                    <a:pt x="8815" y="29884"/>
                    <a:pt x="8833" y="29741"/>
                    <a:pt x="8842" y="29607"/>
                  </a:cubicBezTo>
                  <a:cubicBezTo>
                    <a:pt x="8857" y="29418"/>
                    <a:pt x="8922" y="29354"/>
                    <a:pt x="9097" y="29354"/>
                  </a:cubicBezTo>
                  <a:cubicBezTo>
                    <a:pt x="9120" y="29354"/>
                    <a:pt x="9145" y="29355"/>
                    <a:pt x="9172" y="29357"/>
                  </a:cubicBezTo>
                  <a:cubicBezTo>
                    <a:pt x="9218" y="29361"/>
                    <a:pt x="9263" y="29362"/>
                    <a:pt x="9307" y="29362"/>
                  </a:cubicBezTo>
                  <a:cubicBezTo>
                    <a:pt x="9984" y="29362"/>
                    <a:pt x="10455" y="28981"/>
                    <a:pt x="10715" y="28269"/>
                  </a:cubicBezTo>
                  <a:cubicBezTo>
                    <a:pt x="11027" y="27431"/>
                    <a:pt x="10938" y="26494"/>
                    <a:pt x="10331" y="26226"/>
                  </a:cubicBezTo>
                  <a:cubicBezTo>
                    <a:pt x="9573" y="25887"/>
                    <a:pt x="9814" y="25459"/>
                    <a:pt x="9975" y="24968"/>
                  </a:cubicBezTo>
                  <a:cubicBezTo>
                    <a:pt x="10064" y="24701"/>
                    <a:pt x="10180" y="24442"/>
                    <a:pt x="10242" y="24174"/>
                  </a:cubicBezTo>
                  <a:cubicBezTo>
                    <a:pt x="10296" y="23912"/>
                    <a:pt x="10410" y="23830"/>
                    <a:pt x="10637" y="23830"/>
                  </a:cubicBezTo>
                  <a:cubicBezTo>
                    <a:pt x="10672" y="23830"/>
                    <a:pt x="10710" y="23832"/>
                    <a:pt x="10751" y="23835"/>
                  </a:cubicBezTo>
                  <a:cubicBezTo>
                    <a:pt x="10822" y="23843"/>
                    <a:pt x="10892" y="23847"/>
                    <a:pt x="10960" y="23847"/>
                  </a:cubicBezTo>
                  <a:cubicBezTo>
                    <a:pt x="11657" y="23847"/>
                    <a:pt x="12130" y="23431"/>
                    <a:pt x="12374" y="22667"/>
                  </a:cubicBezTo>
                  <a:cubicBezTo>
                    <a:pt x="12669" y="21748"/>
                    <a:pt x="12464" y="20972"/>
                    <a:pt x="11777" y="20579"/>
                  </a:cubicBezTo>
                  <a:cubicBezTo>
                    <a:pt x="11527" y="20428"/>
                    <a:pt x="11482" y="20312"/>
                    <a:pt x="11563" y="20044"/>
                  </a:cubicBezTo>
                  <a:cubicBezTo>
                    <a:pt x="11839" y="19161"/>
                    <a:pt x="12035" y="18251"/>
                    <a:pt x="12214" y="17341"/>
                  </a:cubicBezTo>
                  <a:cubicBezTo>
                    <a:pt x="13052" y="12996"/>
                    <a:pt x="12009" y="9223"/>
                    <a:pt x="8806" y="6100"/>
                  </a:cubicBezTo>
                  <a:cubicBezTo>
                    <a:pt x="7477" y="4807"/>
                    <a:pt x="5978" y="3745"/>
                    <a:pt x="4408" y="2791"/>
                  </a:cubicBezTo>
                  <a:cubicBezTo>
                    <a:pt x="4212" y="2675"/>
                    <a:pt x="4033" y="2603"/>
                    <a:pt x="4051" y="2291"/>
                  </a:cubicBezTo>
                  <a:cubicBezTo>
                    <a:pt x="4096" y="1185"/>
                    <a:pt x="3694" y="596"/>
                    <a:pt x="2659" y="150"/>
                  </a:cubicBezTo>
                  <a:cubicBezTo>
                    <a:pt x="2425" y="50"/>
                    <a:pt x="2202" y="0"/>
                    <a:pt x="1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224897" y="2265881"/>
              <a:ext cx="215266" cy="266224"/>
            </a:xfrm>
            <a:custGeom>
              <a:rect b="b" l="l" r="r" t="t"/>
              <a:pathLst>
                <a:path extrusionOk="0" h="10710" w="8660">
                  <a:moveTo>
                    <a:pt x="1640" y="0"/>
                  </a:moveTo>
                  <a:cubicBezTo>
                    <a:pt x="1599" y="0"/>
                    <a:pt x="1559" y="1"/>
                    <a:pt x="1517" y="3"/>
                  </a:cubicBezTo>
                  <a:cubicBezTo>
                    <a:pt x="786" y="30"/>
                    <a:pt x="349" y="387"/>
                    <a:pt x="161" y="1082"/>
                  </a:cubicBezTo>
                  <a:cubicBezTo>
                    <a:pt x="1" y="1671"/>
                    <a:pt x="72" y="2242"/>
                    <a:pt x="224" y="2795"/>
                  </a:cubicBezTo>
                  <a:cubicBezTo>
                    <a:pt x="1000" y="5534"/>
                    <a:pt x="2597" y="7720"/>
                    <a:pt x="4738" y="9540"/>
                  </a:cubicBezTo>
                  <a:cubicBezTo>
                    <a:pt x="5264" y="9986"/>
                    <a:pt x="5844" y="10342"/>
                    <a:pt x="6495" y="10565"/>
                  </a:cubicBezTo>
                  <a:cubicBezTo>
                    <a:pt x="6788" y="10662"/>
                    <a:pt x="7054" y="10709"/>
                    <a:pt x="7293" y="10709"/>
                  </a:cubicBezTo>
                  <a:cubicBezTo>
                    <a:pt x="8163" y="10709"/>
                    <a:pt x="8659" y="10077"/>
                    <a:pt x="8645" y="8853"/>
                  </a:cubicBezTo>
                  <a:cubicBezTo>
                    <a:pt x="8636" y="8728"/>
                    <a:pt x="8645" y="8460"/>
                    <a:pt x="8583" y="8201"/>
                  </a:cubicBezTo>
                  <a:cubicBezTo>
                    <a:pt x="7825" y="5159"/>
                    <a:pt x="6228" y="2652"/>
                    <a:pt x="3703" y="770"/>
                  </a:cubicBezTo>
                  <a:cubicBezTo>
                    <a:pt x="3093" y="321"/>
                    <a:pt x="2418" y="0"/>
                    <a:pt x="1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 name="Google Shape;23;p2"/>
          <p:cNvSpPr/>
          <p:nvPr/>
        </p:nvSpPr>
        <p:spPr>
          <a:xfrm rot="-1056085">
            <a:off x="8065771" y="4617366"/>
            <a:ext cx="1209052" cy="640550"/>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2"/>
          <p:cNvGrpSpPr/>
          <p:nvPr/>
        </p:nvGrpSpPr>
        <p:grpSpPr>
          <a:xfrm>
            <a:off x="-148338" y="4399984"/>
            <a:ext cx="841443" cy="831575"/>
            <a:chOff x="1235659" y="3558435"/>
            <a:chExt cx="724944" cy="716443"/>
          </a:xfrm>
        </p:grpSpPr>
        <p:sp>
          <p:nvSpPr>
            <p:cNvPr id="25" name="Google Shape;25;p2"/>
            <p:cNvSpPr/>
            <p:nvPr/>
          </p:nvSpPr>
          <p:spPr>
            <a:xfrm>
              <a:off x="1235659" y="3558435"/>
              <a:ext cx="724944" cy="716443"/>
            </a:xfrm>
            <a:custGeom>
              <a:rect b="b" l="l" r="r" t="t"/>
              <a:pathLst>
                <a:path extrusionOk="0" h="28822" w="29164">
                  <a:moveTo>
                    <a:pt x="16809" y="3202"/>
                  </a:moveTo>
                  <a:cubicBezTo>
                    <a:pt x="18043" y="3202"/>
                    <a:pt x="19217" y="3533"/>
                    <a:pt x="20322" y="4136"/>
                  </a:cubicBezTo>
                  <a:cubicBezTo>
                    <a:pt x="23329" y="5795"/>
                    <a:pt x="25131" y="8463"/>
                    <a:pt x="26469" y="11567"/>
                  </a:cubicBezTo>
                  <a:cubicBezTo>
                    <a:pt x="26432" y="11571"/>
                    <a:pt x="26397" y="11573"/>
                    <a:pt x="26364" y="11573"/>
                  </a:cubicBezTo>
                  <a:cubicBezTo>
                    <a:pt x="25973" y="11573"/>
                    <a:pt x="25839" y="11296"/>
                    <a:pt x="25666" y="11041"/>
                  </a:cubicBezTo>
                  <a:cubicBezTo>
                    <a:pt x="24836" y="9827"/>
                    <a:pt x="24060" y="8552"/>
                    <a:pt x="23115" y="7428"/>
                  </a:cubicBezTo>
                  <a:cubicBezTo>
                    <a:pt x="21759" y="5822"/>
                    <a:pt x="20037" y="4698"/>
                    <a:pt x="17931" y="4270"/>
                  </a:cubicBezTo>
                  <a:cubicBezTo>
                    <a:pt x="17409" y="4162"/>
                    <a:pt x="16895" y="4110"/>
                    <a:pt x="16389" y="4110"/>
                  </a:cubicBezTo>
                  <a:cubicBezTo>
                    <a:pt x="14924" y="4110"/>
                    <a:pt x="13530" y="4544"/>
                    <a:pt x="12231" y="5313"/>
                  </a:cubicBezTo>
                  <a:cubicBezTo>
                    <a:pt x="11160" y="5956"/>
                    <a:pt x="10179" y="6750"/>
                    <a:pt x="9207" y="7535"/>
                  </a:cubicBezTo>
                  <a:cubicBezTo>
                    <a:pt x="8852" y="7822"/>
                    <a:pt x="8621" y="7979"/>
                    <a:pt x="8380" y="7979"/>
                  </a:cubicBezTo>
                  <a:cubicBezTo>
                    <a:pt x="8141" y="7979"/>
                    <a:pt x="7892" y="7827"/>
                    <a:pt x="7503" y="7499"/>
                  </a:cubicBezTo>
                  <a:cubicBezTo>
                    <a:pt x="10010" y="5447"/>
                    <a:pt x="12614" y="3681"/>
                    <a:pt x="15897" y="3262"/>
                  </a:cubicBezTo>
                  <a:cubicBezTo>
                    <a:pt x="16205" y="3221"/>
                    <a:pt x="16509" y="3202"/>
                    <a:pt x="16809" y="3202"/>
                  </a:cubicBezTo>
                  <a:close/>
                  <a:moveTo>
                    <a:pt x="17052" y="379"/>
                  </a:moveTo>
                  <a:cubicBezTo>
                    <a:pt x="18652" y="379"/>
                    <a:pt x="20230" y="670"/>
                    <a:pt x="21767" y="1317"/>
                  </a:cubicBezTo>
                  <a:cubicBezTo>
                    <a:pt x="23971" y="2254"/>
                    <a:pt x="25550" y="3895"/>
                    <a:pt x="26772" y="5920"/>
                  </a:cubicBezTo>
                  <a:cubicBezTo>
                    <a:pt x="27611" y="7303"/>
                    <a:pt x="28208" y="8784"/>
                    <a:pt x="28628" y="10354"/>
                  </a:cubicBezTo>
                  <a:cubicBezTo>
                    <a:pt x="28797" y="10996"/>
                    <a:pt x="28592" y="11335"/>
                    <a:pt x="27941" y="11460"/>
                  </a:cubicBezTo>
                  <a:cubicBezTo>
                    <a:pt x="27655" y="11522"/>
                    <a:pt x="27361" y="11549"/>
                    <a:pt x="27076" y="11585"/>
                  </a:cubicBezTo>
                  <a:cubicBezTo>
                    <a:pt x="27040" y="11588"/>
                    <a:pt x="27003" y="11589"/>
                    <a:pt x="26964" y="11589"/>
                  </a:cubicBezTo>
                  <a:cubicBezTo>
                    <a:pt x="26886" y="11589"/>
                    <a:pt x="26799" y="11585"/>
                    <a:pt x="26692" y="11585"/>
                  </a:cubicBezTo>
                  <a:cubicBezTo>
                    <a:pt x="25791" y="9292"/>
                    <a:pt x="24515" y="7267"/>
                    <a:pt x="22713" y="5590"/>
                  </a:cubicBezTo>
                  <a:cubicBezTo>
                    <a:pt x="21313" y="4270"/>
                    <a:pt x="19689" y="3342"/>
                    <a:pt x="17762" y="3065"/>
                  </a:cubicBezTo>
                  <a:cubicBezTo>
                    <a:pt x="17404" y="3014"/>
                    <a:pt x="17050" y="2989"/>
                    <a:pt x="16698" y="2989"/>
                  </a:cubicBezTo>
                  <a:cubicBezTo>
                    <a:pt x="15474" y="2989"/>
                    <a:pt x="14290" y="3284"/>
                    <a:pt x="13132" y="3734"/>
                  </a:cubicBezTo>
                  <a:cubicBezTo>
                    <a:pt x="11098" y="4528"/>
                    <a:pt x="9305" y="5715"/>
                    <a:pt x="7637" y="7107"/>
                  </a:cubicBezTo>
                  <a:cubicBezTo>
                    <a:pt x="7538" y="7187"/>
                    <a:pt x="7440" y="7276"/>
                    <a:pt x="7271" y="7410"/>
                  </a:cubicBezTo>
                  <a:cubicBezTo>
                    <a:pt x="6914" y="7062"/>
                    <a:pt x="6512" y="6732"/>
                    <a:pt x="6191" y="6348"/>
                  </a:cubicBezTo>
                  <a:cubicBezTo>
                    <a:pt x="5924" y="6018"/>
                    <a:pt x="6040" y="5652"/>
                    <a:pt x="6316" y="5340"/>
                  </a:cubicBezTo>
                  <a:cubicBezTo>
                    <a:pt x="8413" y="2976"/>
                    <a:pt x="10964" y="1335"/>
                    <a:pt x="14086" y="692"/>
                  </a:cubicBezTo>
                  <a:cubicBezTo>
                    <a:pt x="15080" y="489"/>
                    <a:pt x="16070" y="379"/>
                    <a:pt x="17052" y="379"/>
                  </a:cubicBezTo>
                  <a:close/>
                  <a:moveTo>
                    <a:pt x="6022" y="6875"/>
                  </a:moveTo>
                  <a:cubicBezTo>
                    <a:pt x="6423" y="7223"/>
                    <a:pt x="6816" y="7562"/>
                    <a:pt x="7182" y="7874"/>
                  </a:cubicBezTo>
                  <a:cubicBezTo>
                    <a:pt x="6673" y="8864"/>
                    <a:pt x="6138" y="9827"/>
                    <a:pt x="5656" y="10818"/>
                  </a:cubicBezTo>
                  <a:cubicBezTo>
                    <a:pt x="5353" y="11460"/>
                    <a:pt x="5121" y="12129"/>
                    <a:pt x="4889" y="12798"/>
                  </a:cubicBezTo>
                  <a:cubicBezTo>
                    <a:pt x="4657" y="13458"/>
                    <a:pt x="4354" y="14065"/>
                    <a:pt x="3988" y="14680"/>
                  </a:cubicBezTo>
                  <a:cubicBezTo>
                    <a:pt x="3560" y="15412"/>
                    <a:pt x="3381" y="16322"/>
                    <a:pt x="3203" y="17178"/>
                  </a:cubicBezTo>
                  <a:cubicBezTo>
                    <a:pt x="3051" y="17946"/>
                    <a:pt x="3042" y="18740"/>
                    <a:pt x="2998" y="19525"/>
                  </a:cubicBezTo>
                  <a:cubicBezTo>
                    <a:pt x="2979" y="19915"/>
                    <a:pt x="2879" y="20116"/>
                    <a:pt x="2649" y="20116"/>
                  </a:cubicBezTo>
                  <a:cubicBezTo>
                    <a:pt x="2548" y="20116"/>
                    <a:pt x="2422" y="20077"/>
                    <a:pt x="2266" y="19997"/>
                  </a:cubicBezTo>
                  <a:cubicBezTo>
                    <a:pt x="2061" y="19881"/>
                    <a:pt x="1856" y="19560"/>
                    <a:pt x="1847" y="19328"/>
                  </a:cubicBezTo>
                  <a:cubicBezTo>
                    <a:pt x="1829" y="18998"/>
                    <a:pt x="1758" y="18775"/>
                    <a:pt x="1481" y="18615"/>
                  </a:cubicBezTo>
                  <a:cubicBezTo>
                    <a:pt x="1436" y="18597"/>
                    <a:pt x="1410" y="18552"/>
                    <a:pt x="1374" y="18525"/>
                  </a:cubicBezTo>
                  <a:cubicBezTo>
                    <a:pt x="0" y="17482"/>
                    <a:pt x="794" y="13708"/>
                    <a:pt x="2569" y="13432"/>
                  </a:cubicBezTo>
                  <a:cubicBezTo>
                    <a:pt x="2926" y="13369"/>
                    <a:pt x="3060" y="13155"/>
                    <a:pt x="3158" y="12843"/>
                  </a:cubicBezTo>
                  <a:cubicBezTo>
                    <a:pt x="3774" y="10836"/>
                    <a:pt x="4612" y="8926"/>
                    <a:pt x="5790" y="7178"/>
                  </a:cubicBezTo>
                  <a:cubicBezTo>
                    <a:pt x="5861" y="7071"/>
                    <a:pt x="5942" y="6982"/>
                    <a:pt x="6022" y="6875"/>
                  </a:cubicBezTo>
                  <a:close/>
                  <a:moveTo>
                    <a:pt x="6477" y="13387"/>
                  </a:moveTo>
                  <a:lnTo>
                    <a:pt x="6477" y="13387"/>
                  </a:lnTo>
                  <a:cubicBezTo>
                    <a:pt x="5647" y="16813"/>
                    <a:pt x="4782" y="20113"/>
                    <a:pt x="5174" y="23619"/>
                  </a:cubicBezTo>
                  <a:cubicBezTo>
                    <a:pt x="4621" y="23414"/>
                    <a:pt x="4122" y="23155"/>
                    <a:pt x="3934" y="22584"/>
                  </a:cubicBezTo>
                  <a:cubicBezTo>
                    <a:pt x="3738" y="21987"/>
                    <a:pt x="3542" y="21380"/>
                    <a:pt x="3488" y="20765"/>
                  </a:cubicBezTo>
                  <a:cubicBezTo>
                    <a:pt x="3346" y="19150"/>
                    <a:pt x="3506" y="17562"/>
                    <a:pt x="3863" y="15974"/>
                  </a:cubicBezTo>
                  <a:cubicBezTo>
                    <a:pt x="4175" y="14565"/>
                    <a:pt x="5210" y="13949"/>
                    <a:pt x="6477" y="13387"/>
                  </a:cubicBezTo>
                  <a:close/>
                  <a:moveTo>
                    <a:pt x="9144" y="11942"/>
                  </a:moveTo>
                  <a:cubicBezTo>
                    <a:pt x="9610" y="11942"/>
                    <a:pt x="10075" y="12002"/>
                    <a:pt x="10536" y="12049"/>
                  </a:cubicBezTo>
                  <a:cubicBezTo>
                    <a:pt x="7574" y="16215"/>
                    <a:pt x="7128" y="20845"/>
                    <a:pt x="7717" y="25716"/>
                  </a:cubicBezTo>
                  <a:cubicBezTo>
                    <a:pt x="6352" y="25359"/>
                    <a:pt x="5781" y="24708"/>
                    <a:pt x="5585" y="23254"/>
                  </a:cubicBezTo>
                  <a:cubicBezTo>
                    <a:pt x="5317" y="21264"/>
                    <a:pt x="5629" y="19302"/>
                    <a:pt x="6013" y="17366"/>
                  </a:cubicBezTo>
                  <a:cubicBezTo>
                    <a:pt x="6298" y="15929"/>
                    <a:pt x="6691" y="14520"/>
                    <a:pt x="7030" y="13101"/>
                  </a:cubicBezTo>
                  <a:cubicBezTo>
                    <a:pt x="7146" y="12620"/>
                    <a:pt x="7449" y="12290"/>
                    <a:pt x="7895" y="12138"/>
                  </a:cubicBezTo>
                  <a:cubicBezTo>
                    <a:pt x="8309" y="11990"/>
                    <a:pt x="8726" y="11942"/>
                    <a:pt x="9144" y="11942"/>
                  </a:cubicBezTo>
                  <a:close/>
                  <a:moveTo>
                    <a:pt x="28316" y="11870"/>
                  </a:moveTo>
                  <a:cubicBezTo>
                    <a:pt x="28351" y="12780"/>
                    <a:pt x="28476" y="13646"/>
                    <a:pt x="28405" y="14502"/>
                  </a:cubicBezTo>
                  <a:cubicBezTo>
                    <a:pt x="28262" y="16295"/>
                    <a:pt x="28021" y="18079"/>
                    <a:pt x="27789" y="19864"/>
                  </a:cubicBezTo>
                  <a:cubicBezTo>
                    <a:pt x="27754" y="20149"/>
                    <a:pt x="27754" y="20363"/>
                    <a:pt x="27950" y="20604"/>
                  </a:cubicBezTo>
                  <a:cubicBezTo>
                    <a:pt x="28387" y="21139"/>
                    <a:pt x="28574" y="21773"/>
                    <a:pt x="28414" y="22460"/>
                  </a:cubicBezTo>
                  <a:cubicBezTo>
                    <a:pt x="28280" y="23022"/>
                    <a:pt x="28155" y="23601"/>
                    <a:pt x="27914" y="24110"/>
                  </a:cubicBezTo>
                  <a:cubicBezTo>
                    <a:pt x="27736" y="24502"/>
                    <a:pt x="27406" y="24850"/>
                    <a:pt x="27076" y="25136"/>
                  </a:cubicBezTo>
                  <a:cubicBezTo>
                    <a:pt x="26674" y="25475"/>
                    <a:pt x="26059" y="25484"/>
                    <a:pt x="25728" y="25983"/>
                  </a:cubicBezTo>
                  <a:cubicBezTo>
                    <a:pt x="25666" y="26082"/>
                    <a:pt x="25425" y="26055"/>
                    <a:pt x="25327" y="26073"/>
                  </a:cubicBezTo>
                  <a:cubicBezTo>
                    <a:pt x="25835" y="24770"/>
                    <a:pt x="26371" y="23494"/>
                    <a:pt x="26808" y="22192"/>
                  </a:cubicBezTo>
                  <a:cubicBezTo>
                    <a:pt x="27076" y="21398"/>
                    <a:pt x="27415" y="20497"/>
                    <a:pt x="27022" y="19703"/>
                  </a:cubicBezTo>
                  <a:cubicBezTo>
                    <a:pt x="26513" y="18686"/>
                    <a:pt x="26710" y="17696"/>
                    <a:pt x="26745" y="16661"/>
                  </a:cubicBezTo>
                  <a:cubicBezTo>
                    <a:pt x="26808" y="15144"/>
                    <a:pt x="26763" y="13619"/>
                    <a:pt x="26763" y="12049"/>
                  </a:cubicBezTo>
                  <a:cubicBezTo>
                    <a:pt x="27209" y="11995"/>
                    <a:pt x="27718" y="11942"/>
                    <a:pt x="28316" y="11870"/>
                  </a:cubicBezTo>
                  <a:close/>
                  <a:moveTo>
                    <a:pt x="11162" y="12193"/>
                  </a:moveTo>
                  <a:cubicBezTo>
                    <a:pt x="11193" y="12193"/>
                    <a:pt x="11223" y="12195"/>
                    <a:pt x="11250" y="12200"/>
                  </a:cubicBezTo>
                  <a:cubicBezTo>
                    <a:pt x="11642" y="12272"/>
                    <a:pt x="12035" y="12388"/>
                    <a:pt x="12391" y="12548"/>
                  </a:cubicBezTo>
                  <a:cubicBezTo>
                    <a:pt x="13177" y="12905"/>
                    <a:pt x="13640" y="13485"/>
                    <a:pt x="13596" y="14395"/>
                  </a:cubicBezTo>
                  <a:cubicBezTo>
                    <a:pt x="13578" y="14832"/>
                    <a:pt x="13596" y="15269"/>
                    <a:pt x="13596" y="15697"/>
                  </a:cubicBezTo>
                  <a:cubicBezTo>
                    <a:pt x="13489" y="18891"/>
                    <a:pt x="12918" y="21987"/>
                    <a:pt x="11794" y="24984"/>
                  </a:cubicBezTo>
                  <a:cubicBezTo>
                    <a:pt x="11499" y="25751"/>
                    <a:pt x="10964" y="26153"/>
                    <a:pt x="10206" y="26162"/>
                  </a:cubicBezTo>
                  <a:cubicBezTo>
                    <a:pt x="10166" y="26163"/>
                    <a:pt x="10126" y="26164"/>
                    <a:pt x="10086" y="26164"/>
                  </a:cubicBezTo>
                  <a:cubicBezTo>
                    <a:pt x="9509" y="26164"/>
                    <a:pt x="8926" y="26047"/>
                    <a:pt x="8350" y="25939"/>
                  </a:cubicBezTo>
                  <a:cubicBezTo>
                    <a:pt x="8207" y="25912"/>
                    <a:pt x="8056" y="25671"/>
                    <a:pt x="8011" y="25502"/>
                  </a:cubicBezTo>
                  <a:cubicBezTo>
                    <a:pt x="7645" y="24128"/>
                    <a:pt x="7601" y="22727"/>
                    <a:pt x="7717" y="21336"/>
                  </a:cubicBezTo>
                  <a:cubicBezTo>
                    <a:pt x="7904" y="19070"/>
                    <a:pt x="8216" y="16813"/>
                    <a:pt x="9198" y="14734"/>
                  </a:cubicBezTo>
                  <a:cubicBezTo>
                    <a:pt x="9581" y="13904"/>
                    <a:pt x="10161" y="13146"/>
                    <a:pt x="10688" y="12388"/>
                  </a:cubicBezTo>
                  <a:cubicBezTo>
                    <a:pt x="10763" y="12274"/>
                    <a:pt x="10987" y="12193"/>
                    <a:pt x="11162" y="12193"/>
                  </a:cubicBezTo>
                  <a:close/>
                  <a:moveTo>
                    <a:pt x="25389" y="17749"/>
                  </a:moveTo>
                  <a:cubicBezTo>
                    <a:pt x="26219" y="18740"/>
                    <a:pt x="26924" y="19667"/>
                    <a:pt x="26656" y="20988"/>
                  </a:cubicBezTo>
                  <a:cubicBezTo>
                    <a:pt x="26282" y="22834"/>
                    <a:pt x="25648" y="24574"/>
                    <a:pt x="24587" y="26144"/>
                  </a:cubicBezTo>
                  <a:cubicBezTo>
                    <a:pt x="24355" y="26501"/>
                    <a:pt x="24042" y="26822"/>
                    <a:pt x="23730" y="27116"/>
                  </a:cubicBezTo>
                  <a:cubicBezTo>
                    <a:pt x="23400" y="27432"/>
                    <a:pt x="23007" y="27546"/>
                    <a:pt x="22564" y="27546"/>
                  </a:cubicBezTo>
                  <a:cubicBezTo>
                    <a:pt x="22456" y="27546"/>
                    <a:pt x="22345" y="27539"/>
                    <a:pt x="22231" y="27527"/>
                  </a:cubicBezTo>
                  <a:cubicBezTo>
                    <a:pt x="24007" y="24511"/>
                    <a:pt x="24649" y="21175"/>
                    <a:pt x="25389" y="17749"/>
                  </a:cubicBezTo>
                  <a:close/>
                  <a:moveTo>
                    <a:pt x="20768" y="14511"/>
                  </a:moveTo>
                  <a:cubicBezTo>
                    <a:pt x="21259" y="14520"/>
                    <a:pt x="21759" y="14618"/>
                    <a:pt x="22240" y="14725"/>
                  </a:cubicBezTo>
                  <a:cubicBezTo>
                    <a:pt x="22383" y="14761"/>
                    <a:pt x="22517" y="14966"/>
                    <a:pt x="22597" y="15118"/>
                  </a:cubicBezTo>
                  <a:cubicBezTo>
                    <a:pt x="22695" y="15323"/>
                    <a:pt x="22749" y="15546"/>
                    <a:pt x="22776" y="15769"/>
                  </a:cubicBezTo>
                  <a:cubicBezTo>
                    <a:pt x="22838" y="16233"/>
                    <a:pt x="22874" y="16697"/>
                    <a:pt x="22918" y="17152"/>
                  </a:cubicBezTo>
                  <a:cubicBezTo>
                    <a:pt x="22686" y="20345"/>
                    <a:pt x="21982" y="23387"/>
                    <a:pt x="20367" y="26171"/>
                  </a:cubicBezTo>
                  <a:cubicBezTo>
                    <a:pt x="19939" y="26911"/>
                    <a:pt x="19421" y="27598"/>
                    <a:pt x="18654" y="28026"/>
                  </a:cubicBezTo>
                  <a:cubicBezTo>
                    <a:pt x="18518" y="28106"/>
                    <a:pt x="18331" y="28146"/>
                    <a:pt x="18149" y="28146"/>
                  </a:cubicBezTo>
                  <a:cubicBezTo>
                    <a:pt x="18045" y="28146"/>
                    <a:pt x="17942" y="28133"/>
                    <a:pt x="17851" y="28107"/>
                  </a:cubicBezTo>
                  <a:cubicBezTo>
                    <a:pt x="17503" y="28017"/>
                    <a:pt x="17164" y="27839"/>
                    <a:pt x="16861" y="27634"/>
                  </a:cubicBezTo>
                  <a:cubicBezTo>
                    <a:pt x="16370" y="27286"/>
                    <a:pt x="16156" y="26786"/>
                    <a:pt x="16210" y="26171"/>
                  </a:cubicBezTo>
                  <a:cubicBezTo>
                    <a:pt x="16477" y="23022"/>
                    <a:pt x="17271" y="20006"/>
                    <a:pt x="18493" y="17098"/>
                  </a:cubicBezTo>
                  <a:cubicBezTo>
                    <a:pt x="18716" y="16563"/>
                    <a:pt x="18975" y="16045"/>
                    <a:pt x="19207" y="15510"/>
                  </a:cubicBezTo>
                  <a:cubicBezTo>
                    <a:pt x="19502" y="14823"/>
                    <a:pt x="20055" y="14511"/>
                    <a:pt x="20768" y="14511"/>
                  </a:cubicBezTo>
                  <a:close/>
                  <a:moveTo>
                    <a:pt x="22954" y="14895"/>
                  </a:moveTo>
                  <a:lnTo>
                    <a:pt x="22954" y="14895"/>
                  </a:lnTo>
                  <a:cubicBezTo>
                    <a:pt x="23436" y="15171"/>
                    <a:pt x="24007" y="15448"/>
                    <a:pt x="24515" y="15813"/>
                  </a:cubicBezTo>
                  <a:cubicBezTo>
                    <a:pt x="24952" y="16117"/>
                    <a:pt x="25131" y="16598"/>
                    <a:pt x="25033" y="17143"/>
                  </a:cubicBezTo>
                  <a:cubicBezTo>
                    <a:pt x="24488" y="20167"/>
                    <a:pt x="23846" y="23164"/>
                    <a:pt x="22561" y="25983"/>
                  </a:cubicBezTo>
                  <a:cubicBezTo>
                    <a:pt x="22338" y="26492"/>
                    <a:pt x="22044" y="26974"/>
                    <a:pt x="21714" y="27429"/>
                  </a:cubicBezTo>
                  <a:cubicBezTo>
                    <a:pt x="21186" y="28143"/>
                    <a:pt x="20571" y="28486"/>
                    <a:pt x="19827" y="28486"/>
                  </a:cubicBezTo>
                  <a:cubicBezTo>
                    <a:pt x="19503" y="28486"/>
                    <a:pt x="19155" y="28421"/>
                    <a:pt x="18779" y="28294"/>
                  </a:cubicBezTo>
                  <a:cubicBezTo>
                    <a:pt x="21018" y="26501"/>
                    <a:pt x="21794" y="23932"/>
                    <a:pt x="22481" y="21327"/>
                  </a:cubicBezTo>
                  <a:cubicBezTo>
                    <a:pt x="22767" y="20274"/>
                    <a:pt x="22954" y="19186"/>
                    <a:pt x="23034" y="18106"/>
                  </a:cubicBezTo>
                  <a:cubicBezTo>
                    <a:pt x="23115" y="17062"/>
                    <a:pt x="22990" y="16001"/>
                    <a:pt x="22954" y="14895"/>
                  </a:cubicBezTo>
                  <a:close/>
                  <a:moveTo>
                    <a:pt x="16926" y="1"/>
                  </a:moveTo>
                  <a:cubicBezTo>
                    <a:pt x="16780" y="1"/>
                    <a:pt x="16633" y="3"/>
                    <a:pt x="16486" y="5"/>
                  </a:cubicBezTo>
                  <a:cubicBezTo>
                    <a:pt x="12177" y="112"/>
                    <a:pt x="8725" y="1977"/>
                    <a:pt x="5933" y="5162"/>
                  </a:cubicBezTo>
                  <a:cubicBezTo>
                    <a:pt x="5719" y="5412"/>
                    <a:pt x="5745" y="5867"/>
                    <a:pt x="5665" y="6232"/>
                  </a:cubicBezTo>
                  <a:cubicBezTo>
                    <a:pt x="5629" y="6411"/>
                    <a:pt x="5638" y="6616"/>
                    <a:pt x="5549" y="6759"/>
                  </a:cubicBezTo>
                  <a:cubicBezTo>
                    <a:pt x="4318" y="8552"/>
                    <a:pt x="3453" y="10514"/>
                    <a:pt x="2775" y="12575"/>
                  </a:cubicBezTo>
                  <a:cubicBezTo>
                    <a:pt x="2712" y="12762"/>
                    <a:pt x="2507" y="12968"/>
                    <a:pt x="2320" y="13039"/>
                  </a:cubicBezTo>
                  <a:cubicBezTo>
                    <a:pt x="1526" y="13360"/>
                    <a:pt x="919" y="13878"/>
                    <a:pt x="669" y="14689"/>
                  </a:cubicBezTo>
                  <a:cubicBezTo>
                    <a:pt x="464" y="15358"/>
                    <a:pt x="366" y="16063"/>
                    <a:pt x="277" y="16759"/>
                  </a:cubicBezTo>
                  <a:cubicBezTo>
                    <a:pt x="179" y="17642"/>
                    <a:pt x="553" y="18356"/>
                    <a:pt x="1187" y="18945"/>
                  </a:cubicBezTo>
                  <a:cubicBezTo>
                    <a:pt x="1294" y="19043"/>
                    <a:pt x="1383" y="19203"/>
                    <a:pt x="1401" y="19346"/>
                  </a:cubicBezTo>
                  <a:cubicBezTo>
                    <a:pt x="1490" y="20140"/>
                    <a:pt x="1838" y="20470"/>
                    <a:pt x="2650" y="20497"/>
                  </a:cubicBezTo>
                  <a:cubicBezTo>
                    <a:pt x="2775" y="20506"/>
                    <a:pt x="2899" y="20515"/>
                    <a:pt x="2989" y="20524"/>
                  </a:cubicBezTo>
                  <a:cubicBezTo>
                    <a:pt x="3024" y="20577"/>
                    <a:pt x="3042" y="20586"/>
                    <a:pt x="3042" y="20604"/>
                  </a:cubicBezTo>
                  <a:cubicBezTo>
                    <a:pt x="3051" y="20747"/>
                    <a:pt x="3069" y="20889"/>
                    <a:pt x="3078" y="21032"/>
                  </a:cubicBezTo>
                  <a:cubicBezTo>
                    <a:pt x="3221" y="22415"/>
                    <a:pt x="3676" y="23575"/>
                    <a:pt x="5103" y="24110"/>
                  </a:cubicBezTo>
                  <a:cubicBezTo>
                    <a:pt x="5264" y="24172"/>
                    <a:pt x="5371" y="24404"/>
                    <a:pt x="5495" y="24556"/>
                  </a:cubicBezTo>
                  <a:cubicBezTo>
                    <a:pt x="5781" y="24895"/>
                    <a:pt x="5995" y="25350"/>
                    <a:pt x="6352" y="25564"/>
                  </a:cubicBezTo>
                  <a:cubicBezTo>
                    <a:pt x="7424" y="26208"/>
                    <a:pt x="8596" y="26607"/>
                    <a:pt x="9860" y="26607"/>
                  </a:cubicBezTo>
                  <a:cubicBezTo>
                    <a:pt x="9963" y="26607"/>
                    <a:pt x="10066" y="26604"/>
                    <a:pt x="10170" y="26599"/>
                  </a:cubicBezTo>
                  <a:cubicBezTo>
                    <a:pt x="11143" y="26554"/>
                    <a:pt x="11821" y="26108"/>
                    <a:pt x="12177" y="25154"/>
                  </a:cubicBezTo>
                  <a:cubicBezTo>
                    <a:pt x="13480" y="21710"/>
                    <a:pt x="14060" y="18142"/>
                    <a:pt x="14006" y="14466"/>
                  </a:cubicBezTo>
                  <a:cubicBezTo>
                    <a:pt x="13988" y="13217"/>
                    <a:pt x="13498" y="12477"/>
                    <a:pt x="12329" y="12049"/>
                  </a:cubicBezTo>
                  <a:cubicBezTo>
                    <a:pt x="11330" y="11689"/>
                    <a:pt x="10302" y="11517"/>
                    <a:pt x="9252" y="11517"/>
                  </a:cubicBezTo>
                  <a:cubicBezTo>
                    <a:pt x="9027" y="11517"/>
                    <a:pt x="8800" y="11525"/>
                    <a:pt x="8573" y="11540"/>
                  </a:cubicBezTo>
                  <a:cubicBezTo>
                    <a:pt x="7913" y="11585"/>
                    <a:pt x="7235" y="11772"/>
                    <a:pt x="6914" y="12379"/>
                  </a:cubicBezTo>
                  <a:cubicBezTo>
                    <a:pt x="6521" y="13137"/>
                    <a:pt x="5727" y="13128"/>
                    <a:pt x="5148" y="13512"/>
                  </a:cubicBezTo>
                  <a:cubicBezTo>
                    <a:pt x="5719" y="11594"/>
                    <a:pt x="6459" y="9783"/>
                    <a:pt x="7610" y="8168"/>
                  </a:cubicBezTo>
                  <a:cubicBezTo>
                    <a:pt x="7952" y="8330"/>
                    <a:pt x="8205" y="8409"/>
                    <a:pt x="8430" y="8409"/>
                  </a:cubicBezTo>
                  <a:cubicBezTo>
                    <a:pt x="8764" y="8409"/>
                    <a:pt x="9038" y="8236"/>
                    <a:pt x="9448" y="7901"/>
                  </a:cubicBezTo>
                  <a:cubicBezTo>
                    <a:pt x="10420" y="7107"/>
                    <a:pt x="11392" y="6286"/>
                    <a:pt x="12472" y="5670"/>
                  </a:cubicBezTo>
                  <a:cubicBezTo>
                    <a:pt x="13813" y="4907"/>
                    <a:pt x="15155" y="4532"/>
                    <a:pt x="16470" y="4532"/>
                  </a:cubicBezTo>
                  <a:cubicBezTo>
                    <a:pt x="18199" y="4532"/>
                    <a:pt x="19884" y="5180"/>
                    <a:pt x="21464" y="6446"/>
                  </a:cubicBezTo>
                  <a:cubicBezTo>
                    <a:pt x="23070" y="7731"/>
                    <a:pt x="24265" y="9364"/>
                    <a:pt x="25265" y="11148"/>
                  </a:cubicBezTo>
                  <a:cubicBezTo>
                    <a:pt x="25443" y="11478"/>
                    <a:pt x="25800" y="11710"/>
                    <a:pt x="26067" y="11995"/>
                  </a:cubicBezTo>
                  <a:cubicBezTo>
                    <a:pt x="26148" y="12076"/>
                    <a:pt x="26255" y="12174"/>
                    <a:pt x="26273" y="12281"/>
                  </a:cubicBezTo>
                  <a:cubicBezTo>
                    <a:pt x="26549" y="14154"/>
                    <a:pt x="26460" y="16028"/>
                    <a:pt x="26192" y="17901"/>
                  </a:cubicBezTo>
                  <a:cubicBezTo>
                    <a:pt x="26139" y="17910"/>
                    <a:pt x="26094" y="17928"/>
                    <a:pt x="26050" y="17937"/>
                  </a:cubicBezTo>
                  <a:cubicBezTo>
                    <a:pt x="25862" y="17633"/>
                    <a:pt x="25541" y="17339"/>
                    <a:pt x="25514" y="17027"/>
                  </a:cubicBezTo>
                  <a:cubicBezTo>
                    <a:pt x="25452" y="16126"/>
                    <a:pt x="25015" y="15528"/>
                    <a:pt x="24265" y="15100"/>
                  </a:cubicBezTo>
                  <a:cubicBezTo>
                    <a:pt x="23320" y="14556"/>
                    <a:pt x="22303" y="14217"/>
                    <a:pt x="21223" y="14083"/>
                  </a:cubicBezTo>
                  <a:cubicBezTo>
                    <a:pt x="21095" y="14067"/>
                    <a:pt x="20971" y="14060"/>
                    <a:pt x="20850" y="14060"/>
                  </a:cubicBezTo>
                  <a:cubicBezTo>
                    <a:pt x="19924" y="14060"/>
                    <a:pt x="19206" y="14512"/>
                    <a:pt x="18788" y="15403"/>
                  </a:cubicBezTo>
                  <a:cubicBezTo>
                    <a:pt x="17200" y="18731"/>
                    <a:pt x="16156" y="22201"/>
                    <a:pt x="15808" y="25876"/>
                  </a:cubicBezTo>
                  <a:cubicBezTo>
                    <a:pt x="15692" y="27099"/>
                    <a:pt x="16094" y="27821"/>
                    <a:pt x="17218" y="28339"/>
                  </a:cubicBezTo>
                  <a:cubicBezTo>
                    <a:pt x="18094" y="28743"/>
                    <a:pt x="19025" y="28821"/>
                    <a:pt x="19975" y="28821"/>
                  </a:cubicBezTo>
                  <a:cubicBezTo>
                    <a:pt x="20031" y="28821"/>
                    <a:pt x="20087" y="28821"/>
                    <a:pt x="20144" y="28820"/>
                  </a:cubicBezTo>
                  <a:cubicBezTo>
                    <a:pt x="20679" y="28820"/>
                    <a:pt x="21098" y="28615"/>
                    <a:pt x="21509" y="28312"/>
                  </a:cubicBezTo>
                  <a:cubicBezTo>
                    <a:pt x="21741" y="28151"/>
                    <a:pt x="22044" y="27991"/>
                    <a:pt x="22312" y="27991"/>
                  </a:cubicBezTo>
                  <a:cubicBezTo>
                    <a:pt x="22332" y="27991"/>
                    <a:pt x="22353" y="27991"/>
                    <a:pt x="22374" y="27991"/>
                  </a:cubicBezTo>
                  <a:cubicBezTo>
                    <a:pt x="23316" y="27991"/>
                    <a:pt x="24037" y="27591"/>
                    <a:pt x="24595" y="26858"/>
                  </a:cubicBezTo>
                  <a:cubicBezTo>
                    <a:pt x="24764" y="26630"/>
                    <a:pt x="24921" y="26469"/>
                    <a:pt x="25191" y="26469"/>
                  </a:cubicBezTo>
                  <a:cubicBezTo>
                    <a:pt x="25248" y="26469"/>
                    <a:pt x="25311" y="26476"/>
                    <a:pt x="25381" y="26492"/>
                  </a:cubicBezTo>
                  <a:cubicBezTo>
                    <a:pt x="25410" y="26498"/>
                    <a:pt x="25441" y="26501"/>
                    <a:pt x="25474" y="26501"/>
                  </a:cubicBezTo>
                  <a:cubicBezTo>
                    <a:pt x="25637" y="26501"/>
                    <a:pt x="25828" y="26431"/>
                    <a:pt x="25969" y="26349"/>
                  </a:cubicBezTo>
                  <a:cubicBezTo>
                    <a:pt x="26442" y="26090"/>
                    <a:pt x="26933" y="25841"/>
                    <a:pt x="27325" y="25484"/>
                  </a:cubicBezTo>
                  <a:cubicBezTo>
                    <a:pt x="27736" y="25100"/>
                    <a:pt x="28101" y="24636"/>
                    <a:pt x="28369" y="24146"/>
                  </a:cubicBezTo>
                  <a:cubicBezTo>
                    <a:pt x="28601" y="23717"/>
                    <a:pt x="28672" y="23200"/>
                    <a:pt x="28797" y="22718"/>
                  </a:cubicBezTo>
                  <a:cubicBezTo>
                    <a:pt x="29011" y="21906"/>
                    <a:pt x="28833" y="21166"/>
                    <a:pt x="28405" y="20452"/>
                  </a:cubicBezTo>
                  <a:cubicBezTo>
                    <a:pt x="28289" y="20265"/>
                    <a:pt x="28226" y="19971"/>
                    <a:pt x="28262" y="19757"/>
                  </a:cubicBezTo>
                  <a:cubicBezTo>
                    <a:pt x="28770" y="17187"/>
                    <a:pt x="29056" y="14600"/>
                    <a:pt x="28708" y="11986"/>
                  </a:cubicBezTo>
                  <a:cubicBezTo>
                    <a:pt x="28690" y="11835"/>
                    <a:pt x="28708" y="11638"/>
                    <a:pt x="28797" y="11540"/>
                  </a:cubicBezTo>
                  <a:cubicBezTo>
                    <a:pt x="29163" y="11121"/>
                    <a:pt x="29145" y="10648"/>
                    <a:pt x="29020" y="10175"/>
                  </a:cubicBezTo>
                  <a:cubicBezTo>
                    <a:pt x="28539" y="8391"/>
                    <a:pt x="27825" y="6705"/>
                    <a:pt x="26808" y="5162"/>
                  </a:cubicBezTo>
                  <a:cubicBezTo>
                    <a:pt x="25523" y="3226"/>
                    <a:pt x="23873" y="1709"/>
                    <a:pt x="21696" y="817"/>
                  </a:cubicBezTo>
                  <a:cubicBezTo>
                    <a:pt x="20165" y="195"/>
                    <a:pt x="18566" y="1"/>
                    <a:pt x="16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454755" y="3889291"/>
              <a:ext cx="111113" cy="305847"/>
            </a:xfrm>
            <a:custGeom>
              <a:rect b="b" l="l" r="r" t="t"/>
              <a:pathLst>
                <a:path extrusionOk="0" h="12304" w="4470">
                  <a:moveTo>
                    <a:pt x="3341" y="494"/>
                  </a:moveTo>
                  <a:cubicBezTo>
                    <a:pt x="3372" y="494"/>
                    <a:pt x="3400" y="497"/>
                    <a:pt x="3426" y="505"/>
                  </a:cubicBezTo>
                  <a:cubicBezTo>
                    <a:pt x="3640" y="568"/>
                    <a:pt x="3890" y="951"/>
                    <a:pt x="3899" y="1201"/>
                  </a:cubicBezTo>
                  <a:cubicBezTo>
                    <a:pt x="3916" y="2379"/>
                    <a:pt x="3961" y="3583"/>
                    <a:pt x="3792" y="4743"/>
                  </a:cubicBezTo>
                  <a:cubicBezTo>
                    <a:pt x="3551" y="6393"/>
                    <a:pt x="3167" y="8026"/>
                    <a:pt x="2757" y="9640"/>
                  </a:cubicBezTo>
                  <a:cubicBezTo>
                    <a:pt x="2596" y="10265"/>
                    <a:pt x="2257" y="10853"/>
                    <a:pt x="1918" y="11407"/>
                  </a:cubicBezTo>
                  <a:cubicBezTo>
                    <a:pt x="1804" y="11602"/>
                    <a:pt x="1489" y="11805"/>
                    <a:pt x="1286" y="11805"/>
                  </a:cubicBezTo>
                  <a:cubicBezTo>
                    <a:pt x="1267" y="11805"/>
                    <a:pt x="1248" y="11803"/>
                    <a:pt x="1231" y="11799"/>
                  </a:cubicBezTo>
                  <a:cubicBezTo>
                    <a:pt x="999" y="11755"/>
                    <a:pt x="723" y="11442"/>
                    <a:pt x="660" y="11192"/>
                  </a:cubicBezTo>
                  <a:cubicBezTo>
                    <a:pt x="500" y="10595"/>
                    <a:pt x="455" y="9970"/>
                    <a:pt x="393" y="9596"/>
                  </a:cubicBezTo>
                  <a:cubicBezTo>
                    <a:pt x="544" y="7009"/>
                    <a:pt x="883" y="4707"/>
                    <a:pt x="1722" y="2512"/>
                  </a:cubicBezTo>
                  <a:cubicBezTo>
                    <a:pt x="1945" y="1924"/>
                    <a:pt x="2302" y="1362"/>
                    <a:pt x="2668" y="853"/>
                  </a:cubicBezTo>
                  <a:cubicBezTo>
                    <a:pt x="2800" y="673"/>
                    <a:pt x="3125" y="494"/>
                    <a:pt x="3341" y="494"/>
                  </a:cubicBezTo>
                  <a:close/>
                  <a:moveTo>
                    <a:pt x="3326" y="1"/>
                  </a:moveTo>
                  <a:cubicBezTo>
                    <a:pt x="3033" y="1"/>
                    <a:pt x="2716" y="154"/>
                    <a:pt x="2427" y="478"/>
                  </a:cubicBezTo>
                  <a:cubicBezTo>
                    <a:pt x="2007" y="942"/>
                    <a:pt x="1659" y="1522"/>
                    <a:pt x="1427" y="2102"/>
                  </a:cubicBezTo>
                  <a:cubicBezTo>
                    <a:pt x="446" y="4564"/>
                    <a:pt x="27" y="7151"/>
                    <a:pt x="0" y="9783"/>
                  </a:cubicBezTo>
                  <a:cubicBezTo>
                    <a:pt x="0" y="10354"/>
                    <a:pt x="107" y="10952"/>
                    <a:pt x="303" y="11487"/>
                  </a:cubicBezTo>
                  <a:cubicBezTo>
                    <a:pt x="490" y="12023"/>
                    <a:pt x="864" y="12304"/>
                    <a:pt x="1266" y="12304"/>
                  </a:cubicBezTo>
                  <a:cubicBezTo>
                    <a:pt x="1573" y="12304"/>
                    <a:pt x="1897" y="12139"/>
                    <a:pt x="2168" y="11799"/>
                  </a:cubicBezTo>
                  <a:cubicBezTo>
                    <a:pt x="2507" y="11371"/>
                    <a:pt x="2775" y="10880"/>
                    <a:pt x="2962" y="10372"/>
                  </a:cubicBezTo>
                  <a:cubicBezTo>
                    <a:pt x="3881" y="7847"/>
                    <a:pt x="4255" y="5207"/>
                    <a:pt x="4470" y="2459"/>
                  </a:cubicBezTo>
                  <a:cubicBezTo>
                    <a:pt x="4425" y="2022"/>
                    <a:pt x="4416" y="1504"/>
                    <a:pt x="4300" y="1005"/>
                  </a:cubicBezTo>
                  <a:cubicBezTo>
                    <a:pt x="4160" y="358"/>
                    <a:pt x="3772" y="1"/>
                    <a:pt x="3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651678" y="3931226"/>
              <a:ext cx="127295" cy="301596"/>
            </a:xfrm>
            <a:custGeom>
              <a:rect b="b" l="l" r="r" t="t"/>
              <a:pathLst>
                <a:path extrusionOk="0" h="12133" w="5121">
                  <a:moveTo>
                    <a:pt x="3879" y="437"/>
                  </a:moveTo>
                  <a:cubicBezTo>
                    <a:pt x="4100" y="437"/>
                    <a:pt x="4296" y="612"/>
                    <a:pt x="4407" y="950"/>
                  </a:cubicBezTo>
                  <a:cubicBezTo>
                    <a:pt x="4568" y="1441"/>
                    <a:pt x="4612" y="1976"/>
                    <a:pt x="4684" y="2395"/>
                  </a:cubicBezTo>
                  <a:cubicBezTo>
                    <a:pt x="4389" y="5322"/>
                    <a:pt x="3684" y="8007"/>
                    <a:pt x="2364" y="10505"/>
                  </a:cubicBezTo>
                  <a:cubicBezTo>
                    <a:pt x="2168" y="10879"/>
                    <a:pt x="1865" y="11218"/>
                    <a:pt x="1543" y="11504"/>
                  </a:cubicBezTo>
                  <a:cubicBezTo>
                    <a:pt x="1391" y="11636"/>
                    <a:pt x="1229" y="11700"/>
                    <a:pt x="1082" y="11700"/>
                  </a:cubicBezTo>
                  <a:cubicBezTo>
                    <a:pt x="843" y="11700"/>
                    <a:pt x="644" y="11530"/>
                    <a:pt x="589" y="11209"/>
                  </a:cubicBezTo>
                  <a:cubicBezTo>
                    <a:pt x="473" y="10585"/>
                    <a:pt x="410" y="9925"/>
                    <a:pt x="491" y="9300"/>
                  </a:cubicBezTo>
                  <a:cubicBezTo>
                    <a:pt x="821" y="6838"/>
                    <a:pt x="1517" y="4465"/>
                    <a:pt x="2489" y="2181"/>
                  </a:cubicBezTo>
                  <a:cubicBezTo>
                    <a:pt x="2703" y="1673"/>
                    <a:pt x="3006" y="1182"/>
                    <a:pt x="3354" y="754"/>
                  </a:cubicBezTo>
                  <a:cubicBezTo>
                    <a:pt x="3525" y="541"/>
                    <a:pt x="3709" y="437"/>
                    <a:pt x="3879" y="437"/>
                  </a:cubicBezTo>
                  <a:close/>
                  <a:moveTo>
                    <a:pt x="3882" y="0"/>
                  </a:moveTo>
                  <a:cubicBezTo>
                    <a:pt x="3599" y="0"/>
                    <a:pt x="3300" y="147"/>
                    <a:pt x="3042" y="451"/>
                  </a:cubicBezTo>
                  <a:cubicBezTo>
                    <a:pt x="2658" y="906"/>
                    <a:pt x="2346" y="1432"/>
                    <a:pt x="2114" y="1967"/>
                  </a:cubicBezTo>
                  <a:cubicBezTo>
                    <a:pt x="1151" y="4206"/>
                    <a:pt x="464" y="6535"/>
                    <a:pt x="107" y="8943"/>
                  </a:cubicBezTo>
                  <a:cubicBezTo>
                    <a:pt x="0" y="9702"/>
                    <a:pt x="18" y="10522"/>
                    <a:pt x="161" y="11281"/>
                  </a:cubicBezTo>
                  <a:cubicBezTo>
                    <a:pt x="272" y="11834"/>
                    <a:pt x="644" y="12132"/>
                    <a:pt x="1075" y="12132"/>
                  </a:cubicBezTo>
                  <a:cubicBezTo>
                    <a:pt x="1331" y="12132"/>
                    <a:pt x="1608" y="12027"/>
                    <a:pt x="1865" y="11807"/>
                  </a:cubicBezTo>
                  <a:cubicBezTo>
                    <a:pt x="2204" y="11513"/>
                    <a:pt x="2507" y="11156"/>
                    <a:pt x="2712" y="10763"/>
                  </a:cubicBezTo>
                  <a:cubicBezTo>
                    <a:pt x="4104" y="8167"/>
                    <a:pt x="4826" y="5366"/>
                    <a:pt x="5121" y="2279"/>
                  </a:cubicBezTo>
                  <a:cubicBezTo>
                    <a:pt x="5040" y="1878"/>
                    <a:pt x="4996" y="1307"/>
                    <a:pt x="4808" y="781"/>
                  </a:cubicBezTo>
                  <a:cubicBezTo>
                    <a:pt x="4619" y="268"/>
                    <a:pt x="4264" y="0"/>
                    <a:pt x="38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2"/>
          <p:cNvSpPr txBox="1"/>
          <p:nvPr>
            <p:ph type="ctrTitle"/>
          </p:nvPr>
        </p:nvSpPr>
        <p:spPr>
          <a:xfrm>
            <a:off x="713100" y="1394513"/>
            <a:ext cx="5921100" cy="1749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29" name="Google Shape;29;p2"/>
          <p:cNvSpPr txBox="1"/>
          <p:nvPr>
            <p:ph idx="1" type="subTitle"/>
          </p:nvPr>
        </p:nvSpPr>
        <p:spPr>
          <a:xfrm>
            <a:off x="713100" y="3273200"/>
            <a:ext cx="3907800" cy="3831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solidFill>
                  <a:schemeClr val="dk1"/>
                </a:solidFill>
                <a:latin typeface="Raleway Medium"/>
                <a:ea typeface="Raleway Medium"/>
                <a:cs typeface="Raleway Medium"/>
                <a:sym typeface="Raleway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30" name="Google Shape;30;p2"/>
          <p:cNvGrpSpPr/>
          <p:nvPr/>
        </p:nvGrpSpPr>
        <p:grpSpPr>
          <a:xfrm>
            <a:off x="396933" y="192206"/>
            <a:ext cx="1318915" cy="1000471"/>
            <a:chOff x="482883" y="6"/>
            <a:chExt cx="1318915" cy="1000471"/>
          </a:xfrm>
        </p:grpSpPr>
        <p:grpSp>
          <p:nvGrpSpPr>
            <p:cNvPr id="31" name="Google Shape;31;p2"/>
            <p:cNvGrpSpPr/>
            <p:nvPr/>
          </p:nvGrpSpPr>
          <p:grpSpPr>
            <a:xfrm rot="-734851">
              <a:off x="510340" y="672388"/>
              <a:ext cx="340447" cy="295341"/>
              <a:chOff x="3011993" y="1186659"/>
              <a:chExt cx="548373" cy="475794"/>
            </a:xfrm>
          </p:grpSpPr>
          <p:sp>
            <p:nvSpPr>
              <p:cNvPr id="32" name="Google Shape;32;p2"/>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 name="Google Shape;34;p2"/>
            <p:cNvGrpSpPr/>
            <p:nvPr/>
          </p:nvGrpSpPr>
          <p:grpSpPr>
            <a:xfrm>
              <a:off x="910707" y="309986"/>
              <a:ext cx="406405" cy="435241"/>
              <a:chOff x="448257" y="629836"/>
              <a:chExt cx="406405" cy="435241"/>
            </a:xfrm>
          </p:grpSpPr>
          <p:sp>
            <p:nvSpPr>
              <p:cNvPr id="35" name="Google Shape;35;p2"/>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2"/>
            <p:cNvGrpSpPr/>
            <p:nvPr/>
          </p:nvGrpSpPr>
          <p:grpSpPr>
            <a:xfrm>
              <a:off x="1495989" y="6"/>
              <a:ext cx="305809" cy="431096"/>
              <a:chOff x="1483514" y="1271781"/>
              <a:chExt cx="305809" cy="431096"/>
            </a:xfrm>
          </p:grpSpPr>
          <p:sp>
            <p:nvSpPr>
              <p:cNvPr id="38" name="Google Shape;38;p2"/>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1" name="Shape 221"/>
        <p:cNvGrpSpPr/>
        <p:nvPr/>
      </p:nvGrpSpPr>
      <p:grpSpPr>
        <a:xfrm>
          <a:off x="0" y="0"/>
          <a:ext cx="0" cy="0"/>
          <a:chOff x="0" y="0"/>
          <a:chExt cx="0" cy="0"/>
        </a:xfrm>
      </p:grpSpPr>
      <p:pic>
        <p:nvPicPr>
          <p:cNvPr id="222" name="Google Shape;222;p11"/>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223" name="Google Shape;223;p11"/>
          <p:cNvSpPr txBox="1"/>
          <p:nvPr>
            <p:ph hasCustomPrompt="1" type="title"/>
          </p:nvPr>
        </p:nvSpPr>
        <p:spPr>
          <a:xfrm>
            <a:off x="2234350" y="1919725"/>
            <a:ext cx="4675500" cy="82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4" name="Google Shape;224;p11"/>
          <p:cNvSpPr txBox="1"/>
          <p:nvPr>
            <p:ph idx="1" type="subTitle"/>
          </p:nvPr>
        </p:nvSpPr>
        <p:spPr>
          <a:xfrm>
            <a:off x="2234350" y="2818175"/>
            <a:ext cx="4675500" cy="4056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225" name="Google Shape;225;p11"/>
          <p:cNvGrpSpPr/>
          <p:nvPr/>
        </p:nvGrpSpPr>
        <p:grpSpPr>
          <a:xfrm>
            <a:off x="98818" y="76212"/>
            <a:ext cx="856879" cy="1042946"/>
            <a:chOff x="878628" y="1404360"/>
            <a:chExt cx="738243" cy="898549"/>
          </a:xfrm>
        </p:grpSpPr>
        <p:sp>
          <p:nvSpPr>
            <p:cNvPr id="226" name="Google Shape;226;p11"/>
            <p:cNvSpPr/>
            <p:nvPr/>
          </p:nvSpPr>
          <p:spPr>
            <a:xfrm>
              <a:off x="878628" y="1404360"/>
              <a:ext cx="738243" cy="898549"/>
            </a:xfrm>
            <a:custGeom>
              <a:rect b="b" l="l" r="r" t="t"/>
              <a:pathLst>
                <a:path extrusionOk="0" h="36148" w="29699">
                  <a:moveTo>
                    <a:pt x="7342" y="467"/>
                  </a:moveTo>
                  <a:cubicBezTo>
                    <a:pt x="7815" y="592"/>
                    <a:pt x="8297" y="708"/>
                    <a:pt x="8823" y="850"/>
                  </a:cubicBezTo>
                  <a:cubicBezTo>
                    <a:pt x="8689" y="1127"/>
                    <a:pt x="8582" y="1332"/>
                    <a:pt x="8448" y="1600"/>
                  </a:cubicBezTo>
                  <a:cubicBezTo>
                    <a:pt x="8020" y="1234"/>
                    <a:pt x="7646" y="922"/>
                    <a:pt x="7271" y="610"/>
                  </a:cubicBezTo>
                  <a:cubicBezTo>
                    <a:pt x="7289" y="565"/>
                    <a:pt x="7316" y="520"/>
                    <a:pt x="7342" y="467"/>
                  </a:cubicBezTo>
                  <a:close/>
                  <a:moveTo>
                    <a:pt x="6388" y="404"/>
                  </a:moveTo>
                  <a:lnTo>
                    <a:pt x="6388" y="404"/>
                  </a:lnTo>
                  <a:cubicBezTo>
                    <a:pt x="6075" y="1002"/>
                    <a:pt x="5835" y="1457"/>
                    <a:pt x="5567" y="1974"/>
                  </a:cubicBezTo>
                  <a:cubicBezTo>
                    <a:pt x="5139" y="1609"/>
                    <a:pt x="4764" y="1296"/>
                    <a:pt x="4265" y="868"/>
                  </a:cubicBezTo>
                  <a:cubicBezTo>
                    <a:pt x="5023" y="699"/>
                    <a:pt x="5621" y="565"/>
                    <a:pt x="6388" y="404"/>
                  </a:cubicBezTo>
                  <a:close/>
                  <a:moveTo>
                    <a:pt x="3256" y="1403"/>
                  </a:moveTo>
                  <a:cubicBezTo>
                    <a:pt x="3301" y="1430"/>
                    <a:pt x="3346" y="1466"/>
                    <a:pt x="3381" y="1493"/>
                  </a:cubicBezTo>
                  <a:cubicBezTo>
                    <a:pt x="3185" y="1876"/>
                    <a:pt x="2989" y="2251"/>
                    <a:pt x="2748" y="2715"/>
                  </a:cubicBezTo>
                  <a:cubicBezTo>
                    <a:pt x="2561" y="2536"/>
                    <a:pt x="2454" y="2438"/>
                    <a:pt x="2284" y="2269"/>
                  </a:cubicBezTo>
                  <a:cubicBezTo>
                    <a:pt x="2623" y="1966"/>
                    <a:pt x="2944" y="1689"/>
                    <a:pt x="3256" y="1403"/>
                  </a:cubicBezTo>
                  <a:close/>
                  <a:moveTo>
                    <a:pt x="9251" y="1163"/>
                  </a:moveTo>
                  <a:cubicBezTo>
                    <a:pt x="10705" y="1760"/>
                    <a:pt x="11062" y="2456"/>
                    <a:pt x="10393" y="3464"/>
                  </a:cubicBezTo>
                  <a:cubicBezTo>
                    <a:pt x="9947" y="2911"/>
                    <a:pt x="9501" y="2376"/>
                    <a:pt x="9064" y="1832"/>
                  </a:cubicBezTo>
                  <a:cubicBezTo>
                    <a:pt x="9002" y="1858"/>
                    <a:pt x="8939" y="1885"/>
                    <a:pt x="8868" y="1921"/>
                  </a:cubicBezTo>
                  <a:cubicBezTo>
                    <a:pt x="8993" y="1662"/>
                    <a:pt x="9126" y="1412"/>
                    <a:pt x="9251" y="1163"/>
                  </a:cubicBezTo>
                  <a:close/>
                  <a:moveTo>
                    <a:pt x="6736" y="824"/>
                  </a:moveTo>
                  <a:cubicBezTo>
                    <a:pt x="7200" y="1207"/>
                    <a:pt x="7619" y="1537"/>
                    <a:pt x="8002" y="1903"/>
                  </a:cubicBezTo>
                  <a:cubicBezTo>
                    <a:pt x="8101" y="1992"/>
                    <a:pt x="8154" y="2224"/>
                    <a:pt x="8109" y="2349"/>
                  </a:cubicBezTo>
                  <a:cubicBezTo>
                    <a:pt x="7931" y="2822"/>
                    <a:pt x="7708" y="3268"/>
                    <a:pt x="7476" y="3768"/>
                  </a:cubicBezTo>
                  <a:cubicBezTo>
                    <a:pt x="7030" y="3348"/>
                    <a:pt x="6602" y="2974"/>
                    <a:pt x="6227" y="2563"/>
                  </a:cubicBezTo>
                  <a:cubicBezTo>
                    <a:pt x="6111" y="2438"/>
                    <a:pt x="6075" y="2162"/>
                    <a:pt x="6138" y="2001"/>
                  </a:cubicBezTo>
                  <a:cubicBezTo>
                    <a:pt x="6281" y="1618"/>
                    <a:pt x="6504" y="1270"/>
                    <a:pt x="6736" y="824"/>
                  </a:cubicBezTo>
                  <a:close/>
                  <a:moveTo>
                    <a:pt x="3997" y="1430"/>
                  </a:moveTo>
                  <a:cubicBezTo>
                    <a:pt x="5415" y="2153"/>
                    <a:pt x="5487" y="2581"/>
                    <a:pt x="4416" y="4321"/>
                  </a:cubicBezTo>
                  <a:cubicBezTo>
                    <a:pt x="3988" y="3875"/>
                    <a:pt x="3595" y="3464"/>
                    <a:pt x="3158" y="3009"/>
                  </a:cubicBezTo>
                  <a:cubicBezTo>
                    <a:pt x="3426" y="2501"/>
                    <a:pt x="3711" y="1966"/>
                    <a:pt x="3997" y="1430"/>
                  </a:cubicBezTo>
                  <a:close/>
                  <a:moveTo>
                    <a:pt x="8618" y="2438"/>
                  </a:moveTo>
                  <a:cubicBezTo>
                    <a:pt x="9171" y="2991"/>
                    <a:pt x="9644" y="3473"/>
                    <a:pt x="10170" y="3999"/>
                  </a:cubicBezTo>
                  <a:cubicBezTo>
                    <a:pt x="9644" y="4205"/>
                    <a:pt x="9189" y="4428"/>
                    <a:pt x="8707" y="4570"/>
                  </a:cubicBezTo>
                  <a:cubicBezTo>
                    <a:pt x="8669" y="4582"/>
                    <a:pt x="8626" y="4587"/>
                    <a:pt x="8581" y="4587"/>
                  </a:cubicBezTo>
                  <a:cubicBezTo>
                    <a:pt x="8414" y="4587"/>
                    <a:pt x="8215" y="4515"/>
                    <a:pt x="8109" y="4410"/>
                  </a:cubicBezTo>
                  <a:cubicBezTo>
                    <a:pt x="7994" y="4312"/>
                    <a:pt x="7967" y="4026"/>
                    <a:pt x="8020" y="3857"/>
                  </a:cubicBezTo>
                  <a:cubicBezTo>
                    <a:pt x="8172" y="3402"/>
                    <a:pt x="8386" y="2965"/>
                    <a:pt x="8618" y="2438"/>
                  </a:cubicBezTo>
                  <a:close/>
                  <a:moveTo>
                    <a:pt x="1999" y="2777"/>
                  </a:moveTo>
                  <a:cubicBezTo>
                    <a:pt x="2454" y="2965"/>
                    <a:pt x="2543" y="3250"/>
                    <a:pt x="2293" y="3696"/>
                  </a:cubicBezTo>
                  <a:cubicBezTo>
                    <a:pt x="2043" y="4160"/>
                    <a:pt x="1865" y="4651"/>
                    <a:pt x="1642" y="5141"/>
                  </a:cubicBezTo>
                  <a:cubicBezTo>
                    <a:pt x="1151" y="4767"/>
                    <a:pt x="1312" y="3705"/>
                    <a:pt x="1999" y="2777"/>
                  </a:cubicBezTo>
                  <a:close/>
                  <a:moveTo>
                    <a:pt x="5960" y="2697"/>
                  </a:moveTo>
                  <a:cubicBezTo>
                    <a:pt x="6325" y="3152"/>
                    <a:pt x="6709" y="3607"/>
                    <a:pt x="7048" y="4089"/>
                  </a:cubicBezTo>
                  <a:cubicBezTo>
                    <a:pt x="7146" y="4214"/>
                    <a:pt x="7182" y="4437"/>
                    <a:pt x="7155" y="4597"/>
                  </a:cubicBezTo>
                  <a:cubicBezTo>
                    <a:pt x="7030" y="5364"/>
                    <a:pt x="6352" y="5329"/>
                    <a:pt x="5826" y="5364"/>
                  </a:cubicBezTo>
                  <a:cubicBezTo>
                    <a:pt x="5817" y="5365"/>
                    <a:pt x="5809" y="5365"/>
                    <a:pt x="5801" y="5365"/>
                  </a:cubicBezTo>
                  <a:cubicBezTo>
                    <a:pt x="5539" y="5365"/>
                    <a:pt x="5238" y="5100"/>
                    <a:pt x="4996" y="4909"/>
                  </a:cubicBezTo>
                  <a:cubicBezTo>
                    <a:pt x="4916" y="4847"/>
                    <a:pt x="4943" y="4588"/>
                    <a:pt x="4996" y="4454"/>
                  </a:cubicBezTo>
                  <a:cubicBezTo>
                    <a:pt x="5201" y="3928"/>
                    <a:pt x="5442" y="3411"/>
                    <a:pt x="5674" y="2893"/>
                  </a:cubicBezTo>
                  <a:cubicBezTo>
                    <a:pt x="5772" y="2831"/>
                    <a:pt x="5861" y="2759"/>
                    <a:pt x="5960" y="2697"/>
                  </a:cubicBezTo>
                  <a:close/>
                  <a:moveTo>
                    <a:pt x="3087" y="3518"/>
                  </a:moveTo>
                  <a:cubicBezTo>
                    <a:pt x="3381" y="3875"/>
                    <a:pt x="3702" y="4214"/>
                    <a:pt x="3961" y="4597"/>
                  </a:cubicBezTo>
                  <a:cubicBezTo>
                    <a:pt x="4077" y="4767"/>
                    <a:pt x="4175" y="5052"/>
                    <a:pt x="4113" y="5222"/>
                  </a:cubicBezTo>
                  <a:cubicBezTo>
                    <a:pt x="4033" y="5418"/>
                    <a:pt x="3792" y="5659"/>
                    <a:pt x="3595" y="5686"/>
                  </a:cubicBezTo>
                  <a:cubicBezTo>
                    <a:pt x="3385" y="5717"/>
                    <a:pt x="3172" y="5726"/>
                    <a:pt x="2941" y="5726"/>
                  </a:cubicBezTo>
                  <a:cubicBezTo>
                    <a:pt x="2653" y="5726"/>
                    <a:pt x="2339" y="5712"/>
                    <a:pt x="1972" y="5712"/>
                  </a:cubicBezTo>
                  <a:cubicBezTo>
                    <a:pt x="2284" y="4972"/>
                    <a:pt x="2561" y="4303"/>
                    <a:pt x="2837" y="3643"/>
                  </a:cubicBezTo>
                  <a:cubicBezTo>
                    <a:pt x="2917" y="3598"/>
                    <a:pt x="3007" y="3562"/>
                    <a:pt x="3087" y="3518"/>
                  </a:cubicBezTo>
                  <a:close/>
                  <a:moveTo>
                    <a:pt x="11845" y="3801"/>
                  </a:moveTo>
                  <a:cubicBezTo>
                    <a:pt x="12111" y="3801"/>
                    <a:pt x="12287" y="3964"/>
                    <a:pt x="12258" y="4249"/>
                  </a:cubicBezTo>
                  <a:cubicBezTo>
                    <a:pt x="12231" y="4454"/>
                    <a:pt x="12008" y="4713"/>
                    <a:pt x="11812" y="4820"/>
                  </a:cubicBezTo>
                  <a:cubicBezTo>
                    <a:pt x="9626" y="6007"/>
                    <a:pt x="7280" y="6756"/>
                    <a:pt x="4809" y="7068"/>
                  </a:cubicBezTo>
                  <a:cubicBezTo>
                    <a:pt x="4050" y="7166"/>
                    <a:pt x="3274" y="7202"/>
                    <a:pt x="2507" y="7265"/>
                  </a:cubicBezTo>
                  <a:cubicBezTo>
                    <a:pt x="2507" y="7247"/>
                    <a:pt x="2507" y="7229"/>
                    <a:pt x="2507" y="7220"/>
                  </a:cubicBezTo>
                  <a:cubicBezTo>
                    <a:pt x="2228" y="7220"/>
                    <a:pt x="1948" y="7216"/>
                    <a:pt x="1668" y="7216"/>
                  </a:cubicBezTo>
                  <a:cubicBezTo>
                    <a:pt x="1529" y="7216"/>
                    <a:pt x="1389" y="7217"/>
                    <a:pt x="1249" y="7220"/>
                  </a:cubicBezTo>
                  <a:cubicBezTo>
                    <a:pt x="901" y="7220"/>
                    <a:pt x="616" y="7140"/>
                    <a:pt x="625" y="6720"/>
                  </a:cubicBezTo>
                  <a:cubicBezTo>
                    <a:pt x="643" y="6310"/>
                    <a:pt x="928" y="6257"/>
                    <a:pt x="1276" y="6239"/>
                  </a:cubicBezTo>
                  <a:cubicBezTo>
                    <a:pt x="2721" y="6149"/>
                    <a:pt x="4175" y="6114"/>
                    <a:pt x="5612" y="5918"/>
                  </a:cubicBezTo>
                  <a:cubicBezTo>
                    <a:pt x="7655" y="5632"/>
                    <a:pt x="9573" y="4892"/>
                    <a:pt x="11392" y="3928"/>
                  </a:cubicBezTo>
                  <a:cubicBezTo>
                    <a:pt x="11556" y="3842"/>
                    <a:pt x="11712" y="3801"/>
                    <a:pt x="11845" y="3801"/>
                  </a:cubicBezTo>
                  <a:close/>
                  <a:moveTo>
                    <a:pt x="11509" y="5642"/>
                  </a:moveTo>
                  <a:cubicBezTo>
                    <a:pt x="11806" y="5642"/>
                    <a:pt x="11959" y="5874"/>
                    <a:pt x="11874" y="6310"/>
                  </a:cubicBezTo>
                  <a:cubicBezTo>
                    <a:pt x="11767" y="6890"/>
                    <a:pt x="11508" y="7443"/>
                    <a:pt x="11259" y="8175"/>
                  </a:cubicBezTo>
                  <a:cubicBezTo>
                    <a:pt x="10697" y="7470"/>
                    <a:pt x="10268" y="6934"/>
                    <a:pt x="9787" y="6328"/>
                  </a:cubicBezTo>
                  <a:cubicBezTo>
                    <a:pt x="10286" y="6105"/>
                    <a:pt x="10705" y="5918"/>
                    <a:pt x="11125" y="5739"/>
                  </a:cubicBezTo>
                  <a:cubicBezTo>
                    <a:pt x="11270" y="5674"/>
                    <a:pt x="11399" y="5642"/>
                    <a:pt x="11509" y="5642"/>
                  </a:cubicBezTo>
                  <a:close/>
                  <a:moveTo>
                    <a:pt x="9126" y="6578"/>
                  </a:moveTo>
                  <a:lnTo>
                    <a:pt x="9126" y="6578"/>
                  </a:lnTo>
                  <a:cubicBezTo>
                    <a:pt x="8859" y="7372"/>
                    <a:pt x="8627" y="8085"/>
                    <a:pt x="8350" y="8924"/>
                  </a:cubicBezTo>
                  <a:cubicBezTo>
                    <a:pt x="7869" y="8308"/>
                    <a:pt x="7467" y="7791"/>
                    <a:pt x="7003" y="7202"/>
                  </a:cubicBezTo>
                  <a:cubicBezTo>
                    <a:pt x="7708" y="6988"/>
                    <a:pt x="8359" y="6801"/>
                    <a:pt x="9126" y="6578"/>
                  </a:cubicBezTo>
                  <a:close/>
                  <a:moveTo>
                    <a:pt x="3185" y="7773"/>
                  </a:moveTo>
                  <a:cubicBezTo>
                    <a:pt x="3087" y="8157"/>
                    <a:pt x="2980" y="8540"/>
                    <a:pt x="2828" y="9111"/>
                  </a:cubicBezTo>
                  <a:cubicBezTo>
                    <a:pt x="2445" y="8585"/>
                    <a:pt x="2177" y="8228"/>
                    <a:pt x="1838" y="7773"/>
                  </a:cubicBezTo>
                  <a:close/>
                  <a:moveTo>
                    <a:pt x="6174" y="7372"/>
                  </a:moveTo>
                  <a:lnTo>
                    <a:pt x="6174" y="7372"/>
                  </a:lnTo>
                  <a:cubicBezTo>
                    <a:pt x="5977" y="8067"/>
                    <a:pt x="5790" y="8701"/>
                    <a:pt x="5585" y="9450"/>
                  </a:cubicBezTo>
                  <a:cubicBezTo>
                    <a:pt x="5041" y="8817"/>
                    <a:pt x="4586" y="8290"/>
                    <a:pt x="4068" y="7675"/>
                  </a:cubicBezTo>
                  <a:cubicBezTo>
                    <a:pt x="4800" y="7568"/>
                    <a:pt x="5433" y="7479"/>
                    <a:pt x="6174" y="7372"/>
                  </a:cubicBezTo>
                  <a:close/>
                  <a:moveTo>
                    <a:pt x="9564" y="6845"/>
                  </a:moveTo>
                  <a:cubicBezTo>
                    <a:pt x="10019" y="7425"/>
                    <a:pt x="10393" y="7898"/>
                    <a:pt x="10875" y="8505"/>
                  </a:cubicBezTo>
                  <a:cubicBezTo>
                    <a:pt x="10143" y="8906"/>
                    <a:pt x="9510" y="9263"/>
                    <a:pt x="8877" y="9611"/>
                  </a:cubicBezTo>
                  <a:cubicBezTo>
                    <a:pt x="8823" y="9566"/>
                    <a:pt x="8770" y="9513"/>
                    <a:pt x="8707" y="9468"/>
                  </a:cubicBezTo>
                  <a:cubicBezTo>
                    <a:pt x="8975" y="8638"/>
                    <a:pt x="9251" y="7809"/>
                    <a:pt x="9564" y="6845"/>
                  </a:cubicBezTo>
                  <a:close/>
                  <a:moveTo>
                    <a:pt x="3667" y="7996"/>
                  </a:moveTo>
                  <a:cubicBezTo>
                    <a:pt x="4265" y="8701"/>
                    <a:pt x="4782" y="9299"/>
                    <a:pt x="5290" y="9896"/>
                  </a:cubicBezTo>
                  <a:cubicBezTo>
                    <a:pt x="5255" y="9950"/>
                    <a:pt x="5219" y="10012"/>
                    <a:pt x="5174" y="10075"/>
                  </a:cubicBezTo>
                  <a:cubicBezTo>
                    <a:pt x="4550" y="9870"/>
                    <a:pt x="3926" y="9655"/>
                    <a:pt x="3248" y="9432"/>
                  </a:cubicBezTo>
                  <a:cubicBezTo>
                    <a:pt x="3399" y="8933"/>
                    <a:pt x="3515" y="8540"/>
                    <a:pt x="3667" y="7996"/>
                  </a:cubicBezTo>
                  <a:close/>
                  <a:moveTo>
                    <a:pt x="6638" y="7523"/>
                  </a:moveTo>
                  <a:cubicBezTo>
                    <a:pt x="7235" y="8308"/>
                    <a:pt x="7717" y="8942"/>
                    <a:pt x="8341" y="9762"/>
                  </a:cubicBezTo>
                  <a:cubicBezTo>
                    <a:pt x="7485" y="9905"/>
                    <a:pt x="6807" y="10021"/>
                    <a:pt x="5933" y="10173"/>
                  </a:cubicBezTo>
                  <a:cubicBezTo>
                    <a:pt x="6183" y="9227"/>
                    <a:pt x="6388" y="8460"/>
                    <a:pt x="6638" y="7523"/>
                  </a:cubicBezTo>
                  <a:close/>
                  <a:moveTo>
                    <a:pt x="4505" y="10432"/>
                  </a:moveTo>
                  <a:lnTo>
                    <a:pt x="4505" y="10432"/>
                  </a:lnTo>
                  <a:cubicBezTo>
                    <a:pt x="4755" y="10467"/>
                    <a:pt x="4969" y="10512"/>
                    <a:pt x="5255" y="10556"/>
                  </a:cubicBezTo>
                  <a:cubicBezTo>
                    <a:pt x="5264" y="10815"/>
                    <a:pt x="5282" y="11083"/>
                    <a:pt x="5290" y="11341"/>
                  </a:cubicBezTo>
                  <a:cubicBezTo>
                    <a:pt x="5095" y="11366"/>
                    <a:pt x="4944" y="11384"/>
                    <a:pt x="4828" y="11384"/>
                  </a:cubicBezTo>
                  <a:cubicBezTo>
                    <a:pt x="4445" y="11384"/>
                    <a:pt x="4444" y="11192"/>
                    <a:pt x="4505" y="10432"/>
                  </a:cubicBezTo>
                  <a:close/>
                  <a:moveTo>
                    <a:pt x="10518" y="9299"/>
                  </a:moveTo>
                  <a:cubicBezTo>
                    <a:pt x="10607" y="9522"/>
                    <a:pt x="10697" y="9709"/>
                    <a:pt x="10795" y="9941"/>
                  </a:cubicBezTo>
                  <a:cubicBezTo>
                    <a:pt x="9225" y="10976"/>
                    <a:pt x="7512" y="11413"/>
                    <a:pt x="5585" y="11440"/>
                  </a:cubicBezTo>
                  <a:cubicBezTo>
                    <a:pt x="5567" y="11145"/>
                    <a:pt x="5558" y="10931"/>
                    <a:pt x="5540" y="10637"/>
                  </a:cubicBezTo>
                  <a:cubicBezTo>
                    <a:pt x="7289" y="10539"/>
                    <a:pt x="8984" y="10298"/>
                    <a:pt x="10518" y="9299"/>
                  </a:cubicBezTo>
                  <a:close/>
                  <a:moveTo>
                    <a:pt x="10937" y="10467"/>
                  </a:moveTo>
                  <a:cubicBezTo>
                    <a:pt x="11044" y="10690"/>
                    <a:pt x="11134" y="10878"/>
                    <a:pt x="11250" y="11127"/>
                  </a:cubicBezTo>
                  <a:cubicBezTo>
                    <a:pt x="9483" y="12152"/>
                    <a:pt x="7631" y="12659"/>
                    <a:pt x="5609" y="12659"/>
                  </a:cubicBezTo>
                  <a:cubicBezTo>
                    <a:pt x="5273" y="12659"/>
                    <a:pt x="4932" y="12645"/>
                    <a:pt x="4586" y="12617"/>
                  </a:cubicBezTo>
                  <a:lnTo>
                    <a:pt x="4586" y="11895"/>
                  </a:lnTo>
                  <a:cubicBezTo>
                    <a:pt x="4909" y="11919"/>
                    <a:pt x="5230" y="11932"/>
                    <a:pt x="5548" y="11932"/>
                  </a:cubicBezTo>
                  <a:cubicBezTo>
                    <a:pt x="7435" y="11932"/>
                    <a:pt x="9235" y="11490"/>
                    <a:pt x="10937" y="10467"/>
                  </a:cubicBezTo>
                  <a:close/>
                  <a:moveTo>
                    <a:pt x="5362" y="13188"/>
                  </a:moveTo>
                  <a:cubicBezTo>
                    <a:pt x="5826" y="18933"/>
                    <a:pt x="5852" y="24705"/>
                    <a:pt x="7423" y="30325"/>
                  </a:cubicBezTo>
                  <a:cubicBezTo>
                    <a:pt x="6923" y="30281"/>
                    <a:pt x="6539" y="30004"/>
                    <a:pt x="6423" y="29469"/>
                  </a:cubicBezTo>
                  <a:cubicBezTo>
                    <a:pt x="6156" y="28265"/>
                    <a:pt x="5817" y="27060"/>
                    <a:pt x="5701" y="25838"/>
                  </a:cubicBezTo>
                  <a:cubicBezTo>
                    <a:pt x="5290" y="21779"/>
                    <a:pt x="4969" y="17711"/>
                    <a:pt x="4621" y="13643"/>
                  </a:cubicBezTo>
                  <a:cubicBezTo>
                    <a:pt x="4612" y="13518"/>
                    <a:pt x="4621" y="13384"/>
                    <a:pt x="4621" y="13188"/>
                  </a:cubicBezTo>
                  <a:close/>
                  <a:moveTo>
                    <a:pt x="11437" y="11618"/>
                  </a:moveTo>
                  <a:cubicBezTo>
                    <a:pt x="12097" y="13563"/>
                    <a:pt x="12802" y="15409"/>
                    <a:pt x="13355" y="17310"/>
                  </a:cubicBezTo>
                  <a:cubicBezTo>
                    <a:pt x="14131" y="19950"/>
                    <a:pt x="14800" y="22618"/>
                    <a:pt x="15505" y="25276"/>
                  </a:cubicBezTo>
                  <a:cubicBezTo>
                    <a:pt x="15576" y="25535"/>
                    <a:pt x="15585" y="25802"/>
                    <a:pt x="15621" y="26061"/>
                  </a:cubicBezTo>
                  <a:cubicBezTo>
                    <a:pt x="15835" y="27970"/>
                    <a:pt x="15630" y="28407"/>
                    <a:pt x="13935" y="29282"/>
                  </a:cubicBezTo>
                  <a:cubicBezTo>
                    <a:pt x="12317" y="30116"/>
                    <a:pt x="10602" y="30560"/>
                    <a:pt x="8781" y="30560"/>
                  </a:cubicBezTo>
                  <a:cubicBezTo>
                    <a:pt x="8694" y="30560"/>
                    <a:pt x="8607" y="30559"/>
                    <a:pt x="8520" y="30557"/>
                  </a:cubicBezTo>
                  <a:cubicBezTo>
                    <a:pt x="8020" y="30548"/>
                    <a:pt x="7726" y="30361"/>
                    <a:pt x="7628" y="29888"/>
                  </a:cubicBezTo>
                  <a:cubicBezTo>
                    <a:pt x="7289" y="28336"/>
                    <a:pt x="6807" y="26810"/>
                    <a:pt x="6646" y="25240"/>
                  </a:cubicBezTo>
                  <a:cubicBezTo>
                    <a:pt x="6245" y="21387"/>
                    <a:pt x="5986" y="17506"/>
                    <a:pt x="5665" y="13643"/>
                  </a:cubicBezTo>
                  <a:cubicBezTo>
                    <a:pt x="5656" y="13509"/>
                    <a:pt x="5665" y="13384"/>
                    <a:pt x="5665" y="13179"/>
                  </a:cubicBezTo>
                  <a:cubicBezTo>
                    <a:pt x="7735" y="13135"/>
                    <a:pt x="9608" y="12599"/>
                    <a:pt x="11437" y="11618"/>
                  </a:cubicBezTo>
                  <a:close/>
                  <a:moveTo>
                    <a:pt x="12713" y="30406"/>
                  </a:moveTo>
                  <a:lnTo>
                    <a:pt x="12713" y="30406"/>
                  </a:lnTo>
                  <a:cubicBezTo>
                    <a:pt x="12945" y="30905"/>
                    <a:pt x="12829" y="31235"/>
                    <a:pt x="12267" y="31369"/>
                  </a:cubicBezTo>
                  <a:cubicBezTo>
                    <a:pt x="11847" y="31467"/>
                    <a:pt x="11410" y="31565"/>
                    <a:pt x="10982" y="31619"/>
                  </a:cubicBezTo>
                  <a:cubicBezTo>
                    <a:pt x="10931" y="31626"/>
                    <a:pt x="10883" y="31629"/>
                    <a:pt x="10836" y="31629"/>
                  </a:cubicBezTo>
                  <a:cubicBezTo>
                    <a:pt x="10508" y="31629"/>
                    <a:pt x="10302" y="31455"/>
                    <a:pt x="10349" y="30986"/>
                  </a:cubicBezTo>
                  <a:cubicBezTo>
                    <a:pt x="11152" y="30789"/>
                    <a:pt x="11919" y="30602"/>
                    <a:pt x="12713" y="30406"/>
                  </a:cubicBezTo>
                  <a:close/>
                  <a:moveTo>
                    <a:pt x="6611" y="0"/>
                  </a:moveTo>
                  <a:cubicBezTo>
                    <a:pt x="6282" y="0"/>
                    <a:pt x="5945" y="20"/>
                    <a:pt x="5603" y="56"/>
                  </a:cubicBezTo>
                  <a:cubicBezTo>
                    <a:pt x="2748" y="369"/>
                    <a:pt x="794" y="2519"/>
                    <a:pt x="776" y="5338"/>
                  </a:cubicBezTo>
                  <a:cubicBezTo>
                    <a:pt x="776" y="5552"/>
                    <a:pt x="607" y="5802"/>
                    <a:pt x="455" y="5980"/>
                  </a:cubicBezTo>
                  <a:cubicBezTo>
                    <a:pt x="0" y="6488"/>
                    <a:pt x="27" y="7416"/>
                    <a:pt x="607" y="7550"/>
                  </a:cubicBezTo>
                  <a:cubicBezTo>
                    <a:pt x="1294" y="7702"/>
                    <a:pt x="1490" y="8237"/>
                    <a:pt x="1874" y="8656"/>
                  </a:cubicBezTo>
                  <a:cubicBezTo>
                    <a:pt x="2355" y="9174"/>
                    <a:pt x="2980" y="9575"/>
                    <a:pt x="3515" y="10048"/>
                  </a:cubicBezTo>
                  <a:cubicBezTo>
                    <a:pt x="3702" y="10217"/>
                    <a:pt x="3926" y="10458"/>
                    <a:pt x="3943" y="10672"/>
                  </a:cubicBezTo>
                  <a:cubicBezTo>
                    <a:pt x="4229" y="14330"/>
                    <a:pt x="4407" y="17988"/>
                    <a:pt x="4755" y="21627"/>
                  </a:cubicBezTo>
                  <a:cubicBezTo>
                    <a:pt x="4996" y="24152"/>
                    <a:pt x="5433" y="26650"/>
                    <a:pt x="5808" y="29157"/>
                  </a:cubicBezTo>
                  <a:cubicBezTo>
                    <a:pt x="5968" y="30236"/>
                    <a:pt x="6664" y="30816"/>
                    <a:pt x="7726" y="30941"/>
                  </a:cubicBezTo>
                  <a:cubicBezTo>
                    <a:pt x="8413" y="31021"/>
                    <a:pt x="9118" y="31048"/>
                    <a:pt x="9840" y="31093"/>
                  </a:cubicBezTo>
                  <a:cubicBezTo>
                    <a:pt x="9848" y="31982"/>
                    <a:pt x="10377" y="32120"/>
                    <a:pt x="10987" y="32120"/>
                  </a:cubicBezTo>
                  <a:cubicBezTo>
                    <a:pt x="11100" y="32120"/>
                    <a:pt x="11215" y="32115"/>
                    <a:pt x="11330" y="32110"/>
                  </a:cubicBezTo>
                  <a:cubicBezTo>
                    <a:pt x="11954" y="34349"/>
                    <a:pt x="13382" y="35705"/>
                    <a:pt x="15630" y="36053"/>
                  </a:cubicBezTo>
                  <a:cubicBezTo>
                    <a:pt x="16043" y="36115"/>
                    <a:pt x="16455" y="36148"/>
                    <a:pt x="16864" y="36148"/>
                  </a:cubicBezTo>
                  <a:cubicBezTo>
                    <a:pt x="18151" y="36148"/>
                    <a:pt x="19402" y="35823"/>
                    <a:pt x="20519" y="35071"/>
                  </a:cubicBezTo>
                  <a:cubicBezTo>
                    <a:pt x="21634" y="34304"/>
                    <a:pt x="22660" y="33385"/>
                    <a:pt x="23712" y="32520"/>
                  </a:cubicBezTo>
                  <a:cubicBezTo>
                    <a:pt x="24328" y="32020"/>
                    <a:pt x="24863" y="31414"/>
                    <a:pt x="25523" y="30986"/>
                  </a:cubicBezTo>
                  <a:cubicBezTo>
                    <a:pt x="25959" y="30707"/>
                    <a:pt x="26433" y="30575"/>
                    <a:pt x="26902" y="30575"/>
                  </a:cubicBezTo>
                  <a:cubicBezTo>
                    <a:pt x="27738" y="30575"/>
                    <a:pt x="28554" y="30995"/>
                    <a:pt x="29092" y="31744"/>
                  </a:cubicBezTo>
                  <a:cubicBezTo>
                    <a:pt x="29208" y="31904"/>
                    <a:pt x="29342" y="32065"/>
                    <a:pt x="29458" y="32217"/>
                  </a:cubicBezTo>
                  <a:cubicBezTo>
                    <a:pt x="29538" y="32181"/>
                    <a:pt x="29618" y="32145"/>
                    <a:pt x="29698" y="32110"/>
                  </a:cubicBezTo>
                  <a:cubicBezTo>
                    <a:pt x="29618" y="31878"/>
                    <a:pt x="29574" y="31619"/>
                    <a:pt x="29440" y="31423"/>
                  </a:cubicBezTo>
                  <a:cubicBezTo>
                    <a:pt x="28865" y="30574"/>
                    <a:pt x="27904" y="30100"/>
                    <a:pt x="26916" y="30100"/>
                  </a:cubicBezTo>
                  <a:cubicBezTo>
                    <a:pt x="26356" y="30100"/>
                    <a:pt x="25787" y="30252"/>
                    <a:pt x="25274" y="30575"/>
                  </a:cubicBezTo>
                  <a:cubicBezTo>
                    <a:pt x="24569" y="31021"/>
                    <a:pt x="24007" y="31664"/>
                    <a:pt x="23356" y="32199"/>
                  </a:cubicBezTo>
                  <a:cubicBezTo>
                    <a:pt x="22392" y="32993"/>
                    <a:pt x="21464" y="33858"/>
                    <a:pt x="20429" y="34554"/>
                  </a:cubicBezTo>
                  <a:cubicBezTo>
                    <a:pt x="19326" y="35300"/>
                    <a:pt x="18076" y="35685"/>
                    <a:pt x="16730" y="35685"/>
                  </a:cubicBezTo>
                  <a:cubicBezTo>
                    <a:pt x="16629" y="35685"/>
                    <a:pt x="16527" y="35682"/>
                    <a:pt x="16424" y="35678"/>
                  </a:cubicBezTo>
                  <a:cubicBezTo>
                    <a:pt x="14095" y="35571"/>
                    <a:pt x="12240" y="34099"/>
                    <a:pt x="11874" y="31994"/>
                  </a:cubicBezTo>
                  <a:cubicBezTo>
                    <a:pt x="12829" y="31797"/>
                    <a:pt x="13658" y="31449"/>
                    <a:pt x="13239" y="30245"/>
                  </a:cubicBezTo>
                  <a:cubicBezTo>
                    <a:pt x="13899" y="29844"/>
                    <a:pt x="14506" y="29496"/>
                    <a:pt x="15095" y="29121"/>
                  </a:cubicBezTo>
                  <a:cubicBezTo>
                    <a:pt x="15906" y="28613"/>
                    <a:pt x="16272" y="27872"/>
                    <a:pt x="16156" y="26935"/>
                  </a:cubicBezTo>
                  <a:cubicBezTo>
                    <a:pt x="16014" y="25776"/>
                    <a:pt x="15898" y="24607"/>
                    <a:pt x="15630" y="23474"/>
                  </a:cubicBezTo>
                  <a:cubicBezTo>
                    <a:pt x="14533" y="18773"/>
                    <a:pt x="12909" y="14223"/>
                    <a:pt x="11223" y="9700"/>
                  </a:cubicBezTo>
                  <a:cubicBezTo>
                    <a:pt x="11053" y="9254"/>
                    <a:pt x="10955" y="8924"/>
                    <a:pt x="11392" y="8496"/>
                  </a:cubicBezTo>
                  <a:cubicBezTo>
                    <a:pt x="12151" y="7764"/>
                    <a:pt x="12427" y="6783"/>
                    <a:pt x="12436" y="5721"/>
                  </a:cubicBezTo>
                  <a:cubicBezTo>
                    <a:pt x="12445" y="5400"/>
                    <a:pt x="12641" y="5070"/>
                    <a:pt x="12650" y="4740"/>
                  </a:cubicBezTo>
                  <a:cubicBezTo>
                    <a:pt x="12659" y="4347"/>
                    <a:pt x="12659" y="3892"/>
                    <a:pt x="12472" y="3589"/>
                  </a:cubicBezTo>
                  <a:cubicBezTo>
                    <a:pt x="12151" y="3063"/>
                    <a:pt x="11660" y="2652"/>
                    <a:pt x="11276" y="2162"/>
                  </a:cubicBezTo>
                  <a:cubicBezTo>
                    <a:pt x="10030" y="598"/>
                    <a:pt x="8431" y="0"/>
                    <a:pt x="6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a:off x="1060014" y="1817148"/>
              <a:ext cx="97814" cy="143999"/>
            </a:xfrm>
            <a:custGeom>
              <a:rect b="b" l="l" r="r" t="t"/>
              <a:pathLst>
                <a:path extrusionOk="0" h="5793" w="3935">
                  <a:moveTo>
                    <a:pt x="1945" y="504"/>
                  </a:moveTo>
                  <a:cubicBezTo>
                    <a:pt x="2314" y="504"/>
                    <a:pt x="2411" y="737"/>
                    <a:pt x="2623" y="1453"/>
                  </a:cubicBezTo>
                  <a:cubicBezTo>
                    <a:pt x="2722" y="1765"/>
                    <a:pt x="2802" y="2086"/>
                    <a:pt x="2918" y="2479"/>
                  </a:cubicBezTo>
                  <a:cubicBezTo>
                    <a:pt x="2133" y="2639"/>
                    <a:pt x="1419" y="2800"/>
                    <a:pt x="643" y="2961"/>
                  </a:cubicBezTo>
                  <a:cubicBezTo>
                    <a:pt x="598" y="2425"/>
                    <a:pt x="554" y="1988"/>
                    <a:pt x="518" y="1551"/>
                  </a:cubicBezTo>
                  <a:cubicBezTo>
                    <a:pt x="465" y="1034"/>
                    <a:pt x="670" y="757"/>
                    <a:pt x="1205" y="632"/>
                  </a:cubicBezTo>
                  <a:cubicBezTo>
                    <a:pt x="1539" y="555"/>
                    <a:pt x="1772" y="504"/>
                    <a:pt x="1945" y="504"/>
                  </a:cubicBezTo>
                  <a:close/>
                  <a:moveTo>
                    <a:pt x="3150" y="2943"/>
                  </a:moveTo>
                  <a:cubicBezTo>
                    <a:pt x="3159" y="3621"/>
                    <a:pt x="3417" y="4450"/>
                    <a:pt x="3114" y="4825"/>
                  </a:cubicBezTo>
                  <a:cubicBezTo>
                    <a:pt x="2900" y="5089"/>
                    <a:pt x="2348" y="5256"/>
                    <a:pt x="1882" y="5256"/>
                  </a:cubicBezTo>
                  <a:cubicBezTo>
                    <a:pt x="1688" y="5256"/>
                    <a:pt x="1508" y="5227"/>
                    <a:pt x="1374" y="5164"/>
                  </a:cubicBezTo>
                  <a:cubicBezTo>
                    <a:pt x="964" y="4968"/>
                    <a:pt x="866" y="4120"/>
                    <a:pt x="589" y="3487"/>
                  </a:cubicBezTo>
                  <a:cubicBezTo>
                    <a:pt x="1526" y="3291"/>
                    <a:pt x="2249" y="3139"/>
                    <a:pt x="3150" y="2943"/>
                  </a:cubicBezTo>
                  <a:close/>
                  <a:moveTo>
                    <a:pt x="1654" y="1"/>
                  </a:moveTo>
                  <a:cubicBezTo>
                    <a:pt x="558" y="1"/>
                    <a:pt x="1" y="662"/>
                    <a:pt x="1" y="1908"/>
                  </a:cubicBezTo>
                  <a:cubicBezTo>
                    <a:pt x="108" y="2604"/>
                    <a:pt x="188" y="3309"/>
                    <a:pt x="322" y="3995"/>
                  </a:cubicBezTo>
                  <a:cubicBezTo>
                    <a:pt x="570" y="5281"/>
                    <a:pt x="875" y="5792"/>
                    <a:pt x="1644" y="5792"/>
                  </a:cubicBezTo>
                  <a:cubicBezTo>
                    <a:pt x="1980" y="5792"/>
                    <a:pt x="2406" y="5695"/>
                    <a:pt x="2954" y="5521"/>
                  </a:cubicBezTo>
                  <a:cubicBezTo>
                    <a:pt x="3578" y="5325"/>
                    <a:pt x="3935" y="4986"/>
                    <a:pt x="3783" y="4326"/>
                  </a:cubicBezTo>
                  <a:cubicBezTo>
                    <a:pt x="3489" y="3041"/>
                    <a:pt x="3177" y="1756"/>
                    <a:pt x="2820" y="490"/>
                  </a:cubicBezTo>
                  <a:cubicBezTo>
                    <a:pt x="2757" y="293"/>
                    <a:pt x="2409" y="88"/>
                    <a:pt x="2168" y="43"/>
                  </a:cubicBezTo>
                  <a:cubicBezTo>
                    <a:pt x="1986" y="15"/>
                    <a:pt x="1814"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 name="Google Shape;228;p11"/>
          <p:cNvSpPr/>
          <p:nvPr/>
        </p:nvSpPr>
        <p:spPr>
          <a:xfrm rot="-664766">
            <a:off x="8137803" y="3717097"/>
            <a:ext cx="1112258" cy="1554012"/>
          </a:xfrm>
          <a:custGeom>
            <a:rect b="b" l="l" r="r" t="t"/>
            <a:pathLst>
              <a:path extrusionOk="0" h="41943" w="30020">
                <a:moveTo>
                  <a:pt x="22836" y="357"/>
                </a:moveTo>
                <a:cubicBezTo>
                  <a:pt x="22947" y="357"/>
                  <a:pt x="23057" y="399"/>
                  <a:pt x="23159" y="482"/>
                </a:cubicBezTo>
                <a:cubicBezTo>
                  <a:pt x="23409" y="687"/>
                  <a:pt x="23436" y="1008"/>
                  <a:pt x="23204" y="1294"/>
                </a:cubicBezTo>
                <a:cubicBezTo>
                  <a:pt x="22651" y="1954"/>
                  <a:pt x="22089" y="2614"/>
                  <a:pt x="21535" y="3265"/>
                </a:cubicBezTo>
                <a:cubicBezTo>
                  <a:pt x="18654" y="6628"/>
                  <a:pt x="15719" y="9938"/>
                  <a:pt x="12677" y="13150"/>
                </a:cubicBezTo>
                <a:cubicBezTo>
                  <a:pt x="12597" y="13239"/>
                  <a:pt x="12534" y="13355"/>
                  <a:pt x="12311" y="13399"/>
                </a:cubicBezTo>
                <a:cubicBezTo>
                  <a:pt x="12927" y="12597"/>
                  <a:pt x="13489" y="11856"/>
                  <a:pt x="14060" y="11116"/>
                </a:cubicBezTo>
                <a:cubicBezTo>
                  <a:pt x="16674" y="7735"/>
                  <a:pt x="19252" y="4327"/>
                  <a:pt x="21990" y="1044"/>
                </a:cubicBezTo>
                <a:cubicBezTo>
                  <a:pt x="22124" y="892"/>
                  <a:pt x="22249" y="732"/>
                  <a:pt x="22383" y="589"/>
                </a:cubicBezTo>
                <a:cubicBezTo>
                  <a:pt x="22527" y="434"/>
                  <a:pt x="22683" y="357"/>
                  <a:pt x="22836" y="357"/>
                </a:cubicBezTo>
                <a:close/>
                <a:moveTo>
                  <a:pt x="15844" y="12605"/>
                </a:moveTo>
                <a:cubicBezTo>
                  <a:pt x="15344" y="12980"/>
                  <a:pt x="14916" y="13301"/>
                  <a:pt x="14470" y="13614"/>
                </a:cubicBezTo>
                <a:cubicBezTo>
                  <a:pt x="14381" y="13676"/>
                  <a:pt x="14256" y="13685"/>
                  <a:pt x="14140" y="13703"/>
                </a:cubicBezTo>
                <a:cubicBezTo>
                  <a:pt x="13667" y="13756"/>
                  <a:pt x="13194" y="13801"/>
                  <a:pt x="12721" y="13854"/>
                </a:cubicBezTo>
                <a:cubicBezTo>
                  <a:pt x="12695" y="13712"/>
                  <a:pt x="12793" y="13631"/>
                  <a:pt x="12864" y="13542"/>
                </a:cubicBezTo>
                <a:cubicBezTo>
                  <a:pt x="13243" y="13046"/>
                  <a:pt x="13685" y="12700"/>
                  <a:pt x="14341" y="12700"/>
                </a:cubicBezTo>
                <a:cubicBezTo>
                  <a:pt x="14380" y="12700"/>
                  <a:pt x="14420" y="12701"/>
                  <a:pt x="14461" y="12704"/>
                </a:cubicBezTo>
                <a:cubicBezTo>
                  <a:pt x="14520" y="12707"/>
                  <a:pt x="14579" y="12709"/>
                  <a:pt x="14639" y="12709"/>
                </a:cubicBezTo>
                <a:cubicBezTo>
                  <a:pt x="15011" y="12709"/>
                  <a:pt x="15398" y="12644"/>
                  <a:pt x="15844" y="12605"/>
                </a:cubicBezTo>
                <a:close/>
                <a:moveTo>
                  <a:pt x="12320" y="13453"/>
                </a:moveTo>
                <a:lnTo>
                  <a:pt x="12320" y="13453"/>
                </a:lnTo>
                <a:cubicBezTo>
                  <a:pt x="12302" y="13970"/>
                  <a:pt x="11972" y="14452"/>
                  <a:pt x="11517" y="14604"/>
                </a:cubicBezTo>
                <a:cubicBezTo>
                  <a:pt x="11463" y="14625"/>
                  <a:pt x="11400" y="14656"/>
                  <a:pt x="11339" y="14656"/>
                </a:cubicBezTo>
                <a:cubicBezTo>
                  <a:pt x="11298" y="14656"/>
                  <a:pt x="11258" y="14643"/>
                  <a:pt x="11223" y="14604"/>
                </a:cubicBezTo>
                <a:cubicBezTo>
                  <a:pt x="11134" y="14515"/>
                  <a:pt x="11187" y="14390"/>
                  <a:pt x="11232" y="14283"/>
                </a:cubicBezTo>
                <a:cubicBezTo>
                  <a:pt x="11446" y="13828"/>
                  <a:pt x="11794" y="13542"/>
                  <a:pt x="12320" y="13453"/>
                </a:cubicBezTo>
                <a:close/>
                <a:moveTo>
                  <a:pt x="27575" y="4854"/>
                </a:moveTo>
                <a:cubicBezTo>
                  <a:pt x="27747" y="4854"/>
                  <a:pt x="27907" y="4940"/>
                  <a:pt x="28012" y="5094"/>
                </a:cubicBezTo>
                <a:cubicBezTo>
                  <a:pt x="28155" y="5299"/>
                  <a:pt x="28128" y="5594"/>
                  <a:pt x="27941" y="5781"/>
                </a:cubicBezTo>
                <a:cubicBezTo>
                  <a:pt x="27878" y="5843"/>
                  <a:pt x="27807" y="5888"/>
                  <a:pt x="27736" y="5933"/>
                </a:cubicBezTo>
                <a:cubicBezTo>
                  <a:pt x="23311" y="8894"/>
                  <a:pt x="18823" y="11749"/>
                  <a:pt x="14229" y="14443"/>
                </a:cubicBezTo>
                <a:cubicBezTo>
                  <a:pt x="14176" y="14479"/>
                  <a:pt x="14122" y="14506"/>
                  <a:pt x="14069" y="14532"/>
                </a:cubicBezTo>
                <a:cubicBezTo>
                  <a:pt x="13828" y="14952"/>
                  <a:pt x="13524" y="15300"/>
                  <a:pt x="13016" y="15389"/>
                </a:cubicBezTo>
                <a:cubicBezTo>
                  <a:pt x="12945" y="15402"/>
                  <a:pt x="12864" y="15422"/>
                  <a:pt x="12792" y="15422"/>
                </a:cubicBezTo>
                <a:cubicBezTo>
                  <a:pt x="12719" y="15422"/>
                  <a:pt x="12655" y="15402"/>
                  <a:pt x="12614" y="15335"/>
                </a:cubicBezTo>
                <a:cubicBezTo>
                  <a:pt x="12525" y="15184"/>
                  <a:pt x="12677" y="15059"/>
                  <a:pt x="12775" y="14961"/>
                </a:cubicBezTo>
                <a:cubicBezTo>
                  <a:pt x="13043" y="14675"/>
                  <a:pt x="13373" y="14523"/>
                  <a:pt x="13774" y="14515"/>
                </a:cubicBezTo>
                <a:cubicBezTo>
                  <a:pt x="13854" y="14515"/>
                  <a:pt x="13935" y="14497"/>
                  <a:pt x="14015" y="14488"/>
                </a:cubicBezTo>
                <a:cubicBezTo>
                  <a:pt x="14987" y="13765"/>
                  <a:pt x="15951" y="13034"/>
                  <a:pt x="16923" y="12320"/>
                </a:cubicBezTo>
                <a:cubicBezTo>
                  <a:pt x="20260" y="9876"/>
                  <a:pt x="23578" y="7405"/>
                  <a:pt x="27022" y="5103"/>
                </a:cubicBezTo>
                <a:cubicBezTo>
                  <a:pt x="27129" y="5040"/>
                  <a:pt x="27227" y="4960"/>
                  <a:pt x="27343" y="4907"/>
                </a:cubicBezTo>
                <a:cubicBezTo>
                  <a:pt x="27420" y="4871"/>
                  <a:pt x="27499" y="4854"/>
                  <a:pt x="27575" y="4854"/>
                </a:cubicBezTo>
                <a:close/>
                <a:moveTo>
                  <a:pt x="19800" y="12487"/>
                </a:moveTo>
                <a:cubicBezTo>
                  <a:pt x="21041" y="12487"/>
                  <a:pt x="22281" y="12521"/>
                  <a:pt x="23516" y="12632"/>
                </a:cubicBezTo>
                <a:cubicBezTo>
                  <a:pt x="25140" y="12784"/>
                  <a:pt x="26763" y="12962"/>
                  <a:pt x="28324" y="13506"/>
                </a:cubicBezTo>
                <a:cubicBezTo>
                  <a:pt x="28628" y="13614"/>
                  <a:pt x="28931" y="13738"/>
                  <a:pt x="29190" y="13935"/>
                </a:cubicBezTo>
                <a:cubicBezTo>
                  <a:pt x="29502" y="14167"/>
                  <a:pt x="29511" y="14327"/>
                  <a:pt x="29190" y="14577"/>
                </a:cubicBezTo>
                <a:cubicBezTo>
                  <a:pt x="28708" y="14952"/>
                  <a:pt x="28137" y="15157"/>
                  <a:pt x="27557" y="15353"/>
                </a:cubicBezTo>
                <a:cubicBezTo>
                  <a:pt x="25969" y="15888"/>
                  <a:pt x="24328" y="16210"/>
                  <a:pt x="22677" y="16495"/>
                </a:cubicBezTo>
                <a:cubicBezTo>
                  <a:pt x="21179" y="16754"/>
                  <a:pt x="19680" y="16950"/>
                  <a:pt x="18163" y="17102"/>
                </a:cubicBezTo>
                <a:cubicBezTo>
                  <a:pt x="16236" y="17307"/>
                  <a:pt x="14292" y="17441"/>
                  <a:pt x="12356" y="17503"/>
                </a:cubicBezTo>
                <a:cubicBezTo>
                  <a:pt x="11535" y="17525"/>
                  <a:pt x="10714" y="17540"/>
                  <a:pt x="9893" y="17540"/>
                </a:cubicBezTo>
                <a:cubicBezTo>
                  <a:pt x="8726" y="17540"/>
                  <a:pt x="7560" y="17510"/>
                  <a:pt x="6396" y="17432"/>
                </a:cubicBezTo>
                <a:cubicBezTo>
                  <a:pt x="4701" y="17316"/>
                  <a:pt x="3006" y="17173"/>
                  <a:pt x="1374" y="16682"/>
                </a:cubicBezTo>
                <a:cubicBezTo>
                  <a:pt x="1195" y="16629"/>
                  <a:pt x="1017" y="16557"/>
                  <a:pt x="848" y="16477"/>
                </a:cubicBezTo>
                <a:cubicBezTo>
                  <a:pt x="669" y="16388"/>
                  <a:pt x="437" y="16317"/>
                  <a:pt x="410" y="16102"/>
                </a:cubicBezTo>
                <a:cubicBezTo>
                  <a:pt x="393" y="15879"/>
                  <a:pt x="625" y="15781"/>
                  <a:pt x="776" y="15674"/>
                </a:cubicBezTo>
                <a:cubicBezTo>
                  <a:pt x="1017" y="15505"/>
                  <a:pt x="1285" y="15380"/>
                  <a:pt x="1552" y="15264"/>
                </a:cubicBezTo>
                <a:cubicBezTo>
                  <a:pt x="3176" y="14577"/>
                  <a:pt x="4889" y="14184"/>
                  <a:pt x="6611" y="13819"/>
                </a:cubicBezTo>
                <a:cubicBezTo>
                  <a:pt x="8074" y="13506"/>
                  <a:pt x="9555" y="13292"/>
                  <a:pt x="11035" y="13078"/>
                </a:cubicBezTo>
                <a:cubicBezTo>
                  <a:pt x="11392" y="13025"/>
                  <a:pt x="11749" y="12998"/>
                  <a:pt x="12115" y="12953"/>
                </a:cubicBezTo>
                <a:lnTo>
                  <a:pt x="12115" y="12953"/>
                </a:lnTo>
                <a:cubicBezTo>
                  <a:pt x="12088" y="13060"/>
                  <a:pt x="12008" y="13105"/>
                  <a:pt x="11919" y="13141"/>
                </a:cubicBezTo>
                <a:cubicBezTo>
                  <a:pt x="11437" y="13292"/>
                  <a:pt x="11116" y="13622"/>
                  <a:pt x="10893" y="14060"/>
                </a:cubicBezTo>
                <a:cubicBezTo>
                  <a:pt x="10830" y="14176"/>
                  <a:pt x="10750" y="14211"/>
                  <a:pt x="10634" y="14238"/>
                </a:cubicBezTo>
                <a:cubicBezTo>
                  <a:pt x="9947" y="14407"/>
                  <a:pt x="9251" y="14559"/>
                  <a:pt x="8600" y="14854"/>
                </a:cubicBezTo>
                <a:cubicBezTo>
                  <a:pt x="8448" y="14925"/>
                  <a:pt x="8297" y="15005"/>
                  <a:pt x="8163" y="15103"/>
                </a:cubicBezTo>
                <a:cubicBezTo>
                  <a:pt x="7770" y="15389"/>
                  <a:pt x="7797" y="15737"/>
                  <a:pt x="8234" y="15951"/>
                </a:cubicBezTo>
                <a:cubicBezTo>
                  <a:pt x="8725" y="16201"/>
                  <a:pt x="9269" y="16281"/>
                  <a:pt x="9813" y="16343"/>
                </a:cubicBezTo>
                <a:cubicBezTo>
                  <a:pt x="10754" y="16462"/>
                  <a:pt x="11700" y="16511"/>
                  <a:pt x="12645" y="16511"/>
                </a:cubicBezTo>
                <a:cubicBezTo>
                  <a:pt x="13546" y="16511"/>
                  <a:pt x="14447" y="16467"/>
                  <a:pt x="15344" y="16397"/>
                </a:cubicBezTo>
                <a:cubicBezTo>
                  <a:pt x="17155" y="16263"/>
                  <a:pt x="18957" y="16049"/>
                  <a:pt x="20697" y="15523"/>
                </a:cubicBezTo>
                <a:cubicBezTo>
                  <a:pt x="21027" y="15424"/>
                  <a:pt x="21357" y="15309"/>
                  <a:pt x="21643" y="15103"/>
                </a:cubicBezTo>
                <a:cubicBezTo>
                  <a:pt x="22026" y="14827"/>
                  <a:pt x="22017" y="14470"/>
                  <a:pt x="21607" y="14220"/>
                </a:cubicBezTo>
                <a:cubicBezTo>
                  <a:pt x="21072" y="13899"/>
                  <a:pt x="20456" y="13810"/>
                  <a:pt x="19840" y="13721"/>
                </a:cubicBezTo>
                <a:cubicBezTo>
                  <a:pt x="18779" y="13560"/>
                  <a:pt x="17717" y="13524"/>
                  <a:pt x="16584" y="13524"/>
                </a:cubicBezTo>
                <a:cubicBezTo>
                  <a:pt x="17137" y="13185"/>
                  <a:pt x="17628" y="12891"/>
                  <a:pt x="18119" y="12588"/>
                </a:cubicBezTo>
                <a:cubicBezTo>
                  <a:pt x="18217" y="12525"/>
                  <a:pt x="18324" y="12498"/>
                  <a:pt x="18440" y="12498"/>
                </a:cubicBezTo>
                <a:cubicBezTo>
                  <a:pt x="18893" y="12491"/>
                  <a:pt x="19347" y="12487"/>
                  <a:pt x="19800" y="12487"/>
                </a:cubicBezTo>
                <a:close/>
                <a:moveTo>
                  <a:pt x="29547" y="14854"/>
                </a:moveTo>
                <a:cubicBezTo>
                  <a:pt x="29627" y="15532"/>
                  <a:pt x="29680" y="16165"/>
                  <a:pt x="29627" y="16807"/>
                </a:cubicBezTo>
                <a:cubicBezTo>
                  <a:pt x="29609" y="17039"/>
                  <a:pt x="29404" y="17146"/>
                  <a:pt x="29225" y="17262"/>
                </a:cubicBezTo>
                <a:cubicBezTo>
                  <a:pt x="28565" y="17682"/>
                  <a:pt x="27825" y="17922"/>
                  <a:pt x="27075" y="18136"/>
                </a:cubicBezTo>
                <a:cubicBezTo>
                  <a:pt x="25086" y="18716"/>
                  <a:pt x="23052" y="19064"/>
                  <a:pt x="21009" y="19350"/>
                </a:cubicBezTo>
                <a:cubicBezTo>
                  <a:pt x="17456" y="19847"/>
                  <a:pt x="13884" y="20108"/>
                  <a:pt x="10304" y="20108"/>
                </a:cubicBezTo>
                <a:cubicBezTo>
                  <a:pt x="9641" y="20108"/>
                  <a:pt x="8978" y="20099"/>
                  <a:pt x="8314" y="20081"/>
                </a:cubicBezTo>
                <a:cubicBezTo>
                  <a:pt x="6209" y="20028"/>
                  <a:pt x="4113" y="19885"/>
                  <a:pt x="2061" y="19403"/>
                </a:cubicBezTo>
                <a:cubicBezTo>
                  <a:pt x="1704" y="19314"/>
                  <a:pt x="1356" y="19207"/>
                  <a:pt x="1017" y="19055"/>
                </a:cubicBezTo>
                <a:cubicBezTo>
                  <a:pt x="732" y="18913"/>
                  <a:pt x="526" y="18752"/>
                  <a:pt x="509" y="18377"/>
                </a:cubicBezTo>
                <a:cubicBezTo>
                  <a:pt x="473" y="17842"/>
                  <a:pt x="402" y="17316"/>
                  <a:pt x="402" y="16745"/>
                </a:cubicBezTo>
                <a:lnTo>
                  <a:pt x="402" y="16745"/>
                </a:lnTo>
                <a:cubicBezTo>
                  <a:pt x="1882" y="17414"/>
                  <a:pt x="3435" y="17574"/>
                  <a:pt x="4987" y="17726"/>
                </a:cubicBezTo>
                <a:cubicBezTo>
                  <a:pt x="6589" y="17894"/>
                  <a:pt x="8198" y="17964"/>
                  <a:pt x="9808" y="17964"/>
                </a:cubicBezTo>
                <a:cubicBezTo>
                  <a:pt x="10080" y="17964"/>
                  <a:pt x="10353" y="17962"/>
                  <a:pt x="10625" y="17958"/>
                </a:cubicBezTo>
                <a:cubicBezTo>
                  <a:pt x="13275" y="17922"/>
                  <a:pt x="15915" y="17771"/>
                  <a:pt x="18547" y="17476"/>
                </a:cubicBezTo>
                <a:cubicBezTo>
                  <a:pt x="21348" y="17164"/>
                  <a:pt x="24123" y="16772"/>
                  <a:pt x="26844" y="16013"/>
                </a:cubicBezTo>
                <a:cubicBezTo>
                  <a:pt x="27780" y="15755"/>
                  <a:pt x="28708" y="15460"/>
                  <a:pt x="29547" y="14854"/>
                </a:cubicBezTo>
                <a:close/>
                <a:moveTo>
                  <a:pt x="28521" y="35238"/>
                </a:moveTo>
                <a:cubicBezTo>
                  <a:pt x="28797" y="35390"/>
                  <a:pt x="29154" y="35515"/>
                  <a:pt x="29190" y="35845"/>
                </a:cubicBezTo>
                <a:cubicBezTo>
                  <a:pt x="29208" y="36139"/>
                  <a:pt x="28878" y="36291"/>
                  <a:pt x="28637" y="36442"/>
                </a:cubicBezTo>
                <a:cubicBezTo>
                  <a:pt x="28530" y="36514"/>
                  <a:pt x="28405" y="36576"/>
                  <a:pt x="28289" y="36648"/>
                </a:cubicBezTo>
                <a:cubicBezTo>
                  <a:pt x="28369" y="36184"/>
                  <a:pt x="28440" y="35720"/>
                  <a:pt x="28521" y="35238"/>
                </a:cubicBezTo>
                <a:close/>
                <a:moveTo>
                  <a:pt x="27058" y="18565"/>
                </a:moveTo>
                <a:lnTo>
                  <a:pt x="27049" y="18618"/>
                </a:lnTo>
                <a:cubicBezTo>
                  <a:pt x="26870" y="19974"/>
                  <a:pt x="26683" y="21321"/>
                  <a:pt x="26496" y="22677"/>
                </a:cubicBezTo>
                <a:cubicBezTo>
                  <a:pt x="26166" y="24952"/>
                  <a:pt x="25835" y="27227"/>
                  <a:pt x="25514" y="29502"/>
                </a:cubicBezTo>
                <a:cubicBezTo>
                  <a:pt x="25175" y="31910"/>
                  <a:pt x="24836" y="34310"/>
                  <a:pt x="24488" y="36710"/>
                </a:cubicBezTo>
                <a:cubicBezTo>
                  <a:pt x="24488" y="36746"/>
                  <a:pt x="24471" y="36781"/>
                  <a:pt x="24417" y="36915"/>
                </a:cubicBezTo>
                <a:cubicBezTo>
                  <a:pt x="24274" y="36300"/>
                  <a:pt x="24140" y="35773"/>
                  <a:pt x="24016" y="35247"/>
                </a:cubicBezTo>
                <a:cubicBezTo>
                  <a:pt x="22838" y="30216"/>
                  <a:pt x="21651" y="25193"/>
                  <a:pt x="20465" y="20170"/>
                </a:cubicBezTo>
                <a:cubicBezTo>
                  <a:pt x="20394" y="19876"/>
                  <a:pt x="20447" y="19814"/>
                  <a:pt x="20742" y="19778"/>
                </a:cubicBezTo>
                <a:cubicBezTo>
                  <a:pt x="22793" y="19501"/>
                  <a:pt x="24836" y="19162"/>
                  <a:pt x="26835" y="18609"/>
                </a:cubicBezTo>
                <a:cubicBezTo>
                  <a:pt x="26888" y="18591"/>
                  <a:pt x="26959" y="18591"/>
                  <a:pt x="27022" y="18583"/>
                </a:cubicBezTo>
                <a:cubicBezTo>
                  <a:pt x="27031" y="18583"/>
                  <a:pt x="27049" y="18574"/>
                  <a:pt x="27058" y="18565"/>
                </a:cubicBezTo>
                <a:close/>
                <a:moveTo>
                  <a:pt x="28732" y="17982"/>
                </a:moveTo>
                <a:cubicBezTo>
                  <a:pt x="28809" y="17982"/>
                  <a:pt x="28839" y="18044"/>
                  <a:pt x="28851" y="18172"/>
                </a:cubicBezTo>
                <a:cubicBezTo>
                  <a:pt x="28904" y="18957"/>
                  <a:pt x="28993" y="19742"/>
                  <a:pt x="29029" y="20527"/>
                </a:cubicBezTo>
                <a:cubicBezTo>
                  <a:pt x="29074" y="21589"/>
                  <a:pt x="29127" y="22650"/>
                  <a:pt x="29092" y="23650"/>
                </a:cubicBezTo>
                <a:cubicBezTo>
                  <a:pt x="29047" y="26139"/>
                  <a:pt x="28886" y="28565"/>
                  <a:pt x="28628" y="30974"/>
                </a:cubicBezTo>
                <a:cubicBezTo>
                  <a:pt x="28440" y="32713"/>
                  <a:pt x="28208" y="34444"/>
                  <a:pt x="27976" y="36166"/>
                </a:cubicBezTo>
                <a:cubicBezTo>
                  <a:pt x="27905" y="36656"/>
                  <a:pt x="27736" y="36995"/>
                  <a:pt x="27200" y="37138"/>
                </a:cubicBezTo>
                <a:cubicBezTo>
                  <a:pt x="26478" y="37334"/>
                  <a:pt x="25755" y="37549"/>
                  <a:pt x="25024" y="37736"/>
                </a:cubicBezTo>
                <a:cubicBezTo>
                  <a:pt x="24957" y="37753"/>
                  <a:pt x="24905" y="37761"/>
                  <a:pt x="24864" y="37761"/>
                </a:cubicBezTo>
                <a:cubicBezTo>
                  <a:pt x="24716" y="37761"/>
                  <a:pt x="24726" y="37651"/>
                  <a:pt x="24747" y="37468"/>
                </a:cubicBezTo>
                <a:cubicBezTo>
                  <a:pt x="24934" y="36228"/>
                  <a:pt x="25113" y="34979"/>
                  <a:pt x="25291" y="33730"/>
                </a:cubicBezTo>
                <a:cubicBezTo>
                  <a:pt x="25595" y="31589"/>
                  <a:pt x="25898" y="29448"/>
                  <a:pt x="26201" y="27307"/>
                </a:cubicBezTo>
                <a:cubicBezTo>
                  <a:pt x="26531" y="25032"/>
                  <a:pt x="26852" y="22749"/>
                  <a:pt x="27183" y="20474"/>
                </a:cubicBezTo>
                <a:cubicBezTo>
                  <a:pt x="27263" y="19867"/>
                  <a:pt x="27361" y="19269"/>
                  <a:pt x="27432" y="18663"/>
                </a:cubicBezTo>
                <a:cubicBezTo>
                  <a:pt x="27459" y="18484"/>
                  <a:pt x="27530" y="18395"/>
                  <a:pt x="27709" y="18342"/>
                </a:cubicBezTo>
                <a:cubicBezTo>
                  <a:pt x="28003" y="18252"/>
                  <a:pt x="28307" y="18145"/>
                  <a:pt x="28592" y="18021"/>
                </a:cubicBezTo>
                <a:cubicBezTo>
                  <a:pt x="28651" y="17995"/>
                  <a:pt x="28697" y="17982"/>
                  <a:pt x="28732" y="17982"/>
                </a:cubicBezTo>
                <a:close/>
                <a:moveTo>
                  <a:pt x="19249" y="19973"/>
                </a:moveTo>
                <a:cubicBezTo>
                  <a:pt x="19436" y="19973"/>
                  <a:pt x="19426" y="20052"/>
                  <a:pt x="19386" y="20376"/>
                </a:cubicBezTo>
                <a:cubicBezTo>
                  <a:pt x="18931" y="23587"/>
                  <a:pt x="18467" y="26799"/>
                  <a:pt x="18021" y="30010"/>
                </a:cubicBezTo>
                <a:cubicBezTo>
                  <a:pt x="17646" y="32615"/>
                  <a:pt x="17289" y="35211"/>
                  <a:pt x="16923" y="37807"/>
                </a:cubicBezTo>
                <a:cubicBezTo>
                  <a:pt x="16914" y="37843"/>
                  <a:pt x="16905" y="37870"/>
                  <a:pt x="16897" y="37896"/>
                </a:cubicBezTo>
                <a:cubicBezTo>
                  <a:pt x="16879" y="37905"/>
                  <a:pt x="16852" y="37905"/>
                  <a:pt x="16834" y="37914"/>
                </a:cubicBezTo>
                <a:cubicBezTo>
                  <a:pt x="16656" y="37263"/>
                  <a:pt x="16477" y="36612"/>
                  <a:pt x="16308" y="35952"/>
                </a:cubicBezTo>
                <a:cubicBezTo>
                  <a:pt x="14970" y="30920"/>
                  <a:pt x="13640" y="25880"/>
                  <a:pt x="12293" y="20840"/>
                </a:cubicBezTo>
                <a:cubicBezTo>
                  <a:pt x="12222" y="20563"/>
                  <a:pt x="12231" y="20465"/>
                  <a:pt x="12561" y="20456"/>
                </a:cubicBezTo>
                <a:cubicBezTo>
                  <a:pt x="14702" y="20393"/>
                  <a:pt x="16843" y="20242"/>
                  <a:pt x="18975" y="19992"/>
                </a:cubicBezTo>
                <a:lnTo>
                  <a:pt x="19002" y="19992"/>
                </a:lnTo>
                <a:cubicBezTo>
                  <a:pt x="19109" y="19981"/>
                  <a:pt x="19189" y="19973"/>
                  <a:pt x="19249" y="19973"/>
                </a:cubicBezTo>
                <a:close/>
                <a:moveTo>
                  <a:pt x="3292" y="20054"/>
                </a:moveTo>
                <a:lnTo>
                  <a:pt x="3292" y="20054"/>
                </a:lnTo>
                <a:cubicBezTo>
                  <a:pt x="4068" y="20153"/>
                  <a:pt x="4800" y="20242"/>
                  <a:pt x="5540" y="20313"/>
                </a:cubicBezTo>
                <a:cubicBezTo>
                  <a:pt x="7097" y="20444"/>
                  <a:pt x="8660" y="20495"/>
                  <a:pt x="10224" y="20495"/>
                </a:cubicBezTo>
                <a:cubicBezTo>
                  <a:pt x="10471" y="20495"/>
                  <a:pt x="10717" y="20494"/>
                  <a:pt x="10964" y="20492"/>
                </a:cubicBezTo>
                <a:cubicBezTo>
                  <a:pt x="11014" y="20490"/>
                  <a:pt x="11057" y="20489"/>
                  <a:pt x="11094" y="20489"/>
                </a:cubicBezTo>
                <a:cubicBezTo>
                  <a:pt x="11344" y="20489"/>
                  <a:pt x="11331" y="20535"/>
                  <a:pt x="11276" y="20884"/>
                </a:cubicBezTo>
                <a:cubicBezTo>
                  <a:pt x="10928" y="23266"/>
                  <a:pt x="10589" y="25648"/>
                  <a:pt x="10241" y="28021"/>
                </a:cubicBezTo>
                <a:cubicBezTo>
                  <a:pt x="9894" y="30394"/>
                  <a:pt x="9546" y="32758"/>
                  <a:pt x="9198" y="35131"/>
                </a:cubicBezTo>
                <a:cubicBezTo>
                  <a:pt x="9055" y="36094"/>
                  <a:pt x="8912" y="37058"/>
                  <a:pt x="8707" y="38048"/>
                </a:cubicBezTo>
                <a:cubicBezTo>
                  <a:pt x="6905" y="32062"/>
                  <a:pt x="5103" y="26067"/>
                  <a:pt x="3292" y="20054"/>
                </a:cubicBezTo>
                <a:close/>
                <a:moveTo>
                  <a:pt x="4421" y="36844"/>
                </a:moveTo>
                <a:cubicBezTo>
                  <a:pt x="4511" y="36844"/>
                  <a:pt x="4557" y="36970"/>
                  <a:pt x="4639" y="37245"/>
                </a:cubicBezTo>
                <a:cubicBezTo>
                  <a:pt x="4746" y="37575"/>
                  <a:pt x="4889" y="37879"/>
                  <a:pt x="5121" y="38182"/>
                </a:cubicBezTo>
                <a:cubicBezTo>
                  <a:pt x="4746" y="38075"/>
                  <a:pt x="4407" y="37959"/>
                  <a:pt x="4104" y="37754"/>
                </a:cubicBezTo>
                <a:cubicBezTo>
                  <a:pt x="3747" y="37531"/>
                  <a:pt x="3738" y="37379"/>
                  <a:pt x="4041" y="37103"/>
                </a:cubicBezTo>
                <a:cubicBezTo>
                  <a:pt x="4234" y="36935"/>
                  <a:pt x="4343" y="36844"/>
                  <a:pt x="4421" y="36844"/>
                </a:cubicBezTo>
                <a:close/>
                <a:moveTo>
                  <a:pt x="1593" y="19687"/>
                </a:moveTo>
                <a:cubicBezTo>
                  <a:pt x="1647" y="19687"/>
                  <a:pt x="1719" y="19706"/>
                  <a:pt x="1802" y="19733"/>
                </a:cubicBezTo>
                <a:cubicBezTo>
                  <a:pt x="2052" y="19805"/>
                  <a:pt x="2311" y="19885"/>
                  <a:pt x="2569" y="19912"/>
                </a:cubicBezTo>
                <a:cubicBezTo>
                  <a:pt x="2819" y="19930"/>
                  <a:pt x="2917" y="20054"/>
                  <a:pt x="2989" y="20286"/>
                </a:cubicBezTo>
                <a:cubicBezTo>
                  <a:pt x="4345" y="24827"/>
                  <a:pt x="5710" y="29368"/>
                  <a:pt x="7083" y="33909"/>
                </a:cubicBezTo>
                <a:cubicBezTo>
                  <a:pt x="7538" y="35443"/>
                  <a:pt x="8002" y="36978"/>
                  <a:pt x="8466" y="38512"/>
                </a:cubicBezTo>
                <a:cubicBezTo>
                  <a:pt x="8526" y="38700"/>
                  <a:pt x="8536" y="38799"/>
                  <a:pt x="8372" y="38799"/>
                </a:cubicBezTo>
                <a:cubicBezTo>
                  <a:pt x="8341" y="38799"/>
                  <a:pt x="8305" y="38796"/>
                  <a:pt x="8261" y="38789"/>
                </a:cubicBezTo>
                <a:cubicBezTo>
                  <a:pt x="7628" y="38690"/>
                  <a:pt x="6985" y="38637"/>
                  <a:pt x="6361" y="38512"/>
                </a:cubicBezTo>
                <a:cubicBezTo>
                  <a:pt x="5594" y="38360"/>
                  <a:pt x="5228" y="37789"/>
                  <a:pt x="5023" y="37103"/>
                </a:cubicBezTo>
                <a:cubicBezTo>
                  <a:pt x="4470" y="35283"/>
                  <a:pt x="3988" y="33454"/>
                  <a:pt x="3551" y="31607"/>
                </a:cubicBezTo>
                <a:cubicBezTo>
                  <a:pt x="2855" y="28628"/>
                  <a:pt x="2302" y="25630"/>
                  <a:pt x="1865" y="22606"/>
                </a:cubicBezTo>
                <a:cubicBezTo>
                  <a:pt x="1740" y="21723"/>
                  <a:pt x="1633" y="20831"/>
                  <a:pt x="1508" y="19858"/>
                </a:cubicBezTo>
                <a:cubicBezTo>
                  <a:pt x="1470" y="19733"/>
                  <a:pt x="1508" y="19687"/>
                  <a:pt x="1593" y="19687"/>
                </a:cubicBezTo>
                <a:close/>
                <a:moveTo>
                  <a:pt x="19939" y="19894"/>
                </a:moveTo>
                <a:cubicBezTo>
                  <a:pt x="20055" y="19894"/>
                  <a:pt x="20055" y="20001"/>
                  <a:pt x="20072" y="20072"/>
                </a:cubicBezTo>
                <a:cubicBezTo>
                  <a:pt x="20242" y="20768"/>
                  <a:pt x="20403" y="21464"/>
                  <a:pt x="20563" y="22160"/>
                </a:cubicBezTo>
                <a:cubicBezTo>
                  <a:pt x="21776" y="27307"/>
                  <a:pt x="22981" y="32455"/>
                  <a:pt x="24203" y="37602"/>
                </a:cubicBezTo>
                <a:cubicBezTo>
                  <a:pt x="24256" y="37861"/>
                  <a:pt x="24185" y="37923"/>
                  <a:pt x="23962" y="37959"/>
                </a:cubicBezTo>
                <a:cubicBezTo>
                  <a:pt x="21892" y="38360"/>
                  <a:pt x="19796" y="38628"/>
                  <a:pt x="17691" y="38798"/>
                </a:cubicBezTo>
                <a:cubicBezTo>
                  <a:pt x="17581" y="38805"/>
                  <a:pt x="17495" y="38811"/>
                  <a:pt x="17426" y="38811"/>
                </a:cubicBezTo>
                <a:cubicBezTo>
                  <a:pt x="17159" y="38811"/>
                  <a:pt x="17172" y="38722"/>
                  <a:pt x="17236" y="38289"/>
                </a:cubicBezTo>
                <a:cubicBezTo>
                  <a:pt x="17842" y="33962"/>
                  <a:pt x="18458" y="29636"/>
                  <a:pt x="19064" y="25309"/>
                </a:cubicBezTo>
                <a:cubicBezTo>
                  <a:pt x="19305" y="23605"/>
                  <a:pt x="19537" y="21901"/>
                  <a:pt x="19778" y="20188"/>
                </a:cubicBezTo>
                <a:cubicBezTo>
                  <a:pt x="19778" y="20153"/>
                  <a:pt x="19787" y="20108"/>
                  <a:pt x="19796" y="20072"/>
                </a:cubicBezTo>
                <a:cubicBezTo>
                  <a:pt x="19814" y="19983"/>
                  <a:pt x="19823" y="19894"/>
                  <a:pt x="19939" y="19894"/>
                </a:cubicBezTo>
                <a:close/>
                <a:moveTo>
                  <a:pt x="11794" y="20402"/>
                </a:moveTo>
                <a:cubicBezTo>
                  <a:pt x="11919" y="20857"/>
                  <a:pt x="12026" y="21223"/>
                  <a:pt x="12124" y="21598"/>
                </a:cubicBezTo>
                <a:cubicBezTo>
                  <a:pt x="13614" y="27227"/>
                  <a:pt x="15103" y="32856"/>
                  <a:pt x="16602" y="38485"/>
                </a:cubicBezTo>
                <a:cubicBezTo>
                  <a:pt x="16700" y="38887"/>
                  <a:pt x="16700" y="38887"/>
                  <a:pt x="16281" y="38905"/>
                </a:cubicBezTo>
                <a:cubicBezTo>
                  <a:pt x="15108" y="38970"/>
                  <a:pt x="13936" y="39006"/>
                  <a:pt x="12765" y="39006"/>
                </a:cubicBezTo>
                <a:cubicBezTo>
                  <a:pt x="11708" y="39006"/>
                  <a:pt x="10653" y="38977"/>
                  <a:pt x="9599" y="38913"/>
                </a:cubicBezTo>
                <a:cubicBezTo>
                  <a:pt x="9037" y="38878"/>
                  <a:pt x="9028" y="38878"/>
                  <a:pt x="9100" y="38343"/>
                </a:cubicBezTo>
                <a:cubicBezTo>
                  <a:pt x="9474" y="35809"/>
                  <a:pt x="9849" y="33275"/>
                  <a:pt x="10215" y="30742"/>
                </a:cubicBezTo>
                <a:cubicBezTo>
                  <a:pt x="10580" y="28235"/>
                  <a:pt x="10946" y="25728"/>
                  <a:pt x="11312" y="23221"/>
                </a:cubicBezTo>
                <a:cubicBezTo>
                  <a:pt x="11446" y="22338"/>
                  <a:pt x="11571" y="21455"/>
                  <a:pt x="11704" y="20572"/>
                </a:cubicBezTo>
                <a:cubicBezTo>
                  <a:pt x="11704" y="20545"/>
                  <a:pt x="11722" y="20527"/>
                  <a:pt x="11794" y="20402"/>
                </a:cubicBezTo>
                <a:close/>
                <a:moveTo>
                  <a:pt x="29324" y="36496"/>
                </a:moveTo>
                <a:cubicBezTo>
                  <a:pt x="29377" y="37165"/>
                  <a:pt x="29431" y="37772"/>
                  <a:pt x="29404" y="38378"/>
                </a:cubicBezTo>
                <a:cubicBezTo>
                  <a:pt x="29404" y="38601"/>
                  <a:pt x="29243" y="38735"/>
                  <a:pt x="29083" y="38851"/>
                </a:cubicBezTo>
                <a:cubicBezTo>
                  <a:pt x="28574" y="39235"/>
                  <a:pt x="27976" y="39458"/>
                  <a:pt x="27379" y="39663"/>
                </a:cubicBezTo>
                <a:cubicBezTo>
                  <a:pt x="25639" y="40252"/>
                  <a:pt x="23828" y="40582"/>
                  <a:pt x="22017" y="40867"/>
                </a:cubicBezTo>
                <a:cubicBezTo>
                  <a:pt x="20046" y="41170"/>
                  <a:pt x="18056" y="41358"/>
                  <a:pt x="16067" y="41465"/>
                </a:cubicBezTo>
                <a:cubicBezTo>
                  <a:pt x="15032" y="41523"/>
                  <a:pt x="13997" y="41556"/>
                  <a:pt x="12962" y="41556"/>
                </a:cubicBezTo>
                <a:cubicBezTo>
                  <a:pt x="11928" y="41556"/>
                  <a:pt x="10893" y="41523"/>
                  <a:pt x="9858" y="41447"/>
                </a:cubicBezTo>
                <a:cubicBezTo>
                  <a:pt x="8359" y="41340"/>
                  <a:pt x="6860" y="41188"/>
                  <a:pt x="5406" y="40796"/>
                </a:cubicBezTo>
                <a:cubicBezTo>
                  <a:pt x="5014" y="40689"/>
                  <a:pt x="4621" y="40564"/>
                  <a:pt x="4273" y="40341"/>
                </a:cubicBezTo>
                <a:cubicBezTo>
                  <a:pt x="4104" y="40234"/>
                  <a:pt x="3979" y="40100"/>
                  <a:pt x="3961" y="39895"/>
                </a:cubicBezTo>
                <a:cubicBezTo>
                  <a:pt x="3907" y="39306"/>
                  <a:pt x="3854" y="38726"/>
                  <a:pt x="3800" y="38120"/>
                </a:cubicBezTo>
                <a:lnTo>
                  <a:pt x="3800" y="38120"/>
                </a:lnTo>
                <a:cubicBezTo>
                  <a:pt x="5504" y="38940"/>
                  <a:pt x="7315" y="39083"/>
                  <a:pt x="9126" y="39252"/>
                </a:cubicBezTo>
                <a:cubicBezTo>
                  <a:pt x="10276" y="39358"/>
                  <a:pt x="11428" y="39398"/>
                  <a:pt x="12582" y="39398"/>
                </a:cubicBezTo>
                <a:cubicBezTo>
                  <a:pt x="13371" y="39398"/>
                  <a:pt x="14162" y="39380"/>
                  <a:pt x="14952" y="39351"/>
                </a:cubicBezTo>
                <a:cubicBezTo>
                  <a:pt x="17013" y="39288"/>
                  <a:pt x="19064" y="39101"/>
                  <a:pt x="21098" y="38815"/>
                </a:cubicBezTo>
                <a:cubicBezTo>
                  <a:pt x="23079" y="38539"/>
                  <a:pt x="25041" y="38200"/>
                  <a:pt x="26951" y="37602"/>
                </a:cubicBezTo>
                <a:cubicBezTo>
                  <a:pt x="27771" y="37352"/>
                  <a:pt x="28583" y="37058"/>
                  <a:pt x="29324" y="36496"/>
                </a:cubicBezTo>
                <a:close/>
                <a:moveTo>
                  <a:pt x="22811" y="0"/>
                </a:moveTo>
                <a:cubicBezTo>
                  <a:pt x="22542" y="0"/>
                  <a:pt x="22298" y="108"/>
                  <a:pt x="22098" y="348"/>
                </a:cubicBezTo>
                <a:cubicBezTo>
                  <a:pt x="21188" y="1410"/>
                  <a:pt x="20304" y="2498"/>
                  <a:pt x="19439" y="3586"/>
                </a:cubicBezTo>
                <a:cubicBezTo>
                  <a:pt x="17155" y="6450"/>
                  <a:pt x="14943" y="9358"/>
                  <a:pt x="12713" y="12258"/>
                </a:cubicBezTo>
                <a:cubicBezTo>
                  <a:pt x="12614" y="12400"/>
                  <a:pt x="12516" y="12516"/>
                  <a:pt x="12320" y="12534"/>
                </a:cubicBezTo>
                <a:cubicBezTo>
                  <a:pt x="10946" y="12668"/>
                  <a:pt x="9590" y="12864"/>
                  <a:pt x="8234" y="13105"/>
                </a:cubicBezTo>
                <a:cubicBezTo>
                  <a:pt x="6147" y="13471"/>
                  <a:pt x="4068" y="13908"/>
                  <a:pt x="2070" y="14622"/>
                </a:cubicBezTo>
                <a:cubicBezTo>
                  <a:pt x="1472" y="14836"/>
                  <a:pt x="892" y="15077"/>
                  <a:pt x="384" y="15460"/>
                </a:cubicBezTo>
                <a:cubicBezTo>
                  <a:pt x="178" y="15612"/>
                  <a:pt x="0" y="15790"/>
                  <a:pt x="9" y="16076"/>
                </a:cubicBezTo>
                <a:cubicBezTo>
                  <a:pt x="18" y="16843"/>
                  <a:pt x="45" y="17610"/>
                  <a:pt x="116" y="18377"/>
                </a:cubicBezTo>
                <a:cubicBezTo>
                  <a:pt x="161" y="18904"/>
                  <a:pt x="402" y="19225"/>
                  <a:pt x="865" y="19394"/>
                </a:cubicBezTo>
                <a:cubicBezTo>
                  <a:pt x="1080" y="19484"/>
                  <a:pt x="1133" y="19617"/>
                  <a:pt x="1151" y="19823"/>
                </a:cubicBezTo>
                <a:cubicBezTo>
                  <a:pt x="1285" y="21170"/>
                  <a:pt x="1472" y="22517"/>
                  <a:pt x="1677" y="23855"/>
                </a:cubicBezTo>
                <a:cubicBezTo>
                  <a:pt x="2293" y="27878"/>
                  <a:pt x="3149" y="31857"/>
                  <a:pt x="4246" y="35782"/>
                </a:cubicBezTo>
                <a:cubicBezTo>
                  <a:pt x="4407" y="36335"/>
                  <a:pt x="4398" y="36335"/>
                  <a:pt x="3952" y="36665"/>
                </a:cubicBezTo>
                <a:cubicBezTo>
                  <a:pt x="3667" y="36879"/>
                  <a:pt x="3390" y="37111"/>
                  <a:pt x="3408" y="37531"/>
                </a:cubicBezTo>
                <a:cubicBezTo>
                  <a:pt x="3435" y="38128"/>
                  <a:pt x="3497" y="38726"/>
                  <a:pt x="3488" y="39324"/>
                </a:cubicBezTo>
                <a:cubicBezTo>
                  <a:pt x="3479" y="40234"/>
                  <a:pt x="3907" y="40760"/>
                  <a:pt x="4764" y="41010"/>
                </a:cubicBezTo>
                <a:cubicBezTo>
                  <a:pt x="5317" y="41179"/>
                  <a:pt x="5870" y="41331"/>
                  <a:pt x="6432" y="41438"/>
                </a:cubicBezTo>
                <a:cubicBezTo>
                  <a:pt x="8163" y="41768"/>
                  <a:pt x="9902" y="41875"/>
                  <a:pt x="11660" y="41920"/>
                </a:cubicBezTo>
                <a:cubicBezTo>
                  <a:pt x="12169" y="41935"/>
                  <a:pt x="12678" y="41942"/>
                  <a:pt x="13188" y="41942"/>
                </a:cubicBezTo>
                <a:cubicBezTo>
                  <a:pt x="14498" y="41942"/>
                  <a:pt x="15806" y="41894"/>
                  <a:pt x="17111" y="41804"/>
                </a:cubicBezTo>
                <a:cubicBezTo>
                  <a:pt x="18779" y="41688"/>
                  <a:pt x="20438" y="41509"/>
                  <a:pt x="22080" y="41260"/>
                </a:cubicBezTo>
                <a:cubicBezTo>
                  <a:pt x="23864" y="40983"/>
                  <a:pt x="25630" y="40644"/>
                  <a:pt x="27343" y="40091"/>
                </a:cubicBezTo>
                <a:cubicBezTo>
                  <a:pt x="27994" y="39886"/>
                  <a:pt x="28646" y="39636"/>
                  <a:pt x="29225" y="39244"/>
                </a:cubicBezTo>
                <a:cubicBezTo>
                  <a:pt x="29609" y="38976"/>
                  <a:pt x="29832" y="38646"/>
                  <a:pt x="29814" y="38146"/>
                </a:cubicBezTo>
                <a:cubicBezTo>
                  <a:pt x="29787" y="37620"/>
                  <a:pt x="29761" y="37094"/>
                  <a:pt x="29734" y="36567"/>
                </a:cubicBezTo>
                <a:cubicBezTo>
                  <a:pt x="29698" y="35800"/>
                  <a:pt x="29466" y="35149"/>
                  <a:pt x="28663" y="34854"/>
                </a:cubicBezTo>
                <a:cubicBezTo>
                  <a:pt x="28556" y="34810"/>
                  <a:pt x="28539" y="34738"/>
                  <a:pt x="28556" y="34631"/>
                </a:cubicBezTo>
                <a:cubicBezTo>
                  <a:pt x="28601" y="34301"/>
                  <a:pt x="28646" y="33962"/>
                  <a:pt x="28690" y="33632"/>
                </a:cubicBezTo>
                <a:cubicBezTo>
                  <a:pt x="29083" y="30599"/>
                  <a:pt x="29359" y="27548"/>
                  <a:pt x="29440" y="24488"/>
                </a:cubicBezTo>
                <a:cubicBezTo>
                  <a:pt x="29493" y="22365"/>
                  <a:pt x="29448" y="20242"/>
                  <a:pt x="29199" y="18128"/>
                </a:cubicBezTo>
                <a:cubicBezTo>
                  <a:pt x="29172" y="17869"/>
                  <a:pt x="29199" y="17708"/>
                  <a:pt x="29440" y="17574"/>
                </a:cubicBezTo>
                <a:cubicBezTo>
                  <a:pt x="29707" y="17432"/>
                  <a:pt x="29984" y="17235"/>
                  <a:pt x="29993" y="16888"/>
                </a:cubicBezTo>
                <a:cubicBezTo>
                  <a:pt x="30019" y="15995"/>
                  <a:pt x="30019" y="15103"/>
                  <a:pt x="29859" y="14220"/>
                </a:cubicBezTo>
                <a:cubicBezTo>
                  <a:pt x="29805" y="13970"/>
                  <a:pt x="29663" y="13774"/>
                  <a:pt x="29466" y="13631"/>
                </a:cubicBezTo>
                <a:cubicBezTo>
                  <a:pt x="29234" y="13462"/>
                  <a:pt x="28985" y="13328"/>
                  <a:pt x="28717" y="13221"/>
                </a:cubicBezTo>
                <a:cubicBezTo>
                  <a:pt x="27861" y="12873"/>
                  <a:pt x="26959" y="12686"/>
                  <a:pt x="26041" y="12534"/>
                </a:cubicBezTo>
                <a:cubicBezTo>
                  <a:pt x="23941" y="12195"/>
                  <a:pt x="21818" y="12086"/>
                  <a:pt x="19694" y="12086"/>
                </a:cubicBezTo>
                <a:cubicBezTo>
                  <a:pt x="19526" y="12086"/>
                  <a:pt x="19358" y="12087"/>
                  <a:pt x="19189" y="12088"/>
                </a:cubicBezTo>
                <a:cubicBezTo>
                  <a:pt x="19152" y="12088"/>
                  <a:pt x="19110" y="12103"/>
                  <a:pt x="19069" y="12103"/>
                </a:cubicBezTo>
                <a:cubicBezTo>
                  <a:pt x="19032" y="12103"/>
                  <a:pt x="18996" y="12090"/>
                  <a:pt x="18966" y="12043"/>
                </a:cubicBezTo>
                <a:cubicBezTo>
                  <a:pt x="19020" y="11999"/>
                  <a:pt x="19064" y="11963"/>
                  <a:pt x="19118" y="11936"/>
                </a:cubicBezTo>
                <a:cubicBezTo>
                  <a:pt x="20902" y="10803"/>
                  <a:pt x="22686" y="9679"/>
                  <a:pt x="24462" y="8537"/>
                </a:cubicBezTo>
                <a:cubicBezTo>
                  <a:pt x="25666" y="7770"/>
                  <a:pt x="26852" y="6976"/>
                  <a:pt x="28039" y="6182"/>
                </a:cubicBezTo>
                <a:cubicBezTo>
                  <a:pt x="28512" y="5861"/>
                  <a:pt x="28610" y="5317"/>
                  <a:pt x="28324" y="4880"/>
                </a:cubicBezTo>
                <a:cubicBezTo>
                  <a:pt x="28149" y="4622"/>
                  <a:pt x="27881" y="4485"/>
                  <a:pt x="27592" y="4485"/>
                </a:cubicBezTo>
                <a:cubicBezTo>
                  <a:pt x="27411" y="4485"/>
                  <a:pt x="27221" y="4538"/>
                  <a:pt x="27040" y="4648"/>
                </a:cubicBezTo>
                <a:cubicBezTo>
                  <a:pt x="26799" y="4800"/>
                  <a:pt x="26567" y="4960"/>
                  <a:pt x="26326" y="5121"/>
                </a:cubicBezTo>
                <a:cubicBezTo>
                  <a:pt x="23079" y="7315"/>
                  <a:pt x="19939" y="9653"/>
                  <a:pt x="16772" y="11963"/>
                </a:cubicBezTo>
                <a:cubicBezTo>
                  <a:pt x="16656" y="12043"/>
                  <a:pt x="16558" y="12159"/>
                  <a:pt x="16397" y="12168"/>
                </a:cubicBezTo>
                <a:cubicBezTo>
                  <a:pt x="15603" y="12222"/>
                  <a:pt x="14800" y="12284"/>
                  <a:pt x="13962" y="12347"/>
                </a:cubicBezTo>
                <a:cubicBezTo>
                  <a:pt x="15130" y="11062"/>
                  <a:pt x="16272" y="9822"/>
                  <a:pt x="17396" y="8564"/>
                </a:cubicBezTo>
                <a:cubicBezTo>
                  <a:pt x="19448" y="6280"/>
                  <a:pt x="21464" y="3943"/>
                  <a:pt x="23445" y="1588"/>
                </a:cubicBezTo>
                <a:cubicBezTo>
                  <a:pt x="23659" y="1338"/>
                  <a:pt x="23784" y="1071"/>
                  <a:pt x="23721" y="749"/>
                </a:cubicBezTo>
                <a:cubicBezTo>
                  <a:pt x="23659" y="402"/>
                  <a:pt x="23462" y="143"/>
                  <a:pt x="23123" y="45"/>
                </a:cubicBezTo>
                <a:cubicBezTo>
                  <a:pt x="23016" y="15"/>
                  <a:pt x="22912" y="0"/>
                  <a:pt x="2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 name="Google Shape;229;p11"/>
          <p:cNvGrpSpPr/>
          <p:nvPr/>
        </p:nvGrpSpPr>
        <p:grpSpPr>
          <a:xfrm rot="-734033">
            <a:off x="-28825" y="3595875"/>
            <a:ext cx="1007671" cy="1679947"/>
            <a:chOff x="1736368" y="1700292"/>
            <a:chExt cx="775057" cy="1292143"/>
          </a:xfrm>
        </p:grpSpPr>
        <p:sp>
          <p:nvSpPr>
            <p:cNvPr id="230" name="Google Shape;230;p11"/>
            <p:cNvSpPr/>
            <p:nvPr/>
          </p:nvSpPr>
          <p:spPr>
            <a:xfrm>
              <a:off x="1736368" y="1700292"/>
              <a:ext cx="775057" cy="1292143"/>
            </a:xfrm>
            <a:custGeom>
              <a:rect b="b" l="l" r="r" t="t"/>
              <a:pathLst>
                <a:path extrusionOk="0" h="51982" w="31180">
                  <a:moveTo>
                    <a:pt x="2023" y="406"/>
                  </a:moveTo>
                  <a:cubicBezTo>
                    <a:pt x="2125" y="406"/>
                    <a:pt x="2232" y="422"/>
                    <a:pt x="2347" y="453"/>
                  </a:cubicBezTo>
                  <a:cubicBezTo>
                    <a:pt x="3177" y="694"/>
                    <a:pt x="3783" y="1453"/>
                    <a:pt x="3658" y="2166"/>
                  </a:cubicBezTo>
                  <a:cubicBezTo>
                    <a:pt x="3453" y="3308"/>
                    <a:pt x="3052" y="4388"/>
                    <a:pt x="2392" y="5351"/>
                  </a:cubicBezTo>
                  <a:cubicBezTo>
                    <a:pt x="2157" y="5704"/>
                    <a:pt x="1894" y="6050"/>
                    <a:pt x="1452" y="6050"/>
                  </a:cubicBezTo>
                  <a:cubicBezTo>
                    <a:pt x="1391" y="6050"/>
                    <a:pt x="1327" y="6043"/>
                    <a:pt x="1259" y="6029"/>
                  </a:cubicBezTo>
                  <a:cubicBezTo>
                    <a:pt x="857" y="5949"/>
                    <a:pt x="545" y="5431"/>
                    <a:pt x="500" y="4816"/>
                  </a:cubicBezTo>
                  <a:cubicBezTo>
                    <a:pt x="492" y="4664"/>
                    <a:pt x="500" y="4504"/>
                    <a:pt x="500" y="4343"/>
                  </a:cubicBezTo>
                  <a:cubicBezTo>
                    <a:pt x="572" y="3335"/>
                    <a:pt x="581" y="2318"/>
                    <a:pt x="982" y="1363"/>
                  </a:cubicBezTo>
                  <a:cubicBezTo>
                    <a:pt x="1265" y="711"/>
                    <a:pt x="1583" y="406"/>
                    <a:pt x="2023" y="406"/>
                  </a:cubicBezTo>
                  <a:close/>
                  <a:moveTo>
                    <a:pt x="10964" y="20784"/>
                  </a:moveTo>
                  <a:cubicBezTo>
                    <a:pt x="10970" y="20784"/>
                    <a:pt x="10976" y="20784"/>
                    <a:pt x="10983" y="20784"/>
                  </a:cubicBezTo>
                  <a:cubicBezTo>
                    <a:pt x="11696" y="20793"/>
                    <a:pt x="12071" y="21204"/>
                    <a:pt x="12062" y="21962"/>
                  </a:cubicBezTo>
                  <a:cubicBezTo>
                    <a:pt x="12053" y="22845"/>
                    <a:pt x="11589" y="23434"/>
                    <a:pt x="10920" y="23434"/>
                  </a:cubicBezTo>
                  <a:cubicBezTo>
                    <a:pt x="10242" y="23425"/>
                    <a:pt x="9752" y="22863"/>
                    <a:pt x="9752" y="22096"/>
                  </a:cubicBezTo>
                  <a:cubicBezTo>
                    <a:pt x="9760" y="21300"/>
                    <a:pt x="10234" y="20784"/>
                    <a:pt x="10964" y="20784"/>
                  </a:cubicBezTo>
                  <a:close/>
                  <a:moveTo>
                    <a:pt x="9341" y="26271"/>
                  </a:moveTo>
                  <a:cubicBezTo>
                    <a:pt x="10046" y="26271"/>
                    <a:pt x="10465" y="26717"/>
                    <a:pt x="10465" y="27448"/>
                  </a:cubicBezTo>
                  <a:cubicBezTo>
                    <a:pt x="10456" y="28308"/>
                    <a:pt x="9937" y="28974"/>
                    <a:pt x="9283" y="28974"/>
                  </a:cubicBezTo>
                  <a:cubicBezTo>
                    <a:pt x="9279" y="28974"/>
                    <a:pt x="9274" y="28974"/>
                    <a:pt x="9270" y="28974"/>
                  </a:cubicBezTo>
                  <a:cubicBezTo>
                    <a:pt x="8627" y="28956"/>
                    <a:pt x="8155" y="28385"/>
                    <a:pt x="8155" y="27627"/>
                  </a:cubicBezTo>
                  <a:cubicBezTo>
                    <a:pt x="8146" y="26797"/>
                    <a:pt x="8610" y="26271"/>
                    <a:pt x="9341" y="26271"/>
                  </a:cubicBezTo>
                  <a:close/>
                  <a:moveTo>
                    <a:pt x="8779" y="31302"/>
                  </a:moveTo>
                  <a:cubicBezTo>
                    <a:pt x="9502" y="31311"/>
                    <a:pt x="9921" y="31730"/>
                    <a:pt x="9921" y="32453"/>
                  </a:cubicBezTo>
                  <a:cubicBezTo>
                    <a:pt x="9921" y="33298"/>
                    <a:pt x="9409" y="33952"/>
                    <a:pt x="8744" y="33952"/>
                  </a:cubicBezTo>
                  <a:cubicBezTo>
                    <a:pt x="8735" y="33952"/>
                    <a:pt x="8726" y="33952"/>
                    <a:pt x="8717" y="33952"/>
                  </a:cubicBezTo>
                  <a:cubicBezTo>
                    <a:pt x="8065" y="33943"/>
                    <a:pt x="7575" y="33390"/>
                    <a:pt x="7566" y="32649"/>
                  </a:cubicBezTo>
                  <a:cubicBezTo>
                    <a:pt x="7548" y="31855"/>
                    <a:pt x="8048" y="31302"/>
                    <a:pt x="8779" y="31302"/>
                  </a:cubicBezTo>
                  <a:close/>
                  <a:moveTo>
                    <a:pt x="19768" y="19824"/>
                  </a:moveTo>
                  <a:cubicBezTo>
                    <a:pt x="19995" y="19824"/>
                    <a:pt x="20231" y="19847"/>
                    <a:pt x="20475" y="19892"/>
                  </a:cubicBezTo>
                  <a:cubicBezTo>
                    <a:pt x="22152" y="20213"/>
                    <a:pt x="23535" y="21106"/>
                    <a:pt x="24757" y="22239"/>
                  </a:cubicBezTo>
                  <a:cubicBezTo>
                    <a:pt x="27674" y="24959"/>
                    <a:pt x="29654" y="28242"/>
                    <a:pt x="30502" y="32177"/>
                  </a:cubicBezTo>
                  <a:cubicBezTo>
                    <a:pt x="30680" y="32997"/>
                    <a:pt x="30752" y="33836"/>
                    <a:pt x="30582" y="34674"/>
                  </a:cubicBezTo>
                  <a:cubicBezTo>
                    <a:pt x="30325" y="35973"/>
                    <a:pt x="29519" y="36691"/>
                    <a:pt x="28341" y="36691"/>
                  </a:cubicBezTo>
                  <a:cubicBezTo>
                    <a:pt x="28127" y="36691"/>
                    <a:pt x="27902" y="36667"/>
                    <a:pt x="27665" y="36619"/>
                  </a:cubicBezTo>
                  <a:cubicBezTo>
                    <a:pt x="26166" y="36325"/>
                    <a:pt x="24891" y="35549"/>
                    <a:pt x="23749" y="34567"/>
                  </a:cubicBezTo>
                  <a:cubicBezTo>
                    <a:pt x="20582" y="31864"/>
                    <a:pt x="18298" y="28572"/>
                    <a:pt x="17281" y="24478"/>
                  </a:cubicBezTo>
                  <a:cubicBezTo>
                    <a:pt x="17210" y="24192"/>
                    <a:pt x="17165" y="23898"/>
                    <a:pt x="17129" y="23603"/>
                  </a:cubicBezTo>
                  <a:cubicBezTo>
                    <a:pt x="17102" y="23372"/>
                    <a:pt x="17129" y="23148"/>
                    <a:pt x="17129" y="22917"/>
                  </a:cubicBezTo>
                  <a:cubicBezTo>
                    <a:pt x="17076" y="22444"/>
                    <a:pt x="17129" y="21971"/>
                    <a:pt x="17281" y="21516"/>
                  </a:cubicBezTo>
                  <a:cubicBezTo>
                    <a:pt x="17648" y="20437"/>
                    <a:pt x="18581" y="19824"/>
                    <a:pt x="19768" y="19824"/>
                  </a:cubicBezTo>
                  <a:close/>
                  <a:moveTo>
                    <a:pt x="3988" y="3035"/>
                  </a:moveTo>
                  <a:cubicBezTo>
                    <a:pt x="4036" y="3035"/>
                    <a:pt x="4082" y="3065"/>
                    <a:pt x="4131" y="3094"/>
                  </a:cubicBezTo>
                  <a:cubicBezTo>
                    <a:pt x="7164" y="4923"/>
                    <a:pt x="9894" y="7055"/>
                    <a:pt x="11322" y="10445"/>
                  </a:cubicBezTo>
                  <a:cubicBezTo>
                    <a:pt x="12276" y="12711"/>
                    <a:pt x="12223" y="15057"/>
                    <a:pt x="11786" y="17421"/>
                  </a:cubicBezTo>
                  <a:cubicBezTo>
                    <a:pt x="11625" y="18278"/>
                    <a:pt x="11393" y="19125"/>
                    <a:pt x="11179" y="19973"/>
                  </a:cubicBezTo>
                  <a:cubicBezTo>
                    <a:pt x="11134" y="20142"/>
                    <a:pt x="11125" y="20321"/>
                    <a:pt x="10849" y="20374"/>
                  </a:cubicBezTo>
                  <a:cubicBezTo>
                    <a:pt x="9448" y="20642"/>
                    <a:pt x="8859" y="22123"/>
                    <a:pt x="9734" y="23238"/>
                  </a:cubicBezTo>
                  <a:cubicBezTo>
                    <a:pt x="9966" y="23541"/>
                    <a:pt x="9983" y="23773"/>
                    <a:pt x="9850" y="24094"/>
                  </a:cubicBezTo>
                  <a:cubicBezTo>
                    <a:pt x="9743" y="24353"/>
                    <a:pt x="9653" y="24620"/>
                    <a:pt x="9591" y="24897"/>
                  </a:cubicBezTo>
                  <a:cubicBezTo>
                    <a:pt x="9466" y="25450"/>
                    <a:pt x="9243" y="25834"/>
                    <a:pt x="8619" y="26066"/>
                  </a:cubicBezTo>
                  <a:cubicBezTo>
                    <a:pt x="7628" y="26422"/>
                    <a:pt x="7396" y="27984"/>
                    <a:pt x="8155" y="28804"/>
                  </a:cubicBezTo>
                  <a:cubicBezTo>
                    <a:pt x="8440" y="29126"/>
                    <a:pt x="8512" y="29402"/>
                    <a:pt x="8422" y="29786"/>
                  </a:cubicBezTo>
                  <a:cubicBezTo>
                    <a:pt x="8378" y="29955"/>
                    <a:pt x="8360" y="30134"/>
                    <a:pt x="8369" y="30312"/>
                  </a:cubicBezTo>
                  <a:cubicBezTo>
                    <a:pt x="8378" y="30687"/>
                    <a:pt x="8271" y="30937"/>
                    <a:pt x="7905" y="31151"/>
                  </a:cubicBezTo>
                  <a:cubicBezTo>
                    <a:pt x="7254" y="31525"/>
                    <a:pt x="7129" y="32194"/>
                    <a:pt x="7200" y="32899"/>
                  </a:cubicBezTo>
                  <a:cubicBezTo>
                    <a:pt x="7263" y="33541"/>
                    <a:pt x="7575" y="34032"/>
                    <a:pt x="8190" y="34264"/>
                  </a:cubicBezTo>
                  <a:cubicBezTo>
                    <a:pt x="8512" y="34380"/>
                    <a:pt x="8636" y="34567"/>
                    <a:pt x="8717" y="34880"/>
                  </a:cubicBezTo>
                  <a:cubicBezTo>
                    <a:pt x="8975" y="35807"/>
                    <a:pt x="9377" y="36655"/>
                    <a:pt x="10099" y="37315"/>
                  </a:cubicBezTo>
                  <a:cubicBezTo>
                    <a:pt x="10691" y="37858"/>
                    <a:pt x="11358" y="38131"/>
                    <a:pt x="12020" y="38131"/>
                  </a:cubicBezTo>
                  <a:cubicBezTo>
                    <a:pt x="12715" y="38131"/>
                    <a:pt x="13404" y="37829"/>
                    <a:pt x="13989" y="37226"/>
                  </a:cubicBezTo>
                  <a:cubicBezTo>
                    <a:pt x="15042" y="36137"/>
                    <a:pt x="15479" y="34746"/>
                    <a:pt x="15827" y="33327"/>
                  </a:cubicBezTo>
                  <a:cubicBezTo>
                    <a:pt x="16184" y="31829"/>
                    <a:pt x="16460" y="30312"/>
                    <a:pt x="16790" y="28804"/>
                  </a:cubicBezTo>
                  <a:cubicBezTo>
                    <a:pt x="16933" y="28126"/>
                    <a:pt x="17174" y="27466"/>
                    <a:pt x="17486" y="26735"/>
                  </a:cubicBezTo>
                  <a:cubicBezTo>
                    <a:pt x="17852" y="27484"/>
                    <a:pt x="18164" y="28144"/>
                    <a:pt x="18512" y="28787"/>
                  </a:cubicBezTo>
                  <a:cubicBezTo>
                    <a:pt x="19743" y="31044"/>
                    <a:pt x="21295" y="33033"/>
                    <a:pt x="23258" y="34701"/>
                  </a:cubicBezTo>
                  <a:cubicBezTo>
                    <a:pt x="23410" y="34835"/>
                    <a:pt x="23588" y="34942"/>
                    <a:pt x="23463" y="35219"/>
                  </a:cubicBezTo>
                  <a:cubicBezTo>
                    <a:pt x="22625" y="37128"/>
                    <a:pt x="22125" y="39162"/>
                    <a:pt x="21304" y="41080"/>
                  </a:cubicBezTo>
                  <a:cubicBezTo>
                    <a:pt x="20153" y="43765"/>
                    <a:pt x="18521" y="46075"/>
                    <a:pt x="15934" y="47556"/>
                  </a:cubicBezTo>
                  <a:cubicBezTo>
                    <a:pt x="14635" y="48301"/>
                    <a:pt x="13295" y="48745"/>
                    <a:pt x="11925" y="48745"/>
                  </a:cubicBezTo>
                  <a:cubicBezTo>
                    <a:pt x="10982" y="48745"/>
                    <a:pt x="10024" y="48534"/>
                    <a:pt x="9056" y="48065"/>
                  </a:cubicBezTo>
                  <a:cubicBezTo>
                    <a:pt x="7004" y="47066"/>
                    <a:pt x="5746" y="45353"/>
                    <a:pt x="4899" y="43301"/>
                  </a:cubicBezTo>
                  <a:cubicBezTo>
                    <a:pt x="4122" y="41454"/>
                    <a:pt x="3873" y="39501"/>
                    <a:pt x="3623" y="37529"/>
                  </a:cubicBezTo>
                  <a:cubicBezTo>
                    <a:pt x="2945" y="32248"/>
                    <a:pt x="4435" y="27484"/>
                    <a:pt x="6977" y="22943"/>
                  </a:cubicBezTo>
                  <a:cubicBezTo>
                    <a:pt x="7923" y="21257"/>
                    <a:pt x="8949" y="19589"/>
                    <a:pt x="9466" y="17689"/>
                  </a:cubicBezTo>
                  <a:cubicBezTo>
                    <a:pt x="10135" y="15262"/>
                    <a:pt x="10385" y="12827"/>
                    <a:pt x="9591" y="10391"/>
                  </a:cubicBezTo>
                  <a:cubicBezTo>
                    <a:pt x="8699" y="7635"/>
                    <a:pt x="6763" y="5779"/>
                    <a:pt x="4319" y="4361"/>
                  </a:cubicBezTo>
                  <a:cubicBezTo>
                    <a:pt x="4229" y="4307"/>
                    <a:pt x="4140" y="4263"/>
                    <a:pt x="4042" y="4209"/>
                  </a:cubicBezTo>
                  <a:cubicBezTo>
                    <a:pt x="3623" y="3968"/>
                    <a:pt x="3551" y="3496"/>
                    <a:pt x="3864" y="3112"/>
                  </a:cubicBezTo>
                  <a:cubicBezTo>
                    <a:pt x="3908" y="3055"/>
                    <a:pt x="3949" y="3035"/>
                    <a:pt x="3988" y="3035"/>
                  </a:cubicBezTo>
                  <a:close/>
                  <a:moveTo>
                    <a:pt x="3581" y="4226"/>
                  </a:moveTo>
                  <a:cubicBezTo>
                    <a:pt x="3624" y="4226"/>
                    <a:pt x="3678" y="4243"/>
                    <a:pt x="3748" y="4281"/>
                  </a:cubicBezTo>
                  <a:cubicBezTo>
                    <a:pt x="6174" y="5610"/>
                    <a:pt x="8190" y="7332"/>
                    <a:pt x="9234" y="9999"/>
                  </a:cubicBezTo>
                  <a:cubicBezTo>
                    <a:pt x="9680" y="11150"/>
                    <a:pt x="9885" y="12354"/>
                    <a:pt x="9868" y="13594"/>
                  </a:cubicBezTo>
                  <a:cubicBezTo>
                    <a:pt x="9823" y="16056"/>
                    <a:pt x="9243" y="18376"/>
                    <a:pt x="8057" y="20535"/>
                  </a:cubicBezTo>
                  <a:cubicBezTo>
                    <a:pt x="6647" y="23104"/>
                    <a:pt x="5211" y="25646"/>
                    <a:pt x="4283" y="28439"/>
                  </a:cubicBezTo>
                  <a:cubicBezTo>
                    <a:pt x="3328" y="31302"/>
                    <a:pt x="3088" y="34219"/>
                    <a:pt x="3382" y="37208"/>
                  </a:cubicBezTo>
                  <a:cubicBezTo>
                    <a:pt x="3587" y="39304"/>
                    <a:pt x="3873" y="41383"/>
                    <a:pt x="4684" y="43346"/>
                  </a:cubicBezTo>
                  <a:cubicBezTo>
                    <a:pt x="5577" y="45504"/>
                    <a:pt x="6906" y="47289"/>
                    <a:pt x="9074" y="48306"/>
                  </a:cubicBezTo>
                  <a:cubicBezTo>
                    <a:pt x="10016" y="48755"/>
                    <a:pt x="10959" y="48958"/>
                    <a:pt x="11896" y="48958"/>
                  </a:cubicBezTo>
                  <a:cubicBezTo>
                    <a:pt x="13060" y="48958"/>
                    <a:pt x="14217" y="48644"/>
                    <a:pt x="15354" y="48101"/>
                  </a:cubicBezTo>
                  <a:cubicBezTo>
                    <a:pt x="17798" y="46941"/>
                    <a:pt x="19484" y="45014"/>
                    <a:pt x="20769" y="42694"/>
                  </a:cubicBezTo>
                  <a:cubicBezTo>
                    <a:pt x="21759" y="40901"/>
                    <a:pt x="22303" y="38939"/>
                    <a:pt x="22990" y="37030"/>
                  </a:cubicBezTo>
                  <a:cubicBezTo>
                    <a:pt x="23178" y="36503"/>
                    <a:pt x="23392" y="35986"/>
                    <a:pt x="23588" y="35459"/>
                  </a:cubicBezTo>
                  <a:cubicBezTo>
                    <a:pt x="23643" y="35300"/>
                    <a:pt x="23709" y="35211"/>
                    <a:pt x="23807" y="35211"/>
                  </a:cubicBezTo>
                  <a:cubicBezTo>
                    <a:pt x="23868" y="35211"/>
                    <a:pt x="23942" y="35245"/>
                    <a:pt x="24034" y="35317"/>
                  </a:cubicBezTo>
                  <a:cubicBezTo>
                    <a:pt x="24364" y="35575"/>
                    <a:pt x="24882" y="35736"/>
                    <a:pt x="25015" y="36066"/>
                  </a:cubicBezTo>
                  <a:cubicBezTo>
                    <a:pt x="25158" y="36414"/>
                    <a:pt x="24676" y="36771"/>
                    <a:pt x="24480" y="37128"/>
                  </a:cubicBezTo>
                  <a:cubicBezTo>
                    <a:pt x="23659" y="38689"/>
                    <a:pt x="23178" y="40375"/>
                    <a:pt x="22678" y="42052"/>
                  </a:cubicBezTo>
                  <a:cubicBezTo>
                    <a:pt x="21973" y="44416"/>
                    <a:pt x="21037" y="46637"/>
                    <a:pt x="19315" y="48457"/>
                  </a:cubicBezTo>
                  <a:cubicBezTo>
                    <a:pt x="17549" y="50331"/>
                    <a:pt x="15399" y="51473"/>
                    <a:pt x="12803" y="51589"/>
                  </a:cubicBezTo>
                  <a:cubicBezTo>
                    <a:pt x="12691" y="51593"/>
                    <a:pt x="12581" y="51595"/>
                    <a:pt x="12471" y="51595"/>
                  </a:cubicBezTo>
                  <a:cubicBezTo>
                    <a:pt x="10189" y="51595"/>
                    <a:pt x="8254" y="50630"/>
                    <a:pt x="6611" y="49055"/>
                  </a:cubicBezTo>
                  <a:cubicBezTo>
                    <a:pt x="4506" y="47039"/>
                    <a:pt x="3418" y="44479"/>
                    <a:pt x="2802" y="41695"/>
                  </a:cubicBezTo>
                  <a:cubicBezTo>
                    <a:pt x="1482" y="35736"/>
                    <a:pt x="2276" y="30035"/>
                    <a:pt x="5032" y="24603"/>
                  </a:cubicBezTo>
                  <a:cubicBezTo>
                    <a:pt x="6049" y="22595"/>
                    <a:pt x="7200" y="20642"/>
                    <a:pt x="7976" y="18510"/>
                  </a:cubicBezTo>
                  <a:cubicBezTo>
                    <a:pt x="8752" y="16369"/>
                    <a:pt x="9172" y="14183"/>
                    <a:pt x="8619" y="11917"/>
                  </a:cubicBezTo>
                  <a:cubicBezTo>
                    <a:pt x="7950" y="9169"/>
                    <a:pt x="6237" y="7162"/>
                    <a:pt x="4024" y="5521"/>
                  </a:cubicBezTo>
                  <a:cubicBezTo>
                    <a:pt x="3873" y="5405"/>
                    <a:pt x="3721" y="5271"/>
                    <a:pt x="3551" y="5199"/>
                  </a:cubicBezTo>
                  <a:cubicBezTo>
                    <a:pt x="3141" y="5012"/>
                    <a:pt x="3195" y="4762"/>
                    <a:pt x="3373" y="4441"/>
                  </a:cubicBezTo>
                  <a:cubicBezTo>
                    <a:pt x="3435" y="4316"/>
                    <a:pt x="3480" y="4226"/>
                    <a:pt x="3581" y="4226"/>
                  </a:cubicBezTo>
                  <a:close/>
                  <a:moveTo>
                    <a:pt x="1993" y="0"/>
                  </a:moveTo>
                  <a:cubicBezTo>
                    <a:pt x="1533" y="0"/>
                    <a:pt x="1145" y="242"/>
                    <a:pt x="875" y="721"/>
                  </a:cubicBezTo>
                  <a:cubicBezTo>
                    <a:pt x="72" y="2166"/>
                    <a:pt x="1" y="3727"/>
                    <a:pt x="179" y="5306"/>
                  </a:cubicBezTo>
                  <a:cubicBezTo>
                    <a:pt x="242" y="5860"/>
                    <a:pt x="607" y="6279"/>
                    <a:pt x="1170" y="6431"/>
                  </a:cubicBezTo>
                  <a:cubicBezTo>
                    <a:pt x="1276" y="6462"/>
                    <a:pt x="1377" y="6476"/>
                    <a:pt x="1473" y="6476"/>
                  </a:cubicBezTo>
                  <a:cubicBezTo>
                    <a:pt x="1868" y="6476"/>
                    <a:pt x="2183" y="6232"/>
                    <a:pt x="2463" y="5931"/>
                  </a:cubicBezTo>
                  <a:cubicBezTo>
                    <a:pt x="2570" y="5815"/>
                    <a:pt x="2677" y="5699"/>
                    <a:pt x="2757" y="5556"/>
                  </a:cubicBezTo>
                  <a:cubicBezTo>
                    <a:pt x="2831" y="5419"/>
                    <a:pt x="2902" y="5351"/>
                    <a:pt x="2997" y="5351"/>
                  </a:cubicBezTo>
                  <a:cubicBezTo>
                    <a:pt x="3063" y="5351"/>
                    <a:pt x="3141" y="5384"/>
                    <a:pt x="3239" y="5449"/>
                  </a:cubicBezTo>
                  <a:cubicBezTo>
                    <a:pt x="7602" y="8429"/>
                    <a:pt x="9644" y="12497"/>
                    <a:pt x="7762" y="17912"/>
                  </a:cubicBezTo>
                  <a:cubicBezTo>
                    <a:pt x="7057" y="19937"/>
                    <a:pt x="6049" y="21819"/>
                    <a:pt x="5041" y="23693"/>
                  </a:cubicBezTo>
                  <a:cubicBezTo>
                    <a:pt x="2936" y="27627"/>
                    <a:pt x="1776" y="31793"/>
                    <a:pt x="1794" y="35763"/>
                  </a:cubicBezTo>
                  <a:cubicBezTo>
                    <a:pt x="1785" y="38394"/>
                    <a:pt x="2044" y="40500"/>
                    <a:pt x="2597" y="42552"/>
                  </a:cubicBezTo>
                  <a:cubicBezTo>
                    <a:pt x="3319" y="45237"/>
                    <a:pt x="4479" y="47672"/>
                    <a:pt x="6585" y="49572"/>
                  </a:cubicBezTo>
                  <a:cubicBezTo>
                    <a:pt x="8344" y="51168"/>
                    <a:pt x="10439" y="51981"/>
                    <a:pt x="12574" y="51981"/>
                  </a:cubicBezTo>
                  <a:cubicBezTo>
                    <a:pt x="14153" y="51981"/>
                    <a:pt x="15753" y="51537"/>
                    <a:pt x="17254" y="50634"/>
                  </a:cubicBezTo>
                  <a:cubicBezTo>
                    <a:pt x="18994" y="49599"/>
                    <a:pt x="20305" y="48136"/>
                    <a:pt x="21331" y="46406"/>
                  </a:cubicBezTo>
                  <a:cubicBezTo>
                    <a:pt x="22259" y="44818"/>
                    <a:pt x="22785" y="43078"/>
                    <a:pt x="23312" y="41338"/>
                  </a:cubicBezTo>
                  <a:cubicBezTo>
                    <a:pt x="23802" y="39733"/>
                    <a:pt x="24302" y="38127"/>
                    <a:pt x="25212" y="36691"/>
                  </a:cubicBezTo>
                  <a:cubicBezTo>
                    <a:pt x="25337" y="36487"/>
                    <a:pt x="25451" y="36356"/>
                    <a:pt x="25625" y="36356"/>
                  </a:cubicBezTo>
                  <a:cubicBezTo>
                    <a:pt x="25710" y="36356"/>
                    <a:pt x="25811" y="36388"/>
                    <a:pt x="25934" y="36459"/>
                  </a:cubicBezTo>
                  <a:cubicBezTo>
                    <a:pt x="26514" y="36789"/>
                    <a:pt x="27157" y="36958"/>
                    <a:pt x="27826" y="37056"/>
                  </a:cubicBezTo>
                  <a:cubicBezTo>
                    <a:pt x="28011" y="37085"/>
                    <a:pt x="28192" y="37099"/>
                    <a:pt x="28366" y="37099"/>
                  </a:cubicBezTo>
                  <a:cubicBezTo>
                    <a:pt x="29604" y="37099"/>
                    <a:pt x="30528" y="36385"/>
                    <a:pt x="30903" y="35103"/>
                  </a:cubicBezTo>
                  <a:cubicBezTo>
                    <a:pt x="31180" y="34148"/>
                    <a:pt x="31126" y="33185"/>
                    <a:pt x="30930" y="32239"/>
                  </a:cubicBezTo>
                  <a:cubicBezTo>
                    <a:pt x="30056" y="28010"/>
                    <a:pt x="27915" y="24504"/>
                    <a:pt x="24712" y="21659"/>
                  </a:cubicBezTo>
                  <a:cubicBezTo>
                    <a:pt x="23463" y="20552"/>
                    <a:pt x="22045" y="19723"/>
                    <a:pt x="20359" y="19464"/>
                  </a:cubicBezTo>
                  <a:cubicBezTo>
                    <a:pt x="20147" y="19431"/>
                    <a:pt x="19941" y="19415"/>
                    <a:pt x="19740" y="19415"/>
                  </a:cubicBezTo>
                  <a:cubicBezTo>
                    <a:pt x="18271" y="19415"/>
                    <a:pt x="17122" y="20284"/>
                    <a:pt x="16808" y="21712"/>
                  </a:cubicBezTo>
                  <a:cubicBezTo>
                    <a:pt x="16665" y="22363"/>
                    <a:pt x="16656" y="23033"/>
                    <a:pt x="16728" y="23702"/>
                  </a:cubicBezTo>
                  <a:cubicBezTo>
                    <a:pt x="16826" y="24540"/>
                    <a:pt x="17281" y="25352"/>
                    <a:pt x="17236" y="26146"/>
                  </a:cubicBezTo>
                  <a:cubicBezTo>
                    <a:pt x="17192" y="26931"/>
                    <a:pt x="16665" y="27689"/>
                    <a:pt x="16451" y="28510"/>
                  </a:cubicBezTo>
                  <a:cubicBezTo>
                    <a:pt x="15996" y="30241"/>
                    <a:pt x="15800" y="32016"/>
                    <a:pt x="15309" y="33738"/>
                  </a:cubicBezTo>
                  <a:cubicBezTo>
                    <a:pt x="15006" y="34799"/>
                    <a:pt x="14631" y="35843"/>
                    <a:pt x="13927" y="36717"/>
                  </a:cubicBezTo>
                  <a:cubicBezTo>
                    <a:pt x="13384" y="37385"/>
                    <a:pt x="12739" y="37725"/>
                    <a:pt x="12052" y="37725"/>
                  </a:cubicBezTo>
                  <a:cubicBezTo>
                    <a:pt x="11813" y="37725"/>
                    <a:pt x="11568" y="37684"/>
                    <a:pt x="11322" y="37600"/>
                  </a:cubicBezTo>
                  <a:cubicBezTo>
                    <a:pt x="10269" y="37244"/>
                    <a:pt x="9082" y="35638"/>
                    <a:pt x="9020" y="34541"/>
                  </a:cubicBezTo>
                  <a:cubicBezTo>
                    <a:pt x="9011" y="34380"/>
                    <a:pt x="9082" y="34362"/>
                    <a:pt x="9181" y="34326"/>
                  </a:cubicBezTo>
                  <a:cubicBezTo>
                    <a:pt x="10001" y="34005"/>
                    <a:pt x="10251" y="33318"/>
                    <a:pt x="10314" y="32524"/>
                  </a:cubicBezTo>
                  <a:cubicBezTo>
                    <a:pt x="10367" y="31784"/>
                    <a:pt x="10019" y="31115"/>
                    <a:pt x="9377" y="31017"/>
                  </a:cubicBezTo>
                  <a:cubicBezTo>
                    <a:pt x="8645" y="30901"/>
                    <a:pt x="8708" y="30517"/>
                    <a:pt x="8788" y="30027"/>
                  </a:cubicBezTo>
                  <a:cubicBezTo>
                    <a:pt x="8815" y="29884"/>
                    <a:pt x="8833" y="29741"/>
                    <a:pt x="8842" y="29607"/>
                  </a:cubicBezTo>
                  <a:cubicBezTo>
                    <a:pt x="8857" y="29418"/>
                    <a:pt x="8922" y="29354"/>
                    <a:pt x="9097" y="29354"/>
                  </a:cubicBezTo>
                  <a:cubicBezTo>
                    <a:pt x="9120" y="29354"/>
                    <a:pt x="9145" y="29355"/>
                    <a:pt x="9172" y="29357"/>
                  </a:cubicBezTo>
                  <a:cubicBezTo>
                    <a:pt x="9218" y="29361"/>
                    <a:pt x="9263" y="29362"/>
                    <a:pt x="9307" y="29362"/>
                  </a:cubicBezTo>
                  <a:cubicBezTo>
                    <a:pt x="9984" y="29362"/>
                    <a:pt x="10455" y="28981"/>
                    <a:pt x="10715" y="28269"/>
                  </a:cubicBezTo>
                  <a:cubicBezTo>
                    <a:pt x="11027" y="27431"/>
                    <a:pt x="10938" y="26494"/>
                    <a:pt x="10331" y="26226"/>
                  </a:cubicBezTo>
                  <a:cubicBezTo>
                    <a:pt x="9573" y="25887"/>
                    <a:pt x="9814" y="25459"/>
                    <a:pt x="9975" y="24968"/>
                  </a:cubicBezTo>
                  <a:cubicBezTo>
                    <a:pt x="10064" y="24701"/>
                    <a:pt x="10180" y="24442"/>
                    <a:pt x="10242" y="24174"/>
                  </a:cubicBezTo>
                  <a:cubicBezTo>
                    <a:pt x="10296" y="23912"/>
                    <a:pt x="10410" y="23830"/>
                    <a:pt x="10637" y="23830"/>
                  </a:cubicBezTo>
                  <a:cubicBezTo>
                    <a:pt x="10672" y="23830"/>
                    <a:pt x="10710" y="23832"/>
                    <a:pt x="10751" y="23835"/>
                  </a:cubicBezTo>
                  <a:cubicBezTo>
                    <a:pt x="10822" y="23843"/>
                    <a:pt x="10892" y="23847"/>
                    <a:pt x="10960" y="23847"/>
                  </a:cubicBezTo>
                  <a:cubicBezTo>
                    <a:pt x="11657" y="23847"/>
                    <a:pt x="12130" y="23431"/>
                    <a:pt x="12374" y="22667"/>
                  </a:cubicBezTo>
                  <a:cubicBezTo>
                    <a:pt x="12669" y="21748"/>
                    <a:pt x="12464" y="20972"/>
                    <a:pt x="11777" y="20579"/>
                  </a:cubicBezTo>
                  <a:cubicBezTo>
                    <a:pt x="11527" y="20428"/>
                    <a:pt x="11482" y="20312"/>
                    <a:pt x="11563" y="20044"/>
                  </a:cubicBezTo>
                  <a:cubicBezTo>
                    <a:pt x="11839" y="19161"/>
                    <a:pt x="12035" y="18251"/>
                    <a:pt x="12214" y="17341"/>
                  </a:cubicBezTo>
                  <a:cubicBezTo>
                    <a:pt x="13052" y="12996"/>
                    <a:pt x="12009" y="9223"/>
                    <a:pt x="8806" y="6100"/>
                  </a:cubicBezTo>
                  <a:cubicBezTo>
                    <a:pt x="7477" y="4807"/>
                    <a:pt x="5978" y="3745"/>
                    <a:pt x="4408" y="2791"/>
                  </a:cubicBezTo>
                  <a:cubicBezTo>
                    <a:pt x="4212" y="2675"/>
                    <a:pt x="4033" y="2603"/>
                    <a:pt x="4051" y="2291"/>
                  </a:cubicBezTo>
                  <a:cubicBezTo>
                    <a:pt x="4096" y="1185"/>
                    <a:pt x="3694" y="596"/>
                    <a:pt x="2659" y="150"/>
                  </a:cubicBezTo>
                  <a:cubicBezTo>
                    <a:pt x="2425" y="50"/>
                    <a:pt x="2202" y="0"/>
                    <a:pt x="1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a:off x="2224897" y="2265881"/>
              <a:ext cx="215266" cy="266224"/>
            </a:xfrm>
            <a:custGeom>
              <a:rect b="b" l="l" r="r" t="t"/>
              <a:pathLst>
                <a:path extrusionOk="0" h="10710" w="8660">
                  <a:moveTo>
                    <a:pt x="1640" y="0"/>
                  </a:moveTo>
                  <a:cubicBezTo>
                    <a:pt x="1599" y="0"/>
                    <a:pt x="1559" y="1"/>
                    <a:pt x="1517" y="3"/>
                  </a:cubicBezTo>
                  <a:cubicBezTo>
                    <a:pt x="786" y="30"/>
                    <a:pt x="349" y="387"/>
                    <a:pt x="161" y="1082"/>
                  </a:cubicBezTo>
                  <a:cubicBezTo>
                    <a:pt x="1" y="1671"/>
                    <a:pt x="72" y="2242"/>
                    <a:pt x="224" y="2795"/>
                  </a:cubicBezTo>
                  <a:cubicBezTo>
                    <a:pt x="1000" y="5534"/>
                    <a:pt x="2597" y="7720"/>
                    <a:pt x="4738" y="9540"/>
                  </a:cubicBezTo>
                  <a:cubicBezTo>
                    <a:pt x="5264" y="9986"/>
                    <a:pt x="5844" y="10342"/>
                    <a:pt x="6495" y="10565"/>
                  </a:cubicBezTo>
                  <a:cubicBezTo>
                    <a:pt x="6788" y="10662"/>
                    <a:pt x="7054" y="10709"/>
                    <a:pt x="7293" y="10709"/>
                  </a:cubicBezTo>
                  <a:cubicBezTo>
                    <a:pt x="8163" y="10709"/>
                    <a:pt x="8659" y="10077"/>
                    <a:pt x="8645" y="8853"/>
                  </a:cubicBezTo>
                  <a:cubicBezTo>
                    <a:pt x="8636" y="8728"/>
                    <a:pt x="8645" y="8460"/>
                    <a:pt x="8583" y="8201"/>
                  </a:cubicBezTo>
                  <a:cubicBezTo>
                    <a:pt x="7825" y="5159"/>
                    <a:pt x="6228" y="2652"/>
                    <a:pt x="3703" y="770"/>
                  </a:cubicBezTo>
                  <a:cubicBezTo>
                    <a:pt x="3093" y="321"/>
                    <a:pt x="2418" y="0"/>
                    <a:pt x="1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11"/>
          <p:cNvSpPr/>
          <p:nvPr/>
        </p:nvSpPr>
        <p:spPr>
          <a:xfrm rot="856336">
            <a:off x="7847815" y="35893"/>
            <a:ext cx="1404527" cy="744111"/>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5"/>
        </a:solidFill>
      </p:bgPr>
    </p:bg>
    <p:spTree>
      <p:nvGrpSpPr>
        <p:cNvPr id="233" name="Shape 23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34" name="Shape 234"/>
        <p:cNvGrpSpPr/>
        <p:nvPr/>
      </p:nvGrpSpPr>
      <p:grpSpPr>
        <a:xfrm>
          <a:off x="0" y="0"/>
          <a:ext cx="0" cy="0"/>
          <a:chOff x="0" y="0"/>
          <a:chExt cx="0" cy="0"/>
        </a:xfrm>
      </p:grpSpPr>
      <p:pic>
        <p:nvPicPr>
          <p:cNvPr id="235" name="Google Shape;235;p13"/>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236" name="Google Shape;236;p1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7" name="Google Shape;237;p13"/>
          <p:cNvSpPr txBox="1"/>
          <p:nvPr>
            <p:ph hasCustomPrompt="1" idx="2" type="title"/>
          </p:nvPr>
        </p:nvSpPr>
        <p:spPr>
          <a:xfrm>
            <a:off x="1619600" y="1556400"/>
            <a:ext cx="1044900" cy="5727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0" sz="3600">
                <a:latin typeface="Raleway Medium"/>
                <a:ea typeface="Raleway Medium"/>
                <a:cs typeface="Raleway Medium"/>
                <a:sym typeface="Raleway Medium"/>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38" name="Google Shape;238;p13"/>
          <p:cNvSpPr txBox="1"/>
          <p:nvPr>
            <p:ph hasCustomPrompt="1" idx="3" type="title"/>
          </p:nvPr>
        </p:nvSpPr>
        <p:spPr>
          <a:xfrm>
            <a:off x="4049550" y="1556400"/>
            <a:ext cx="1044900" cy="5727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2400"/>
              <a:buNone/>
              <a:defRPr b="0" sz="3600">
                <a:latin typeface="Raleway Medium"/>
                <a:ea typeface="Raleway Medium"/>
                <a:cs typeface="Raleway Medium"/>
                <a:sym typeface="Raleway Medium"/>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39" name="Google Shape;239;p13"/>
          <p:cNvSpPr txBox="1"/>
          <p:nvPr>
            <p:ph hasCustomPrompt="1" idx="4" type="title"/>
          </p:nvPr>
        </p:nvSpPr>
        <p:spPr>
          <a:xfrm>
            <a:off x="6479500" y="1556400"/>
            <a:ext cx="1044900" cy="5727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2400"/>
              <a:buNone/>
              <a:defRPr b="0" sz="3600">
                <a:latin typeface="Raleway Medium"/>
                <a:ea typeface="Raleway Medium"/>
                <a:cs typeface="Raleway Medium"/>
                <a:sym typeface="Raleway Medium"/>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0" name="Google Shape;240;p13"/>
          <p:cNvSpPr txBox="1"/>
          <p:nvPr>
            <p:ph idx="1" type="subTitle"/>
          </p:nvPr>
        </p:nvSpPr>
        <p:spPr>
          <a:xfrm>
            <a:off x="978488" y="2229075"/>
            <a:ext cx="2327100" cy="40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Font typeface="Signika"/>
              <a:buNone/>
              <a:defRPr b="1" sz="2000">
                <a:latin typeface="Cormorant Upright"/>
                <a:ea typeface="Cormorant Upright"/>
                <a:cs typeface="Cormorant Upright"/>
                <a:sym typeface="Cormorant Upright"/>
              </a:defRPr>
            </a:lvl1pPr>
            <a:lvl2pPr lvl="1" rtl="0">
              <a:lnSpc>
                <a:spcPct val="100000"/>
              </a:lnSpc>
              <a:spcBef>
                <a:spcPts val="0"/>
              </a:spcBef>
              <a:spcAft>
                <a:spcPts val="0"/>
              </a:spcAft>
              <a:buSzPts val="2000"/>
              <a:buFont typeface="Signika"/>
              <a:buNone/>
              <a:defRPr b="1" sz="2000">
                <a:latin typeface="Signika"/>
                <a:ea typeface="Signika"/>
                <a:cs typeface="Signika"/>
                <a:sym typeface="Signika"/>
              </a:defRPr>
            </a:lvl2pPr>
            <a:lvl3pPr lvl="2" rtl="0">
              <a:lnSpc>
                <a:spcPct val="100000"/>
              </a:lnSpc>
              <a:spcBef>
                <a:spcPts val="0"/>
              </a:spcBef>
              <a:spcAft>
                <a:spcPts val="0"/>
              </a:spcAft>
              <a:buSzPts val="2000"/>
              <a:buFont typeface="Signika"/>
              <a:buNone/>
              <a:defRPr b="1" sz="2000">
                <a:latin typeface="Signika"/>
                <a:ea typeface="Signika"/>
                <a:cs typeface="Signika"/>
                <a:sym typeface="Signika"/>
              </a:defRPr>
            </a:lvl3pPr>
            <a:lvl4pPr lvl="3" rtl="0">
              <a:lnSpc>
                <a:spcPct val="100000"/>
              </a:lnSpc>
              <a:spcBef>
                <a:spcPts val="0"/>
              </a:spcBef>
              <a:spcAft>
                <a:spcPts val="0"/>
              </a:spcAft>
              <a:buSzPts val="2000"/>
              <a:buFont typeface="Signika"/>
              <a:buNone/>
              <a:defRPr b="1" sz="2000">
                <a:latin typeface="Signika"/>
                <a:ea typeface="Signika"/>
                <a:cs typeface="Signika"/>
                <a:sym typeface="Signika"/>
              </a:defRPr>
            </a:lvl4pPr>
            <a:lvl5pPr lvl="4" rtl="0">
              <a:lnSpc>
                <a:spcPct val="100000"/>
              </a:lnSpc>
              <a:spcBef>
                <a:spcPts val="0"/>
              </a:spcBef>
              <a:spcAft>
                <a:spcPts val="0"/>
              </a:spcAft>
              <a:buSzPts val="2000"/>
              <a:buFont typeface="Signika"/>
              <a:buNone/>
              <a:defRPr b="1" sz="2000">
                <a:latin typeface="Signika"/>
                <a:ea typeface="Signika"/>
                <a:cs typeface="Signika"/>
                <a:sym typeface="Signika"/>
              </a:defRPr>
            </a:lvl5pPr>
            <a:lvl6pPr lvl="5" rtl="0">
              <a:lnSpc>
                <a:spcPct val="100000"/>
              </a:lnSpc>
              <a:spcBef>
                <a:spcPts val="0"/>
              </a:spcBef>
              <a:spcAft>
                <a:spcPts val="0"/>
              </a:spcAft>
              <a:buSzPts val="2000"/>
              <a:buFont typeface="Signika"/>
              <a:buNone/>
              <a:defRPr b="1" sz="2000">
                <a:latin typeface="Signika"/>
                <a:ea typeface="Signika"/>
                <a:cs typeface="Signika"/>
                <a:sym typeface="Signika"/>
              </a:defRPr>
            </a:lvl6pPr>
            <a:lvl7pPr lvl="6" rtl="0">
              <a:lnSpc>
                <a:spcPct val="100000"/>
              </a:lnSpc>
              <a:spcBef>
                <a:spcPts val="0"/>
              </a:spcBef>
              <a:spcAft>
                <a:spcPts val="0"/>
              </a:spcAft>
              <a:buSzPts val="2000"/>
              <a:buFont typeface="Signika"/>
              <a:buNone/>
              <a:defRPr b="1" sz="2000">
                <a:latin typeface="Signika"/>
                <a:ea typeface="Signika"/>
                <a:cs typeface="Signika"/>
                <a:sym typeface="Signika"/>
              </a:defRPr>
            </a:lvl7pPr>
            <a:lvl8pPr lvl="7" rtl="0">
              <a:lnSpc>
                <a:spcPct val="100000"/>
              </a:lnSpc>
              <a:spcBef>
                <a:spcPts val="0"/>
              </a:spcBef>
              <a:spcAft>
                <a:spcPts val="0"/>
              </a:spcAft>
              <a:buSzPts val="2000"/>
              <a:buFont typeface="Signika"/>
              <a:buNone/>
              <a:defRPr b="1" sz="2000">
                <a:latin typeface="Signika"/>
                <a:ea typeface="Signika"/>
                <a:cs typeface="Signika"/>
                <a:sym typeface="Signika"/>
              </a:defRPr>
            </a:lvl8pPr>
            <a:lvl9pPr lvl="8" rtl="0">
              <a:lnSpc>
                <a:spcPct val="100000"/>
              </a:lnSpc>
              <a:spcBef>
                <a:spcPts val="0"/>
              </a:spcBef>
              <a:spcAft>
                <a:spcPts val="0"/>
              </a:spcAft>
              <a:buSzPts val="2000"/>
              <a:buFont typeface="Signika"/>
              <a:buNone/>
              <a:defRPr b="1" sz="2000">
                <a:latin typeface="Signika"/>
                <a:ea typeface="Signika"/>
                <a:cs typeface="Signika"/>
                <a:sym typeface="Signika"/>
              </a:defRPr>
            </a:lvl9pPr>
          </a:lstStyle>
          <a:p/>
        </p:txBody>
      </p:sp>
      <p:sp>
        <p:nvSpPr>
          <p:cNvPr id="241" name="Google Shape;241;p13"/>
          <p:cNvSpPr txBox="1"/>
          <p:nvPr>
            <p:ph idx="5" type="subTitle"/>
          </p:nvPr>
        </p:nvSpPr>
        <p:spPr>
          <a:xfrm>
            <a:off x="3408444" y="2229050"/>
            <a:ext cx="2327100" cy="40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Font typeface="Signika"/>
              <a:buNone/>
              <a:defRPr b="1" sz="2000">
                <a:latin typeface="Cormorant Upright"/>
                <a:ea typeface="Cormorant Upright"/>
                <a:cs typeface="Cormorant Upright"/>
                <a:sym typeface="Cormorant Upright"/>
              </a:defRPr>
            </a:lvl1pPr>
            <a:lvl2pPr lvl="1" rtl="0">
              <a:lnSpc>
                <a:spcPct val="100000"/>
              </a:lnSpc>
              <a:spcBef>
                <a:spcPts val="0"/>
              </a:spcBef>
              <a:spcAft>
                <a:spcPts val="0"/>
              </a:spcAft>
              <a:buSzPts val="2000"/>
              <a:buFont typeface="Signika"/>
              <a:buNone/>
              <a:defRPr b="1" sz="2000">
                <a:latin typeface="Signika"/>
                <a:ea typeface="Signika"/>
                <a:cs typeface="Signika"/>
                <a:sym typeface="Signika"/>
              </a:defRPr>
            </a:lvl2pPr>
            <a:lvl3pPr lvl="2" rtl="0">
              <a:lnSpc>
                <a:spcPct val="100000"/>
              </a:lnSpc>
              <a:spcBef>
                <a:spcPts val="0"/>
              </a:spcBef>
              <a:spcAft>
                <a:spcPts val="0"/>
              </a:spcAft>
              <a:buSzPts val="2000"/>
              <a:buFont typeface="Signika"/>
              <a:buNone/>
              <a:defRPr b="1" sz="2000">
                <a:latin typeface="Signika"/>
                <a:ea typeface="Signika"/>
                <a:cs typeface="Signika"/>
                <a:sym typeface="Signika"/>
              </a:defRPr>
            </a:lvl3pPr>
            <a:lvl4pPr lvl="3" rtl="0">
              <a:lnSpc>
                <a:spcPct val="100000"/>
              </a:lnSpc>
              <a:spcBef>
                <a:spcPts val="0"/>
              </a:spcBef>
              <a:spcAft>
                <a:spcPts val="0"/>
              </a:spcAft>
              <a:buSzPts val="2000"/>
              <a:buFont typeface="Signika"/>
              <a:buNone/>
              <a:defRPr b="1" sz="2000">
                <a:latin typeface="Signika"/>
                <a:ea typeface="Signika"/>
                <a:cs typeface="Signika"/>
                <a:sym typeface="Signika"/>
              </a:defRPr>
            </a:lvl4pPr>
            <a:lvl5pPr lvl="4" rtl="0">
              <a:lnSpc>
                <a:spcPct val="100000"/>
              </a:lnSpc>
              <a:spcBef>
                <a:spcPts val="0"/>
              </a:spcBef>
              <a:spcAft>
                <a:spcPts val="0"/>
              </a:spcAft>
              <a:buSzPts val="2000"/>
              <a:buFont typeface="Signika"/>
              <a:buNone/>
              <a:defRPr b="1" sz="2000">
                <a:latin typeface="Signika"/>
                <a:ea typeface="Signika"/>
                <a:cs typeface="Signika"/>
                <a:sym typeface="Signika"/>
              </a:defRPr>
            </a:lvl5pPr>
            <a:lvl6pPr lvl="5" rtl="0">
              <a:lnSpc>
                <a:spcPct val="100000"/>
              </a:lnSpc>
              <a:spcBef>
                <a:spcPts val="0"/>
              </a:spcBef>
              <a:spcAft>
                <a:spcPts val="0"/>
              </a:spcAft>
              <a:buSzPts val="2000"/>
              <a:buFont typeface="Signika"/>
              <a:buNone/>
              <a:defRPr b="1" sz="2000">
                <a:latin typeface="Signika"/>
                <a:ea typeface="Signika"/>
                <a:cs typeface="Signika"/>
                <a:sym typeface="Signika"/>
              </a:defRPr>
            </a:lvl6pPr>
            <a:lvl7pPr lvl="6" rtl="0">
              <a:lnSpc>
                <a:spcPct val="100000"/>
              </a:lnSpc>
              <a:spcBef>
                <a:spcPts val="0"/>
              </a:spcBef>
              <a:spcAft>
                <a:spcPts val="0"/>
              </a:spcAft>
              <a:buSzPts val="2000"/>
              <a:buFont typeface="Signika"/>
              <a:buNone/>
              <a:defRPr b="1" sz="2000">
                <a:latin typeface="Signika"/>
                <a:ea typeface="Signika"/>
                <a:cs typeface="Signika"/>
                <a:sym typeface="Signika"/>
              </a:defRPr>
            </a:lvl7pPr>
            <a:lvl8pPr lvl="7" rtl="0">
              <a:lnSpc>
                <a:spcPct val="100000"/>
              </a:lnSpc>
              <a:spcBef>
                <a:spcPts val="0"/>
              </a:spcBef>
              <a:spcAft>
                <a:spcPts val="0"/>
              </a:spcAft>
              <a:buSzPts val="2000"/>
              <a:buFont typeface="Signika"/>
              <a:buNone/>
              <a:defRPr b="1" sz="2000">
                <a:latin typeface="Signika"/>
                <a:ea typeface="Signika"/>
                <a:cs typeface="Signika"/>
                <a:sym typeface="Signika"/>
              </a:defRPr>
            </a:lvl8pPr>
            <a:lvl9pPr lvl="8" rtl="0">
              <a:lnSpc>
                <a:spcPct val="100000"/>
              </a:lnSpc>
              <a:spcBef>
                <a:spcPts val="0"/>
              </a:spcBef>
              <a:spcAft>
                <a:spcPts val="0"/>
              </a:spcAft>
              <a:buSzPts val="2000"/>
              <a:buFont typeface="Signika"/>
              <a:buNone/>
              <a:defRPr b="1" sz="2000">
                <a:latin typeface="Signika"/>
                <a:ea typeface="Signika"/>
                <a:cs typeface="Signika"/>
                <a:sym typeface="Signika"/>
              </a:defRPr>
            </a:lvl9pPr>
          </a:lstStyle>
          <a:p/>
        </p:txBody>
      </p:sp>
      <p:sp>
        <p:nvSpPr>
          <p:cNvPr id="242" name="Google Shape;242;p13"/>
          <p:cNvSpPr txBox="1"/>
          <p:nvPr>
            <p:ph idx="6" type="subTitle"/>
          </p:nvPr>
        </p:nvSpPr>
        <p:spPr>
          <a:xfrm>
            <a:off x="5838388" y="2229075"/>
            <a:ext cx="2327100" cy="40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Font typeface="Signika"/>
              <a:buNone/>
              <a:defRPr b="1" sz="2000">
                <a:latin typeface="Cormorant Upright"/>
                <a:ea typeface="Cormorant Upright"/>
                <a:cs typeface="Cormorant Upright"/>
                <a:sym typeface="Cormorant Upright"/>
              </a:defRPr>
            </a:lvl1pPr>
            <a:lvl2pPr lvl="1" rtl="0">
              <a:lnSpc>
                <a:spcPct val="100000"/>
              </a:lnSpc>
              <a:spcBef>
                <a:spcPts val="0"/>
              </a:spcBef>
              <a:spcAft>
                <a:spcPts val="0"/>
              </a:spcAft>
              <a:buSzPts val="2000"/>
              <a:buFont typeface="Signika"/>
              <a:buNone/>
              <a:defRPr b="1" sz="2000">
                <a:latin typeface="Signika"/>
                <a:ea typeface="Signika"/>
                <a:cs typeface="Signika"/>
                <a:sym typeface="Signika"/>
              </a:defRPr>
            </a:lvl2pPr>
            <a:lvl3pPr lvl="2" rtl="0">
              <a:lnSpc>
                <a:spcPct val="100000"/>
              </a:lnSpc>
              <a:spcBef>
                <a:spcPts val="0"/>
              </a:spcBef>
              <a:spcAft>
                <a:spcPts val="0"/>
              </a:spcAft>
              <a:buSzPts val="2000"/>
              <a:buFont typeface="Signika"/>
              <a:buNone/>
              <a:defRPr b="1" sz="2000">
                <a:latin typeface="Signika"/>
                <a:ea typeface="Signika"/>
                <a:cs typeface="Signika"/>
                <a:sym typeface="Signika"/>
              </a:defRPr>
            </a:lvl3pPr>
            <a:lvl4pPr lvl="3" rtl="0">
              <a:lnSpc>
                <a:spcPct val="100000"/>
              </a:lnSpc>
              <a:spcBef>
                <a:spcPts val="0"/>
              </a:spcBef>
              <a:spcAft>
                <a:spcPts val="0"/>
              </a:spcAft>
              <a:buSzPts val="2000"/>
              <a:buFont typeface="Signika"/>
              <a:buNone/>
              <a:defRPr b="1" sz="2000">
                <a:latin typeface="Signika"/>
                <a:ea typeface="Signika"/>
                <a:cs typeface="Signika"/>
                <a:sym typeface="Signika"/>
              </a:defRPr>
            </a:lvl4pPr>
            <a:lvl5pPr lvl="4" rtl="0">
              <a:lnSpc>
                <a:spcPct val="100000"/>
              </a:lnSpc>
              <a:spcBef>
                <a:spcPts val="0"/>
              </a:spcBef>
              <a:spcAft>
                <a:spcPts val="0"/>
              </a:spcAft>
              <a:buSzPts val="2000"/>
              <a:buFont typeface="Signika"/>
              <a:buNone/>
              <a:defRPr b="1" sz="2000">
                <a:latin typeface="Signika"/>
                <a:ea typeface="Signika"/>
                <a:cs typeface="Signika"/>
                <a:sym typeface="Signika"/>
              </a:defRPr>
            </a:lvl5pPr>
            <a:lvl6pPr lvl="5" rtl="0">
              <a:lnSpc>
                <a:spcPct val="100000"/>
              </a:lnSpc>
              <a:spcBef>
                <a:spcPts val="0"/>
              </a:spcBef>
              <a:spcAft>
                <a:spcPts val="0"/>
              </a:spcAft>
              <a:buSzPts val="2000"/>
              <a:buFont typeface="Signika"/>
              <a:buNone/>
              <a:defRPr b="1" sz="2000">
                <a:latin typeface="Signika"/>
                <a:ea typeface="Signika"/>
                <a:cs typeface="Signika"/>
                <a:sym typeface="Signika"/>
              </a:defRPr>
            </a:lvl6pPr>
            <a:lvl7pPr lvl="6" rtl="0">
              <a:lnSpc>
                <a:spcPct val="100000"/>
              </a:lnSpc>
              <a:spcBef>
                <a:spcPts val="0"/>
              </a:spcBef>
              <a:spcAft>
                <a:spcPts val="0"/>
              </a:spcAft>
              <a:buSzPts val="2000"/>
              <a:buFont typeface="Signika"/>
              <a:buNone/>
              <a:defRPr b="1" sz="2000">
                <a:latin typeface="Signika"/>
                <a:ea typeface="Signika"/>
                <a:cs typeface="Signika"/>
                <a:sym typeface="Signika"/>
              </a:defRPr>
            </a:lvl7pPr>
            <a:lvl8pPr lvl="7" rtl="0">
              <a:lnSpc>
                <a:spcPct val="100000"/>
              </a:lnSpc>
              <a:spcBef>
                <a:spcPts val="0"/>
              </a:spcBef>
              <a:spcAft>
                <a:spcPts val="0"/>
              </a:spcAft>
              <a:buSzPts val="2000"/>
              <a:buFont typeface="Signika"/>
              <a:buNone/>
              <a:defRPr b="1" sz="2000">
                <a:latin typeface="Signika"/>
                <a:ea typeface="Signika"/>
                <a:cs typeface="Signika"/>
                <a:sym typeface="Signika"/>
              </a:defRPr>
            </a:lvl8pPr>
            <a:lvl9pPr lvl="8" rtl="0">
              <a:lnSpc>
                <a:spcPct val="100000"/>
              </a:lnSpc>
              <a:spcBef>
                <a:spcPts val="0"/>
              </a:spcBef>
              <a:spcAft>
                <a:spcPts val="0"/>
              </a:spcAft>
              <a:buSzPts val="2000"/>
              <a:buFont typeface="Signika"/>
              <a:buNone/>
              <a:defRPr b="1" sz="2000">
                <a:latin typeface="Signika"/>
                <a:ea typeface="Signika"/>
                <a:cs typeface="Signika"/>
                <a:sym typeface="Signika"/>
              </a:defRPr>
            </a:lvl9pPr>
          </a:lstStyle>
          <a:p/>
        </p:txBody>
      </p:sp>
      <p:sp>
        <p:nvSpPr>
          <p:cNvPr id="243" name="Google Shape;243;p13"/>
          <p:cNvSpPr txBox="1"/>
          <p:nvPr>
            <p:ph hasCustomPrompt="1" idx="7" type="title"/>
          </p:nvPr>
        </p:nvSpPr>
        <p:spPr>
          <a:xfrm>
            <a:off x="1619600" y="3345175"/>
            <a:ext cx="1044900" cy="5727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2400"/>
              <a:buNone/>
              <a:defRPr b="0" sz="3600">
                <a:latin typeface="Raleway Medium"/>
                <a:ea typeface="Raleway Medium"/>
                <a:cs typeface="Raleway Medium"/>
                <a:sym typeface="Raleway Medium"/>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4" name="Google Shape;244;p13"/>
          <p:cNvSpPr txBox="1"/>
          <p:nvPr>
            <p:ph hasCustomPrompt="1" idx="8" type="title"/>
          </p:nvPr>
        </p:nvSpPr>
        <p:spPr>
          <a:xfrm>
            <a:off x="4049550" y="3345175"/>
            <a:ext cx="1044900" cy="5727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2400"/>
              <a:buNone/>
              <a:defRPr b="0" sz="3600">
                <a:latin typeface="Raleway Medium"/>
                <a:ea typeface="Raleway Medium"/>
                <a:cs typeface="Raleway Medium"/>
                <a:sym typeface="Raleway Medium"/>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5" name="Google Shape;245;p13"/>
          <p:cNvSpPr txBox="1"/>
          <p:nvPr>
            <p:ph hasCustomPrompt="1" idx="9" type="title"/>
          </p:nvPr>
        </p:nvSpPr>
        <p:spPr>
          <a:xfrm>
            <a:off x="6453500" y="3345175"/>
            <a:ext cx="1044900" cy="5727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2400"/>
              <a:buNone/>
              <a:defRPr b="0" sz="3600">
                <a:latin typeface="Raleway Medium"/>
                <a:ea typeface="Raleway Medium"/>
                <a:cs typeface="Raleway Medium"/>
                <a:sym typeface="Raleway Medium"/>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6" name="Google Shape;246;p13"/>
          <p:cNvSpPr txBox="1"/>
          <p:nvPr>
            <p:ph idx="13" type="subTitle"/>
          </p:nvPr>
        </p:nvSpPr>
        <p:spPr>
          <a:xfrm>
            <a:off x="978488" y="4017850"/>
            <a:ext cx="2327100" cy="40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Font typeface="Signika"/>
              <a:buNone/>
              <a:defRPr b="1" sz="2000">
                <a:latin typeface="Cormorant Upright"/>
                <a:ea typeface="Cormorant Upright"/>
                <a:cs typeface="Cormorant Upright"/>
                <a:sym typeface="Cormorant Upright"/>
              </a:defRPr>
            </a:lvl1pPr>
            <a:lvl2pPr lvl="1" rtl="0">
              <a:lnSpc>
                <a:spcPct val="100000"/>
              </a:lnSpc>
              <a:spcBef>
                <a:spcPts val="0"/>
              </a:spcBef>
              <a:spcAft>
                <a:spcPts val="0"/>
              </a:spcAft>
              <a:buSzPts val="2000"/>
              <a:buFont typeface="Signika"/>
              <a:buNone/>
              <a:defRPr b="1" sz="2000">
                <a:latin typeface="Signika"/>
                <a:ea typeface="Signika"/>
                <a:cs typeface="Signika"/>
                <a:sym typeface="Signika"/>
              </a:defRPr>
            </a:lvl2pPr>
            <a:lvl3pPr lvl="2" rtl="0">
              <a:lnSpc>
                <a:spcPct val="100000"/>
              </a:lnSpc>
              <a:spcBef>
                <a:spcPts val="0"/>
              </a:spcBef>
              <a:spcAft>
                <a:spcPts val="0"/>
              </a:spcAft>
              <a:buSzPts val="2000"/>
              <a:buFont typeface="Signika"/>
              <a:buNone/>
              <a:defRPr b="1" sz="2000">
                <a:latin typeface="Signika"/>
                <a:ea typeface="Signika"/>
                <a:cs typeface="Signika"/>
                <a:sym typeface="Signika"/>
              </a:defRPr>
            </a:lvl3pPr>
            <a:lvl4pPr lvl="3" rtl="0">
              <a:lnSpc>
                <a:spcPct val="100000"/>
              </a:lnSpc>
              <a:spcBef>
                <a:spcPts val="0"/>
              </a:spcBef>
              <a:spcAft>
                <a:spcPts val="0"/>
              </a:spcAft>
              <a:buSzPts val="2000"/>
              <a:buFont typeface="Signika"/>
              <a:buNone/>
              <a:defRPr b="1" sz="2000">
                <a:latin typeface="Signika"/>
                <a:ea typeface="Signika"/>
                <a:cs typeface="Signika"/>
                <a:sym typeface="Signika"/>
              </a:defRPr>
            </a:lvl4pPr>
            <a:lvl5pPr lvl="4" rtl="0">
              <a:lnSpc>
                <a:spcPct val="100000"/>
              </a:lnSpc>
              <a:spcBef>
                <a:spcPts val="0"/>
              </a:spcBef>
              <a:spcAft>
                <a:spcPts val="0"/>
              </a:spcAft>
              <a:buSzPts val="2000"/>
              <a:buFont typeface="Signika"/>
              <a:buNone/>
              <a:defRPr b="1" sz="2000">
                <a:latin typeface="Signika"/>
                <a:ea typeface="Signika"/>
                <a:cs typeface="Signika"/>
                <a:sym typeface="Signika"/>
              </a:defRPr>
            </a:lvl5pPr>
            <a:lvl6pPr lvl="5" rtl="0">
              <a:lnSpc>
                <a:spcPct val="100000"/>
              </a:lnSpc>
              <a:spcBef>
                <a:spcPts val="0"/>
              </a:spcBef>
              <a:spcAft>
                <a:spcPts val="0"/>
              </a:spcAft>
              <a:buSzPts val="2000"/>
              <a:buFont typeface="Signika"/>
              <a:buNone/>
              <a:defRPr b="1" sz="2000">
                <a:latin typeface="Signika"/>
                <a:ea typeface="Signika"/>
                <a:cs typeface="Signika"/>
                <a:sym typeface="Signika"/>
              </a:defRPr>
            </a:lvl6pPr>
            <a:lvl7pPr lvl="6" rtl="0">
              <a:lnSpc>
                <a:spcPct val="100000"/>
              </a:lnSpc>
              <a:spcBef>
                <a:spcPts val="0"/>
              </a:spcBef>
              <a:spcAft>
                <a:spcPts val="0"/>
              </a:spcAft>
              <a:buSzPts val="2000"/>
              <a:buFont typeface="Signika"/>
              <a:buNone/>
              <a:defRPr b="1" sz="2000">
                <a:latin typeface="Signika"/>
                <a:ea typeface="Signika"/>
                <a:cs typeface="Signika"/>
                <a:sym typeface="Signika"/>
              </a:defRPr>
            </a:lvl7pPr>
            <a:lvl8pPr lvl="7" rtl="0">
              <a:lnSpc>
                <a:spcPct val="100000"/>
              </a:lnSpc>
              <a:spcBef>
                <a:spcPts val="0"/>
              </a:spcBef>
              <a:spcAft>
                <a:spcPts val="0"/>
              </a:spcAft>
              <a:buSzPts val="2000"/>
              <a:buFont typeface="Signika"/>
              <a:buNone/>
              <a:defRPr b="1" sz="2000">
                <a:latin typeface="Signika"/>
                <a:ea typeface="Signika"/>
                <a:cs typeface="Signika"/>
                <a:sym typeface="Signika"/>
              </a:defRPr>
            </a:lvl8pPr>
            <a:lvl9pPr lvl="8" rtl="0">
              <a:lnSpc>
                <a:spcPct val="100000"/>
              </a:lnSpc>
              <a:spcBef>
                <a:spcPts val="0"/>
              </a:spcBef>
              <a:spcAft>
                <a:spcPts val="0"/>
              </a:spcAft>
              <a:buSzPts val="2000"/>
              <a:buFont typeface="Signika"/>
              <a:buNone/>
              <a:defRPr b="1" sz="2000">
                <a:latin typeface="Signika"/>
                <a:ea typeface="Signika"/>
                <a:cs typeface="Signika"/>
                <a:sym typeface="Signika"/>
              </a:defRPr>
            </a:lvl9pPr>
          </a:lstStyle>
          <a:p/>
        </p:txBody>
      </p:sp>
      <p:sp>
        <p:nvSpPr>
          <p:cNvPr id="247" name="Google Shape;247;p13"/>
          <p:cNvSpPr txBox="1"/>
          <p:nvPr>
            <p:ph idx="14" type="subTitle"/>
          </p:nvPr>
        </p:nvSpPr>
        <p:spPr>
          <a:xfrm>
            <a:off x="3408438" y="4017825"/>
            <a:ext cx="2327100" cy="40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Font typeface="Signika"/>
              <a:buNone/>
              <a:defRPr b="1" sz="2000">
                <a:latin typeface="Cormorant Upright"/>
                <a:ea typeface="Cormorant Upright"/>
                <a:cs typeface="Cormorant Upright"/>
                <a:sym typeface="Cormorant Upright"/>
              </a:defRPr>
            </a:lvl1pPr>
            <a:lvl2pPr lvl="1" rtl="0">
              <a:lnSpc>
                <a:spcPct val="100000"/>
              </a:lnSpc>
              <a:spcBef>
                <a:spcPts val="0"/>
              </a:spcBef>
              <a:spcAft>
                <a:spcPts val="0"/>
              </a:spcAft>
              <a:buSzPts val="2000"/>
              <a:buFont typeface="Signika"/>
              <a:buNone/>
              <a:defRPr b="1" sz="2000">
                <a:latin typeface="Signika"/>
                <a:ea typeface="Signika"/>
                <a:cs typeface="Signika"/>
                <a:sym typeface="Signika"/>
              </a:defRPr>
            </a:lvl2pPr>
            <a:lvl3pPr lvl="2" rtl="0">
              <a:lnSpc>
                <a:spcPct val="100000"/>
              </a:lnSpc>
              <a:spcBef>
                <a:spcPts val="0"/>
              </a:spcBef>
              <a:spcAft>
                <a:spcPts val="0"/>
              </a:spcAft>
              <a:buSzPts val="2000"/>
              <a:buFont typeface="Signika"/>
              <a:buNone/>
              <a:defRPr b="1" sz="2000">
                <a:latin typeface="Signika"/>
                <a:ea typeface="Signika"/>
                <a:cs typeface="Signika"/>
                <a:sym typeface="Signika"/>
              </a:defRPr>
            </a:lvl3pPr>
            <a:lvl4pPr lvl="3" rtl="0">
              <a:lnSpc>
                <a:spcPct val="100000"/>
              </a:lnSpc>
              <a:spcBef>
                <a:spcPts val="0"/>
              </a:spcBef>
              <a:spcAft>
                <a:spcPts val="0"/>
              </a:spcAft>
              <a:buSzPts val="2000"/>
              <a:buFont typeface="Signika"/>
              <a:buNone/>
              <a:defRPr b="1" sz="2000">
                <a:latin typeface="Signika"/>
                <a:ea typeface="Signika"/>
                <a:cs typeface="Signika"/>
                <a:sym typeface="Signika"/>
              </a:defRPr>
            </a:lvl4pPr>
            <a:lvl5pPr lvl="4" rtl="0">
              <a:lnSpc>
                <a:spcPct val="100000"/>
              </a:lnSpc>
              <a:spcBef>
                <a:spcPts val="0"/>
              </a:spcBef>
              <a:spcAft>
                <a:spcPts val="0"/>
              </a:spcAft>
              <a:buSzPts val="2000"/>
              <a:buFont typeface="Signika"/>
              <a:buNone/>
              <a:defRPr b="1" sz="2000">
                <a:latin typeface="Signika"/>
                <a:ea typeface="Signika"/>
                <a:cs typeface="Signika"/>
                <a:sym typeface="Signika"/>
              </a:defRPr>
            </a:lvl5pPr>
            <a:lvl6pPr lvl="5" rtl="0">
              <a:lnSpc>
                <a:spcPct val="100000"/>
              </a:lnSpc>
              <a:spcBef>
                <a:spcPts val="0"/>
              </a:spcBef>
              <a:spcAft>
                <a:spcPts val="0"/>
              </a:spcAft>
              <a:buSzPts val="2000"/>
              <a:buFont typeface="Signika"/>
              <a:buNone/>
              <a:defRPr b="1" sz="2000">
                <a:latin typeface="Signika"/>
                <a:ea typeface="Signika"/>
                <a:cs typeface="Signika"/>
                <a:sym typeface="Signika"/>
              </a:defRPr>
            </a:lvl6pPr>
            <a:lvl7pPr lvl="6" rtl="0">
              <a:lnSpc>
                <a:spcPct val="100000"/>
              </a:lnSpc>
              <a:spcBef>
                <a:spcPts val="0"/>
              </a:spcBef>
              <a:spcAft>
                <a:spcPts val="0"/>
              </a:spcAft>
              <a:buSzPts val="2000"/>
              <a:buFont typeface="Signika"/>
              <a:buNone/>
              <a:defRPr b="1" sz="2000">
                <a:latin typeface="Signika"/>
                <a:ea typeface="Signika"/>
                <a:cs typeface="Signika"/>
                <a:sym typeface="Signika"/>
              </a:defRPr>
            </a:lvl7pPr>
            <a:lvl8pPr lvl="7" rtl="0">
              <a:lnSpc>
                <a:spcPct val="100000"/>
              </a:lnSpc>
              <a:spcBef>
                <a:spcPts val="0"/>
              </a:spcBef>
              <a:spcAft>
                <a:spcPts val="0"/>
              </a:spcAft>
              <a:buSzPts val="2000"/>
              <a:buFont typeface="Signika"/>
              <a:buNone/>
              <a:defRPr b="1" sz="2000">
                <a:latin typeface="Signika"/>
                <a:ea typeface="Signika"/>
                <a:cs typeface="Signika"/>
                <a:sym typeface="Signika"/>
              </a:defRPr>
            </a:lvl8pPr>
            <a:lvl9pPr lvl="8" rtl="0">
              <a:lnSpc>
                <a:spcPct val="100000"/>
              </a:lnSpc>
              <a:spcBef>
                <a:spcPts val="0"/>
              </a:spcBef>
              <a:spcAft>
                <a:spcPts val="0"/>
              </a:spcAft>
              <a:buSzPts val="2000"/>
              <a:buFont typeface="Signika"/>
              <a:buNone/>
              <a:defRPr b="1" sz="2000">
                <a:latin typeface="Signika"/>
                <a:ea typeface="Signika"/>
                <a:cs typeface="Signika"/>
                <a:sym typeface="Signika"/>
              </a:defRPr>
            </a:lvl9pPr>
          </a:lstStyle>
          <a:p/>
        </p:txBody>
      </p:sp>
      <p:sp>
        <p:nvSpPr>
          <p:cNvPr id="248" name="Google Shape;248;p13"/>
          <p:cNvSpPr txBox="1"/>
          <p:nvPr>
            <p:ph idx="15" type="subTitle"/>
          </p:nvPr>
        </p:nvSpPr>
        <p:spPr>
          <a:xfrm>
            <a:off x="5838388" y="4017850"/>
            <a:ext cx="2327100" cy="40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Font typeface="Signika"/>
              <a:buNone/>
              <a:defRPr b="1" sz="2000">
                <a:latin typeface="Cormorant Upright"/>
                <a:ea typeface="Cormorant Upright"/>
                <a:cs typeface="Cormorant Upright"/>
                <a:sym typeface="Cormorant Upright"/>
              </a:defRPr>
            </a:lvl1pPr>
            <a:lvl2pPr lvl="1" rtl="0">
              <a:lnSpc>
                <a:spcPct val="100000"/>
              </a:lnSpc>
              <a:spcBef>
                <a:spcPts val="0"/>
              </a:spcBef>
              <a:spcAft>
                <a:spcPts val="0"/>
              </a:spcAft>
              <a:buSzPts val="2000"/>
              <a:buFont typeface="Signika"/>
              <a:buNone/>
              <a:defRPr b="1" sz="2000">
                <a:latin typeface="Signika"/>
                <a:ea typeface="Signika"/>
                <a:cs typeface="Signika"/>
                <a:sym typeface="Signika"/>
              </a:defRPr>
            </a:lvl2pPr>
            <a:lvl3pPr lvl="2" rtl="0">
              <a:lnSpc>
                <a:spcPct val="100000"/>
              </a:lnSpc>
              <a:spcBef>
                <a:spcPts val="0"/>
              </a:spcBef>
              <a:spcAft>
                <a:spcPts val="0"/>
              </a:spcAft>
              <a:buSzPts val="2000"/>
              <a:buFont typeface="Signika"/>
              <a:buNone/>
              <a:defRPr b="1" sz="2000">
                <a:latin typeface="Signika"/>
                <a:ea typeface="Signika"/>
                <a:cs typeface="Signika"/>
                <a:sym typeface="Signika"/>
              </a:defRPr>
            </a:lvl3pPr>
            <a:lvl4pPr lvl="3" rtl="0">
              <a:lnSpc>
                <a:spcPct val="100000"/>
              </a:lnSpc>
              <a:spcBef>
                <a:spcPts val="0"/>
              </a:spcBef>
              <a:spcAft>
                <a:spcPts val="0"/>
              </a:spcAft>
              <a:buSzPts val="2000"/>
              <a:buFont typeface="Signika"/>
              <a:buNone/>
              <a:defRPr b="1" sz="2000">
                <a:latin typeface="Signika"/>
                <a:ea typeface="Signika"/>
                <a:cs typeface="Signika"/>
                <a:sym typeface="Signika"/>
              </a:defRPr>
            </a:lvl4pPr>
            <a:lvl5pPr lvl="4" rtl="0">
              <a:lnSpc>
                <a:spcPct val="100000"/>
              </a:lnSpc>
              <a:spcBef>
                <a:spcPts val="0"/>
              </a:spcBef>
              <a:spcAft>
                <a:spcPts val="0"/>
              </a:spcAft>
              <a:buSzPts val="2000"/>
              <a:buFont typeface="Signika"/>
              <a:buNone/>
              <a:defRPr b="1" sz="2000">
                <a:latin typeface="Signika"/>
                <a:ea typeface="Signika"/>
                <a:cs typeface="Signika"/>
                <a:sym typeface="Signika"/>
              </a:defRPr>
            </a:lvl5pPr>
            <a:lvl6pPr lvl="5" rtl="0">
              <a:lnSpc>
                <a:spcPct val="100000"/>
              </a:lnSpc>
              <a:spcBef>
                <a:spcPts val="0"/>
              </a:spcBef>
              <a:spcAft>
                <a:spcPts val="0"/>
              </a:spcAft>
              <a:buSzPts val="2000"/>
              <a:buFont typeface="Signika"/>
              <a:buNone/>
              <a:defRPr b="1" sz="2000">
                <a:latin typeface="Signika"/>
                <a:ea typeface="Signika"/>
                <a:cs typeface="Signika"/>
                <a:sym typeface="Signika"/>
              </a:defRPr>
            </a:lvl6pPr>
            <a:lvl7pPr lvl="6" rtl="0">
              <a:lnSpc>
                <a:spcPct val="100000"/>
              </a:lnSpc>
              <a:spcBef>
                <a:spcPts val="0"/>
              </a:spcBef>
              <a:spcAft>
                <a:spcPts val="0"/>
              </a:spcAft>
              <a:buSzPts val="2000"/>
              <a:buFont typeface="Signika"/>
              <a:buNone/>
              <a:defRPr b="1" sz="2000">
                <a:latin typeface="Signika"/>
                <a:ea typeface="Signika"/>
                <a:cs typeface="Signika"/>
                <a:sym typeface="Signika"/>
              </a:defRPr>
            </a:lvl7pPr>
            <a:lvl8pPr lvl="7" rtl="0">
              <a:lnSpc>
                <a:spcPct val="100000"/>
              </a:lnSpc>
              <a:spcBef>
                <a:spcPts val="0"/>
              </a:spcBef>
              <a:spcAft>
                <a:spcPts val="0"/>
              </a:spcAft>
              <a:buSzPts val="2000"/>
              <a:buFont typeface="Signika"/>
              <a:buNone/>
              <a:defRPr b="1" sz="2000">
                <a:latin typeface="Signika"/>
                <a:ea typeface="Signika"/>
                <a:cs typeface="Signika"/>
                <a:sym typeface="Signika"/>
              </a:defRPr>
            </a:lvl8pPr>
            <a:lvl9pPr lvl="8" rtl="0">
              <a:lnSpc>
                <a:spcPct val="100000"/>
              </a:lnSpc>
              <a:spcBef>
                <a:spcPts val="0"/>
              </a:spcBef>
              <a:spcAft>
                <a:spcPts val="0"/>
              </a:spcAft>
              <a:buSzPts val="2000"/>
              <a:buFont typeface="Signika"/>
              <a:buNone/>
              <a:defRPr b="1" sz="2000">
                <a:latin typeface="Signika"/>
                <a:ea typeface="Signika"/>
                <a:cs typeface="Signika"/>
                <a:sym typeface="Signika"/>
              </a:defRPr>
            </a:lvl9pPr>
          </a:lstStyle>
          <a:p/>
        </p:txBody>
      </p:sp>
      <p:grpSp>
        <p:nvGrpSpPr>
          <p:cNvPr id="249" name="Google Shape;249;p13"/>
          <p:cNvGrpSpPr/>
          <p:nvPr/>
        </p:nvGrpSpPr>
        <p:grpSpPr>
          <a:xfrm>
            <a:off x="145492" y="4007381"/>
            <a:ext cx="776102" cy="1019039"/>
            <a:chOff x="69292" y="4007381"/>
            <a:chExt cx="776102" cy="1019039"/>
          </a:xfrm>
        </p:grpSpPr>
        <p:grpSp>
          <p:nvGrpSpPr>
            <p:cNvPr id="250" name="Google Shape;250;p13"/>
            <p:cNvGrpSpPr/>
            <p:nvPr/>
          </p:nvGrpSpPr>
          <p:grpSpPr>
            <a:xfrm rot="-735150">
              <a:off x="192936" y="4041918"/>
              <a:ext cx="358915" cy="311365"/>
              <a:chOff x="3011993" y="1186659"/>
              <a:chExt cx="548373" cy="475794"/>
            </a:xfrm>
          </p:grpSpPr>
          <p:sp>
            <p:nvSpPr>
              <p:cNvPr id="251" name="Google Shape;251;p1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13"/>
            <p:cNvGrpSpPr/>
            <p:nvPr/>
          </p:nvGrpSpPr>
          <p:grpSpPr>
            <a:xfrm>
              <a:off x="69292" y="4483175"/>
              <a:ext cx="218279" cy="320717"/>
              <a:chOff x="680192" y="1554412"/>
              <a:chExt cx="218279" cy="320717"/>
            </a:xfrm>
          </p:grpSpPr>
          <p:sp>
            <p:nvSpPr>
              <p:cNvPr id="254" name="Google Shape;254;p13"/>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13"/>
            <p:cNvGrpSpPr/>
            <p:nvPr/>
          </p:nvGrpSpPr>
          <p:grpSpPr>
            <a:xfrm>
              <a:off x="580793" y="4677187"/>
              <a:ext cx="264601" cy="349233"/>
              <a:chOff x="850593" y="1006187"/>
              <a:chExt cx="264601" cy="349233"/>
            </a:xfrm>
          </p:grpSpPr>
          <p:sp>
            <p:nvSpPr>
              <p:cNvPr id="257" name="Google Shape;257;p13"/>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3"/>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 name="Google Shape;259;p13"/>
          <p:cNvGrpSpPr/>
          <p:nvPr/>
        </p:nvGrpSpPr>
        <p:grpSpPr>
          <a:xfrm>
            <a:off x="8354701" y="3195923"/>
            <a:ext cx="672355" cy="1802899"/>
            <a:chOff x="8430901" y="3195923"/>
            <a:chExt cx="672355" cy="1802899"/>
          </a:xfrm>
        </p:grpSpPr>
        <p:grpSp>
          <p:nvGrpSpPr>
            <p:cNvPr id="260" name="Google Shape;260;p13"/>
            <p:cNvGrpSpPr/>
            <p:nvPr/>
          </p:nvGrpSpPr>
          <p:grpSpPr>
            <a:xfrm>
              <a:off x="8430901" y="4285018"/>
              <a:ext cx="270839" cy="334752"/>
              <a:chOff x="1842701" y="1727368"/>
              <a:chExt cx="270839" cy="334752"/>
            </a:xfrm>
          </p:grpSpPr>
          <p:sp>
            <p:nvSpPr>
              <p:cNvPr id="261" name="Google Shape;261;p13"/>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3"/>
            <p:cNvGrpSpPr/>
            <p:nvPr/>
          </p:nvGrpSpPr>
          <p:grpSpPr>
            <a:xfrm>
              <a:off x="8639386" y="3195923"/>
              <a:ext cx="262517" cy="420164"/>
              <a:chOff x="1080798" y="1326273"/>
              <a:chExt cx="262517" cy="420164"/>
            </a:xfrm>
          </p:grpSpPr>
          <p:sp>
            <p:nvSpPr>
              <p:cNvPr id="264" name="Google Shape;264;p13"/>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13"/>
            <p:cNvGrpSpPr/>
            <p:nvPr/>
          </p:nvGrpSpPr>
          <p:grpSpPr>
            <a:xfrm>
              <a:off x="8662918" y="4541310"/>
              <a:ext cx="416784" cy="457512"/>
              <a:chOff x="185030" y="1675835"/>
              <a:chExt cx="416784" cy="457512"/>
            </a:xfrm>
          </p:grpSpPr>
          <p:sp>
            <p:nvSpPr>
              <p:cNvPr id="267" name="Google Shape;267;p13"/>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13"/>
            <p:cNvGrpSpPr/>
            <p:nvPr/>
          </p:nvGrpSpPr>
          <p:grpSpPr>
            <a:xfrm flipH="1">
              <a:off x="8639387" y="3836178"/>
              <a:ext cx="463869" cy="406186"/>
              <a:chOff x="3011993" y="1186659"/>
              <a:chExt cx="548373" cy="475794"/>
            </a:xfrm>
          </p:grpSpPr>
          <p:sp>
            <p:nvSpPr>
              <p:cNvPr id="270" name="Google Shape;270;p1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2" name="Google Shape;272;p13"/>
          <p:cNvGrpSpPr/>
          <p:nvPr/>
        </p:nvGrpSpPr>
        <p:grpSpPr>
          <a:xfrm>
            <a:off x="8442868" y="114612"/>
            <a:ext cx="856879" cy="1042946"/>
            <a:chOff x="878628" y="1404360"/>
            <a:chExt cx="738243" cy="898549"/>
          </a:xfrm>
        </p:grpSpPr>
        <p:sp>
          <p:nvSpPr>
            <p:cNvPr id="273" name="Google Shape;273;p13"/>
            <p:cNvSpPr/>
            <p:nvPr/>
          </p:nvSpPr>
          <p:spPr>
            <a:xfrm>
              <a:off x="878628" y="1404360"/>
              <a:ext cx="738243" cy="898549"/>
            </a:xfrm>
            <a:custGeom>
              <a:rect b="b" l="l" r="r" t="t"/>
              <a:pathLst>
                <a:path extrusionOk="0" h="36148" w="29699">
                  <a:moveTo>
                    <a:pt x="7342" y="467"/>
                  </a:moveTo>
                  <a:cubicBezTo>
                    <a:pt x="7815" y="592"/>
                    <a:pt x="8297" y="708"/>
                    <a:pt x="8823" y="850"/>
                  </a:cubicBezTo>
                  <a:cubicBezTo>
                    <a:pt x="8689" y="1127"/>
                    <a:pt x="8582" y="1332"/>
                    <a:pt x="8448" y="1600"/>
                  </a:cubicBezTo>
                  <a:cubicBezTo>
                    <a:pt x="8020" y="1234"/>
                    <a:pt x="7646" y="922"/>
                    <a:pt x="7271" y="610"/>
                  </a:cubicBezTo>
                  <a:cubicBezTo>
                    <a:pt x="7289" y="565"/>
                    <a:pt x="7316" y="520"/>
                    <a:pt x="7342" y="467"/>
                  </a:cubicBezTo>
                  <a:close/>
                  <a:moveTo>
                    <a:pt x="6388" y="404"/>
                  </a:moveTo>
                  <a:lnTo>
                    <a:pt x="6388" y="404"/>
                  </a:lnTo>
                  <a:cubicBezTo>
                    <a:pt x="6075" y="1002"/>
                    <a:pt x="5835" y="1457"/>
                    <a:pt x="5567" y="1974"/>
                  </a:cubicBezTo>
                  <a:cubicBezTo>
                    <a:pt x="5139" y="1609"/>
                    <a:pt x="4764" y="1296"/>
                    <a:pt x="4265" y="868"/>
                  </a:cubicBezTo>
                  <a:cubicBezTo>
                    <a:pt x="5023" y="699"/>
                    <a:pt x="5621" y="565"/>
                    <a:pt x="6388" y="404"/>
                  </a:cubicBezTo>
                  <a:close/>
                  <a:moveTo>
                    <a:pt x="3256" y="1403"/>
                  </a:moveTo>
                  <a:cubicBezTo>
                    <a:pt x="3301" y="1430"/>
                    <a:pt x="3346" y="1466"/>
                    <a:pt x="3381" y="1493"/>
                  </a:cubicBezTo>
                  <a:cubicBezTo>
                    <a:pt x="3185" y="1876"/>
                    <a:pt x="2989" y="2251"/>
                    <a:pt x="2748" y="2715"/>
                  </a:cubicBezTo>
                  <a:cubicBezTo>
                    <a:pt x="2561" y="2536"/>
                    <a:pt x="2454" y="2438"/>
                    <a:pt x="2284" y="2269"/>
                  </a:cubicBezTo>
                  <a:cubicBezTo>
                    <a:pt x="2623" y="1966"/>
                    <a:pt x="2944" y="1689"/>
                    <a:pt x="3256" y="1403"/>
                  </a:cubicBezTo>
                  <a:close/>
                  <a:moveTo>
                    <a:pt x="9251" y="1163"/>
                  </a:moveTo>
                  <a:cubicBezTo>
                    <a:pt x="10705" y="1760"/>
                    <a:pt x="11062" y="2456"/>
                    <a:pt x="10393" y="3464"/>
                  </a:cubicBezTo>
                  <a:cubicBezTo>
                    <a:pt x="9947" y="2911"/>
                    <a:pt x="9501" y="2376"/>
                    <a:pt x="9064" y="1832"/>
                  </a:cubicBezTo>
                  <a:cubicBezTo>
                    <a:pt x="9002" y="1858"/>
                    <a:pt x="8939" y="1885"/>
                    <a:pt x="8868" y="1921"/>
                  </a:cubicBezTo>
                  <a:cubicBezTo>
                    <a:pt x="8993" y="1662"/>
                    <a:pt x="9126" y="1412"/>
                    <a:pt x="9251" y="1163"/>
                  </a:cubicBezTo>
                  <a:close/>
                  <a:moveTo>
                    <a:pt x="6736" y="824"/>
                  </a:moveTo>
                  <a:cubicBezTo>
                    <a:pt x="7200" y="1207"/>
                    <a:pt x="7619" y="1537"/>
                    <a:pt x="8002" y="1903"/>
                  </a:cubicBezTo>
                  <a:cubicBezTo>
                    <a:pt x="8101" y="1992"/>
                    <a:pt x="8154" y="2224"/>
                    <a:pt x="8109" y="2349"/>
                  </a:cubicBezTo>
                  <a:cubicBezTo>
                    <a:pt x="7931" y="2822"/>
                    <a:pt x="7708" y="3268"/>
                    <a:pt x="7476" y="3768"/>
                  </a:cubicBezTo>
                  <a:cubicBezTo>
                    <a:pt x="7030" y="3348"/>
                    <a:pt x="6602" y="2974"/>
                    <a:pt x="6227" y="2563"/>
                  </a:cubicBezTo>
                  <a:cubicBezTo>
                    <a:pt x="6111" y="2438"/>
                    <a:pt x="6075" y="2162"/>
                    <a:pt x="6138" y="2001"/>
                  </a:cubicBezTo>
                  <a:cubicBezTo>
                    <a:pt x="6281" y="1618"/>
                    <a:pt x="6504" y="1270"/>
                    <a:pt x="6736" y="824"/>
                  </a:cubicBezTo>
                  <a:close/>
                  <a:moveTo>
                    <a:pt x="3997" y="1430"/>
                  </a:moveTo>
                  <a:cubicBezTo>
                    <a:pt x="5415" y="2153"/>
                    <a:pt x="5487" y="2581"/>
                    <a:pt x="4416" y="4321"/>
                  </a:cubicBezTo>
                  <a:cubicBezTo>
                    <a:pt x="3988" y="3875"/>
                    <a:pt x="3595" y="3464"/>
                    <a:pt x="3158" y="3009"/>
                  </a:cubicBezTo>
                  <a:cubicBezTo>
                    <a:pt x="3426" y="2501"/>
                    <a:pt x="3711" y="1966"/>
                    <a:pt x="3997" y="1430"/>
                  </a:cubicBezTo>
                  <a:close/>
                  <a:moveTo>
                    <a:pt x="8618" y="2438"/>
                  </a:moveTo>
                  <a:cubicBezTo>
                    <a:pt x="9171" y="2991"/>
                    <a:pt x="9644" y="3473"/>
                    <a:pt x="10170" y="3999"/>
                  </a:cubicBezTo>
                  <a:cubicBezTo>
                    <a:pt x="9644" y="4205"/>
                    <a:pt x="9189" y="4428"/>
                    <a:pt x="8707" y="4570"/>
                  </a:cubicBezTo>
                  <a:cubicBezTo>
                    <a:pt x="8669" y="4582"/>
                    <a:pt x="8626" y="4587"/>
                    <a:pt x="8581" y="4587"/>
                  </a:cubicBezTo>
                  <a:cubicBezTo>
                    <a:pt x="8414" y="4587"/>
                    <a:pt x="8215" y="4515"/>
                    <a:pt x="8109" y="4410"/>
                  </a:cubicBezTo>
                  <a:cubicBezTo>
                    <a:pt x="7994" y="4312"/>
                    <a:pt x="7967" y="4026"/>
                    <a:pt x="8020" y="3857"/>
                  </a:cubicBezTo>
                  <a:cubicBezTo>
                    <a:pt x="8172" y="3402"/>
                    <a:pt x="8386" y="2965"/>
                    <a:pt x="8618" y="2438"/>
                  </a:cubicBezTo>
                  <a:close/>
                  <a:moveTo>
                    <a:pt x="1999" y="2777"/>
                  </a:moveTo>
                  <a:cubicBezTo>
                    <a:pt x="2454" y="2965"/>
                    <a:pt x="2543" y="3250"/>
                    <a:pt x="2293" y="3696"/>
                  </a:cubicBezTo>
                  <a:cubicBezTo>
                    <a:pt x="2043" y="4160"/>
                    <a:pt x="1865" y="4651"/>
                    <a:pt x="1642" y="5141"/>
                  </a:cubicBezTo>
                  <a:cubicBezTo>
                    <a:pt x="1151" y="4767"/>
                    <a:pt x="1312" y="3705"/>
                    <a:pt x="1999" y="2777"/>
                  </a:cubicBezTo>
                  <a:close/>
                  <a:moveTo>
                    <a:pt x="5960" y="2697"/>
                  </a:moveTo>
                  <a:cubicBezTo>
                    <a:pt x="6325" y="3152"/>
                    <a:pt x="6709" y="3607"/>
                    <a:pt x="7048" y="4089"/>
                  </a:cubicBezTo>
                  <a:cubicBezTo>
                    <a:pt x="7146" y="4214"/>
                    <a:pt x="7182" y="4437"/>
                    <a:pt x="7155" y="4597"/>
                  </a:cubicBezTo>
                  <a:cubicBezTo>
                    <a:pt x="7030" y="5364"/>
                    <a:pt x="6352" y="5329"/>
                    <a:pt x="5826" y="5364"/>
                  </a:cubicBezTo>
                  <a:cubicBezTo>
                    <a:pt x="5817" y="5365"/>
                    <a:pt x="5809" y="5365"/>
                    <a:pt x="5801" y="5365"/>
                  </a:cubicBezTo>
                  <a:cubicBezTo>
                    <a:pt x="5539" y="5365"/>
                    <a:pt x="5238" y="5100"/>
                    <a:pt x="4996" y="4909"/>
                  </a:cubicBezTo>
                  <a:cubicBezTo>
                    <a:pt x="4916" y="4847"/>
                    <a:pt x="4943" y="4588"/>
                    <a:pt x="4996" y="4454"/>
                  </a:cubicBezTo>
                  <a:cubicBezTo>
                    <a:pt x="5201" y="3928"/>
                    <a:pt x="5442" y="3411"/>
                    <a:pt x="5674" y="2893"/>
                  </a:cubicBezTo>
                  <a:cubicBezTo>
                    <a:pt x="5772" y="2831"/>
                    <a:pt x="5861" y="2759"/>
                    <a:pt x="5960" y="2697"/>
                  </a:cubicBezTo>
                  <a:close/>
                  <a:moveTo>
                    <a:pt x="3087" y="3518"/>
                  </a:moveTo>
                  <a:cubicBezTo>
                    <a:pt x="3381" y="3875"/>
                    <a:pt x="3702" y="4214"/>
                    <a:pt x="3961" y="4597"/>
                  </a:cubicBezTo>
                  <a:cubicBezTo>
                    <a:pt x="4077" y="4767"/>
                    <a:pt x="4175" y="5052"/>
                    <a:pt x="4113" y="5222"/>
                  </a:cubicBezTo>
                  <a:cubicBezTo>
                    <a:pt x="4033" y="5418"/>
                    <a:pt x="3792" y="5659"/>
                    <a:pt x="3595" y="5686"/>
                  </a:cubicBezTo>
                  <a:cubicBezTo>
                    <a:pt x="3385" y="5717"/>
                    <a:pt x="3172" y="5726"/>
                    <a:pt x="2941" y="5726"/>
                  </a:cubicBezTo>
                  <a:cubicBezTo>
                    <a:pt x="2653" y="5726"/>
                    <a:pt x="2339" y="5712"/>
                    <a:pt x="1972" y="5712"/>
                  </a:cubicBezTo>
                  <a:cubicBezTo>
                    <a:pt x="2284" y="4972"/>
                    <a:pt x="2561" y="4303"/>
                    <a:pt x="2837" y="3643"/>
                  </a:cubicBezTo>
                  <a:cubicBezTo>
                    <a:pt x="2917" y="3598"/>
                    <a:pt x="3007" y="3562"/>
                    <a:pt x="3087" y="3518"/>
                  </a:cubicBezTo>
                  <a:close/>
                  <a:moveTo>
                    <a:pt x="11845" y="3801"/>
                  </a:moveTo>
                  <a:cubicBezTo>
                    <a:pt x="12111" y="3801"/>
                    <a:pt x="12287" y="3964"/>
                    <a:pt x="12258" y="4249"/>
                  </a:cubicBezTo>
                  <a:cubicBezTo>
                    <a:pt x="12231" y="4454"/>
                    <a:pt x="12008" y="4713"/>
                    <a:pt x="11812" y="4820"/>
                  </a:cubicBezTo>
                  <a:cubicBezTo>
                    <a:pt x="9626" y="6007"/>
                    <a:pt x="7280" y="6756"/>
                    <a:pt x="4809" y="7068"/>
                  </a:cubicBezTo>
                  <a:cubicBezTo>
                    <a:pt x="4050" y="7166"/>
                    <a:pt x="3274" y="7202"/>
                    <a:pt x="2507" y="7265"/>
                  </a:cubicBezTo>
                  <a:cubicBezTo>
                    <a:pt x="2507" y="7247"/>
                    <a:pt x="2507" y="7229"/>
                    <a:pt x="2507" y="7220"/>
                  </a:cubicBezTo>
                  <a:cubicBezTo>
                    <a:pt x="2228" y="7220"/>
                    <a:pt x="1948" y="7216"/>
                    <a:pt x="1668" y="7216"/>
                  </a:cubicBezTo>
                  <a:cubicBezTo>
                    <a:pt x="1529" y="7216"/>
                    <a:pt x="1389" y="7217"/>
                    <a:pt x="1249" y="7220"/>
                  </a:cubicBezTo>
                  <a:cubicBezTo>
                    <a:pt x="901" y="7220"/>
                    <a:pt x="616" y="7140"/>
                    <a:pt x="625" y="6720"/>
                  </a:cubicBezTo>
                  <a:cubicBezTo>
                    <a:pt x="643" y="6310"/>
                    <a:pt x="928" y="6257"/>
                    <a:pt x="1276" y="6239"/>
                  </a:cubicBezTo>
                  <a:cubicBezTo>
                    <a:pt x="2721" y="6149"/>
                    <a:pt x="4175" y="6114"/>
                    <a:pt x="5612" y="5918"/>
                  </a:cubicBezTo>
                  <a:cubicBezTo>
                    <a:pt x="7655" y="5632"/>
                    <a:pt x="9573" y="4892"/>
                    <a:pt x="11392" y="3928"/>
                  </a:cubicBezTo>
                  <a:cubicBezTo>
                    <a:pt x="11556" y="3842"/>
                    <a:pt x="11712" y="3801"/>
                    <a:pt x="11845" y="3801"/>
                  </a:cubicBezTo>
                  <a:close/>
                  <a:moveTo>
                    <a:pt x="11509" y="5642"/>
                  </a:moveTo>
                  <a:cubicBezTo>
                    <a:pt x="11806" y="5642"/>
                    <a:pt x="11959" y="5874"/>
                    <a:pt x="11874" y="6310"/>
                  </a:cubicBezTo>
                  <a:cubicBezTo>
                    <a:pt x="11767" y="6890"/>
                    <a:pt x="11508" y="7443"/>
                    <a:pt x="11259" y="8175"/>
                  </a:cubicBezTo>
                  <a:cubicBezTo>
                    <a:pt x="10697" y="7470"/>
                    <a:pt x="10268" y="6934"/>
                    <a:pt x="9787" y="6328"/>
                  </a:cubicBezTo>
                  <a:cubicBezTo>
                    <a:pt x="10286" y="6105"/>
                    <a:pt x="10705" y="5918"/>
                    <a:pt x="11125" y="5739"/>
                  </a:cubicBezTo>
                  <a:cubicBezTo>
                    <a:pt x="11270" y="5674"/>
                    <a:pt x="11399" y="5642"/>
                    <a:pt x="11509" y="5642"/>
                  </a:cubicBezTo>
                  <a:close/>
                  <a:moveTo>
                    <a:pt x="9126" y="6578"/>
                  </a:moveTo>
                  <a:lnTo>
                    <a:pt x="9126" y="6578"/>
                  </a:lnTo>
                  <a:cubicBezTo>
                    <a:pt x="8859" y="7372"/>
                    <a:pt x="8627" y="8085"/>
                    <a:pt x="8350" y="8924"/>
                  </a:cubicBezTo>
                  <a:cubicBezTo>
                    <a:pt x="7869" y="8308"/>
                    <a:pt x="7467" y="7791"/>
                    <a:pt x="7003" y="7202"/>
                  </a:cubicBezTo>
                  <a:cubicBezTo>
                    <a:pt x="7708" y="6988"/>
                    <a:pt x="8359" y="6801"/>
                    <a:pt x="9126" y="6578"/>
                  </a:cubicBezTo>
                  <a:close/>
                  <a:moveTo>
                    <a:pt x="3185" y="7773"/>
                  </a:moveTo>
                  <a:cubicBezTo>
                    <a:pt x="3087" y="8157"/>
                    <a:pt x="2980" y="8540"/>
                    <a:pt x="2828" y="9111"/>
                  </a:cubicBezTo>
                  <a:cubicBezTo>
                    <a:pt x="2445" y="8585"/>
                    <a:pt x="2177" y="8228"/>
                    <a:pt x="1838" y="7773"/>
                  </a:cubicBezTo>
                  <a:close/>
                  <a:moveTo>
                    <a:pt x="6174" y="7372"/>
                  </a:moveTo>
                  <a:lnTo>
                    <a:pt x="6174" y="7372"/>
                  </a:lnTo>
                  <a:cubicBezTo>
                    <a:pt x="5977" y="8067"/>
                    <a:pt x="5790" y="8701"/>
                    <a:pt x="5585" y="9450"/>
                  </a:cubicBezTo>
                  <a:cubicBezTo>
                    <a:pt x="5041" y="8817"/>
                    <a:pt x="4586" y="8290"/>
                    <a:pt x="4068" y="7675"/>
                  </a:cubicBezTo>
                  <a:cubicBezTo>
                    <a:pt x="4800" y="7568"/>
                    <a:pt x="5433" y="7479"/>
                    <a:pt x="6174" y="7372"/>
                  </a:cubicBezTo>
                  <a:close/>
                  <a:moveTo>
                    <a:pt x="9564" y="6845"/>
                  </a:moveTo>
                  <a:cubicBezTo>
                    <a:pt x="10019" y="7425"/>
                    <a:pt x="10393" y="7898"/>
                    <a:pt x="10875" y="8505"/>
                  </a:cubicBezTo>
                  <a:cubicBezTo>
                    <a:pt x="10143" y="8906"/>
                    <a:pt x="9510" y="9263"/>
                    <a:pt x="8877" y="9611"/>
                  </a:cubicBezTo>
                  <a:cubicBezTo>
                    <a:pt x="8823" y="9566"/>
                    <a:pt x="8770" y="9513"/>
                    <a:pt x="8707" y="9468"/>
                  </a:cubicBezTo>
                  <a:cubicBezTo>
                    <a:pt x="8975" y="8638"/>
                    <a:pt x="9251" y="7809"/>
                    <a:pt x="9564" y="6845"/>
                  </a:cubicBezTo>
                  <a:close/>
                  <a:moveTo>
                    <a:pt x="3667" y="7996"/>
                  </a:moveTo>
                  <a:cubicBezTo>
                    <a:pt x="4265" y="8701"/>
                    <a:pt x="4782" y="9299"/>
                    <a:pt x="5290" y="9896"/>
                  </a:cubicBezTo>
                  <a:cubicBezTo>
                    <a:pt x="5255" y="9950"/>
                    <a:pt x="5219" y="10012"/>
                    <a:pt x="5174" y="10075"/>
                  </a:cubicBezTo>
                  <a:cubicBezTo>
                    <a:pt x="4550" y="9870"/>
                    <a:pt x="3926" y="9655"/>
                    <a:pt x="3248" y="9432"/>
                  </a:cubicBezTo>
                  <a:cubicBezTo>
                    <a:pt x="3399" y="8933"/>
                    <a:pt x="3515" y="8540"/>
                    <a:pt x="3667" y="7996"/>
                  </a:cubicBezTo>
                  <a:close/>
                  <a:moveTo>
                    <a:pt x="6638" y="7523"/>
                  </a:moveTo>
                  <a:cubicBezTo>
                    <a:pt x="7235" y="8308"/>
                    <a:pt x="7717" y="8942"/>
                    <a:pt x="8341" y="9762"/>
                  </a:cubicBezTo>
                  <a:cubicBezTo>
                    <a:pt x="7485" y="9905"/>
                    <a:pt x="6807" y="10021"/>
                    <a:pt x="5933" y="10173"/>
                  </a:cubicBezTo>
                  <a:cubicBezTo>
                    <a:pt x="6183" y="9227"/>
                    <a:pt x="6388" y="8460"/>
                    <a:pt x="6638" y="7523"/>
                  </a:cubicBezTo>
                  <a:close/>
                  <a:moveTo>
                    <a:pt x="4505" y="10432"/>
                  </a:moveTo>
                  <a:lnTo>
                    <a:pt x="4505" y="10432"/>
                  </a:lnTo>
                  <a:cubicBezTo>
                    <a:pt x="4755" y="10467"/>
                    <a:pt x="4969" y="10512"/>
                    <a:pt x="5255" y="10556"/>
                  </a:cubicBezTo>
                  <a:cubicBezTo>
                    <a:pt x="5264" y="10815"/>
                    <a:pt x="5282" y="11083"/>
                    <a:pt x="5290" y="11341"/>
                  </a:cubicBezTo>
                  <a:cubicBezTo>
                    <a:pt x="5095" y="11366"/>
                    <a:pt x="4944" y="11384"/>
                    <a:pt x="4828" y="11384"/>
                  </a:cubicBezTo>
                  <a:cubicBezTo>
                    <a:pt x="4445" y="11384"/>
                    <a:pt x="4444" y="11192"/>
                    <a:pt x="4505" y="10432"/>
                  </a:cubicBezTo>
                  <a:close/>
                  <a:moveTo>
                    <a:pt x="10518" y="9299"/>
                  </a:moveTo>
                  <a:cubicBezTo>
                    <a:pt x="10607" y="9522"/>
                    <a:pt x="10697" y="9709"/>
                    <a:pt x="10795" y="9941"/>
                  </a:cubicBezTo>
                  <a:cubicBezTo>
                    <a:pt x="9225" y="10976"/>
                    <a:pt x="7512" y="11413"/>
                    <a:pt x="5585" y="11440"/>
                  </a:cubicBezTo>
                  <a:cubicBezTo>
                    <a:pt x="5567" y="11145"/>
                    <a:pt x="5558" y="10931"/>
                    <a:pt x="5540" y="10637"/>
                  </a:cubicBezTo>
                  <a:cubicBezTo>
                    <a:pt x="7289" y="10539"/>
                    <a:pt x="8984" y="10298"/>
                    <a:pt x="10518" y="9299"/>
                  </a:cubicBezTo>
                  <a:close/>
                  <a:moveTo>
                    <a:pt x="10937" y="10467"/>
                  </a:moveTo>
                  <a:cubicBezTo>
                    <a:pt x="11044" y="10690"/>
                    <a:pt x="11134" y="10878"/>
                    <a:pt x="11250" y="11127"/>
                  </a:cubicBezTo>
                  <a:cubicBezTo>
                    <a:pt x="9483" y="12152"/>
                    <a:pt x="7631" y="12659"/>
                    <a:pt x="5609" y="12659"/>
                  </a:cubicBezTo>
                  <a:cubicBezTo>
                    <a:pt x="5273" y="12659"/>
                    <a:pt x="4932" y="12645"/>
                    <a:pt x="4586" y="12617"/>
                  </a:cubicBezTo>
                  <a:lnTo>
                    <a:pt x="4586" y="11895"/>
                  </a:lnTo>
                  <a:cubicBezTo>
                    <a:pt x="4909" y="11919"/>
                    <a:pt x="5230" y="11932"/>
                    <a:pt x="5548" y="11932"/>
                  </a:cubicBezTo>
                  <a:cubicBezTo>
                    <a:pt x="7435" y="11932"/>
                    <a:pt x="9235" y="11490"/>
                    <a:pt x="10937" y="10467"/>
                  </a:cubicBezTo>
                  <a:close/>
                  <a:moveTo>
                    <a:pt x="5362" y="13188"/>
                  </a:moveTo>
                  <a:cubicBezTo>
                    <a:pt x="5826" y="18933"/>
                    <a:pt x="5852" y="24705"/>
                    <a:pt x="7423" y="30325"/>
                  </a:cubicBezTo>
                  <a:cubicBezTo>
                    <a:pt x="6923" y="30281"/>
                    <a:pt x="6539" y="30004"/>
                    <a:pt x="6423" y="29469"/>
                  </a:cubicBezTo>
                  <a:cubicBezTo>
                    <a:pt x="6156" y="28265"/>
                    <a:pt x="5817" y="27060"/>
                    <a:pt x="5701" y="25838"/>
                  </a:cubicBezTo>
                  <a:cubicBezTo>
                    <a:pt x="5290" y="21779"/>
                    <a:pt x="4969" y="17711"/>
                    <a:pt x="4621" y="13643"/>
                  </a:cubicBezTo>
                  <a:cubicBezTo>
                    <a:pt x="4612" y="13518"/>
                    <a:pt x="4621" y="13384"/>
                    <a:pt x="4621" y="13188"/>
                  </a:cubicBezTo>
                  <a:close/>
                  <a:moveTo>
                    <a:pt x="11437" y="11618"/>
                  </a:moveTo>
                  <a:cubicBezTo>
                    <a:pt x="12097" y="13563"/>
                    <a:pt x="12802" y="15409"/>
                    <a:pt x="13355" y="17310"/>
                  </a:cubicBezTo>
                  <a:cubicBezTo>
                    <a:pt x="14131" y="19950"/>
                    <a:pt x="14800" y="22618"/>
                    <a:pt x="15505" y="25276"/>
                  </a:cubicBezTo>
                  <a:cubicBezTo>
                    <a:pt x="15576" y="25535"/>
                    <a:pt x="15585" y="25802"/>
                    <a:pt x="15621" y="26061"/>
                  </a:cubicBezTo>
                  <a:cubicBezTo>
                    <a:pt x="15835" y="27970"/>
                    <a:pt x="15630" y="28407"/>
                    <a:pt x="13935" y="29282"/>
                  </a:cubicBezTo>
                  <a:cubicBezTo>
                    <a:pt x="12317" y="30116"/>
                    <a:pt x="10602" y="30560"/>
                    <a:pt x="8781" y="30560"/>
                  </a:cubicBezTo>
                  <a:cubicBezTo>
                    <a:pt x="8694" y="30560"/>
                    <a:pt x="8607" y="30559"/>
                    <a:pt x="8520" y="30557"/>
                  </a:cubicBezTo>
                  <a:cubicBezTo>
                    <a:pt x="8020" y="30548"/>
                    <a:pt x="7726" y="30361"/>
                    <a:pt x="7628" y="29888"/>
                  </a:cubicBezTo>
                  <a:cubicBezTo>
                    <a:pt x="7289" y="28336"/>
                    <a:pt x="6807" y="26810"/>
                    <a:pt x="6646" y="25240"/>
                  </a:cubicBezTo>
                  <a:cubicBezTo>
                    <a:pt x="6245" y="21387"/>
                    <a:pt x="5986" y="17506"/>
                    <a:pt x="5665" y="13643"/>
                  </a:cubicBezTo>
                  <a:cubicBezTo>
                    <a:pt x="5656" y="13509"/>
                    <a:pt x="5665" y="13384"/>
                    <a:pt x="5665" y="13179"/>
                  </a:cubicBezTo>
                  <a:cubicBezTo>
                    <a:pt x="7735" y="13135"/>
                    <a:pt x="9608" y="12599"/>
                    <a:pt x="11437" y="11618"/>
                  </a:cubicBezTo>
                  <a:close/>
                  <a:moveTo>
                    <a:pt x="12713" y="30406"/>
                  </a:moveTo>
                  <a:lnTo>
                    <a:pt x="12713" y="30406"/>
                  </a:lnTo>
                  <a:cubicBezTo>
                    <a:pt x="12945" y="30905"/>
                    <a:pt x="12829" y="31235"/>
                    <a:pt x="12267" y="31369"/>
                  </a:cubicBezTo>
                  <a:cubicBezTo>
                    <a:pt x="11847" y="31467"/>
                    <a:pt x="11410" y="31565"/>
                    <a:pt x="10982" y="31619"/>
                  </a:cubicBezTo>
                  <a:cubicBezTo>
                    <a:pt x="10931" y="31626"/>
                    <a:pt x="10883" y="31629"/>
                    <a:pt x="10836" y="31629"/>
                  </a:cubicBezTo>
                  <a:cubicBezTo>
                    <a:pt x="10508" y="31629"/>
                    <a:pt x="10302" y="31455"/>
                    <a:pt x="10349" y="30986"/>
                  </a:cubicBezTo>
                  <a:cubicBezTo>
                    <a:pt x="11152" y="30789"/>
                    <a:pt x="11919" y="30602"/>
                    <a:pt x="12713" y="30406"/>
                  </a:cubicBezTo>
                  <a:close/>
                  <a:moveTo>
                    <a:pt x="6611" y="0"/>
                  </a:moveTo>
                  <a:cubicBezTo>
                    <a:pt x="6282" y="0"/>
                    <a:pt x="5945" y="20"/>
                    <a:pt x="5603" y="56"/>
                  </a:cubicBezTo>
                  <a:cubicBezTo>
                    <a:pt x="2748" y="369"/>
                    <a:pt x="794" y="2519"/>
                    <a:pt x="776" y="5338"/>
                  </a:cubicBezTo>
                  <a:cubicBezTo>
                    <a:pt x="776" y="5552"/>
                    <a:pt x="607" y="5802"/>
                    <a:pt x="455" y="5980"/>
                  </a:cubicBezTo>
                  <a:cubicBezTo>
                    <a:pt x="0" y="6488"/>
                    <a:pt x="27" y="7416"/>
                    <a:pt x="607" y="7550"/>
                  </a:cubicBezTo>
                  <a:cubicBezTo>
                    <a:pt x="1294" y="7702"/>
                    <a:pt x="1490" y="8237"/>
                    <a:pt x="1874" y="8656"/>
                  </a:cubicBezTo>
                  <a:cubicBezTo>
                    <a:pt x="2355" y="9174"/>
                    <a:pt x="2980" y="9575"/>
                    <a:pt x="3515" y="10048"/>
                  </a:cubicBezTo>
                  <a:cubicBezTo>
                    <a:pt x="3702" y="10217"/>
                    <a:pt x="3926" y="10458"/>
                    <a:pt x="3943" y="10672"/>
                  </a:cubicBezTo>
                  <a:cubicBezTo>
                    <a:pt x="4229" y="14330"/>
                    <a:pt x="4407" y="17988"/>
                    <a:pt x="4755" y="21627"/>
                  </a:cubicBezTo>
                  <a:cubicBezTo>
                    <a:pt x="4996" y="24152"/>
                    <a:pt x="5433" y="26650"/>
                    <a:pt x="5808" y="29157"/>
                  </a:cubicBezTo>
                  <a:cubicBezTo>
                    <a:pt x="5968" y="30236"/>
                    <a:pt x="6664" y="30816"/>
                    <a:pt x="7726" y="30941"/>
                  </a:cubicBezTo>
                  <a:cubicBezTo>
                    <a:pt x="8413" y="31021"/>
                    <a:pt x="9118" y="31048"/>
                    <a:pt x="9840" y="31093"/>
                  </a:cubicBezTo>
                  <a:cubicBezTo>
                    <a:pt x="9848" y="31982"/>
                    <a:pt x="10377" y="32120"/>
                    <a:pt x="10987" y="32120"/>
                  </a:cubicBezTo>
                  <a:cubicBezTo>
                    <a:pt x="11100" y="32120"/>
                    <a:pt x="11215" y="32115"/>
                    <a:pt x="11330" y="32110"/>
                  </a:cubicBezTo>
                  <a:cubicBezTo>
                    <a:pt x="11954" y="34349"/>
                    <a:pt x="13382" y="35705"/>
                    <a:pt x="15630" y="36053"/>
                  </a:cubicBezTo>
                  <a:cubicBezTo>
                    <a:pt x="16043" y="36115"/>
                    <a:pt x="16455" y="36148"/>
                    <a:pt x="16864" y="36148"/>
                  </a:cubicBezTo>
                  <a:cubicBezTo>
                    <a:pt x="18151" y="36148"/>
                    <a:pt x="19402" y="35823"/>
                    <a:pt x="20519" y="35071"/>
                  </a:cubicBezTo>
                  <a:cubicBezTo>
                    <a:pt x="21634" y="34304"/>
                    <a:pt x="22660" y="33385"/>
                    <a:pt x="23712" y="32520"/>
                  </a:cubicBezTo>
                  <a:cubicBezTo>
                    <a:pt x="24328" y="32020"/>
                    <a:pt x="24863" y="31414"/>
                    <a:pt x="25523" y="30986"/>
                  </a:cubicBezTo>
                  <a:cubicBezTo>
                    <a:pt x="25959" y="30707"/>
                    <a:pt x="26433" y="30575"/>
                    <a:pt x="26902" y="30575"/>
                  </a:cubicBezTo>
                  <a:cubicBezTo>
                    <a:pt x="27738" y="30575"/>
                    <a:pt x="28554" y="30995"/>
                    <a:pt x="29092" y="31744"/>
                  </a:cubicBezTo>
                  <a:cubicBezTo>
                    <a:pt x="29208" y="31904"/>
                    <a:pt x="29342" y="32065"/>
                    <a:pt x="29458" y="32217"/>
                  </a:cubicBezTo>
                  <a:cubicBezTo>
                    <a:pt x="29538" y="32181"/>
                    <a:pt x="29618" y="32145"/>
                    <a:pt x="29698" y="32110"/>
                  </a:cubicBezTo>
                  <a:cubicBezTo>
                    <a:pt x="29618" y="31878"/>
                    <a:pt x="29574" y="31619"/>
                    <a:pt x="29440" y="31423"/>
                  </a:cubicBezTo>
                  <a:cubicBezTo>
                    <a:pt x="28865" y="30574"/>
                    <a:pt x="27904" y="30100"/>
                    <a:pt x="26916" y="30100"/>
                  </a:cubicBezTo>
                  <a:cubicBezTo>
                    <a:pt x="26356" y="30100"/>
                    <a:pt x="25787" y="30252"/>
                    <a:pt x="25274" y="30575"/>
                  </a:cubicBezTo>
                  <a:cubicBezTo>
                    <a:pt x="24569" y="31021"/>
                    <a:pt x="24007" y="31664"/>
                    <a:pt x="23356" y="32199"/>
                  </a:cubicBezTo>
                  <a:cubicBezTo>
                    <a:pt x="22392" y="32993"/>
                    <a:pt x="21464" y="33858"/>
                    <a:pt x="20429" y="34554"/>
                  </a:cubicBezTo>
                  <a:cubicBezTo>
                    <a:pt x="19326" y="35300"/>
                    <a:pt x="18076" y="35685"/>
                    <a:pt x="16730" y="35685"/>
                  </a:cubicBezTo>
                  <a:cubicBezTo>
                    <a:pt x="16629" y="35685"/>
                    <a:pt x="16527" y="35682"/>
                    <a:pt x="16424" y="35678"/>
                  </a:cubicBezTo>
                  <a:cubicBezTo>
                    <a:pt x="14095" y="35571"/>
                    <a:pt x="12240" y="34099"/>
                    <a:pt x="11874" y="31994"/>
                  </a:cubicBezTo>
                  <a:cubicBezTo>
                    <a:pt x="12829" y="31797"/>
                    <a:pt x="13658" y="31449"/>
                    <a:pt x="13239" y="30245"/>
                  </a:cubicBezTo>
                  <a:cubicBezTo>
                    <a:pt x="13899" y="29844"/>
                    <a:pt x="14506" y="29496"/>
                    <a:pt x="15095" y="29121"/>
                  </a:cubicBezTo>
                  <a:cubicBezTo>
                    <a:pt x="15906" y="28613"/>
                    <a:pt x="16272" y="27872"/>
                    <a:pt x="16156" y="26935"/>
                  </a:cubicBezTo>
                  <a:cubicBezTo>
                    <a:pt x="16014" y="25776"/>
                    <a:pt x="15898" y="24607"/>
                    <a:pt x="15630" y="23474"/>
                  </a:cubicBezTo>
                  <a:cubicBezTo>
                    <a:pt x="14533" y="18773"/>
                    <a:pt x="12909" y="14223"/>
                    <a:pt x="11223" y="9700"/>
                  </a:cubicBezTo>
                  <a:cubicBezTo>
                    <a:pt x="11053" y="9254"/>
                    <a:pt x="10955" y="8924"/>
                    <a:pt x="11392" y="8496"/>
                  </a:cubicBezTo>
                  <a:cubicBezTo>
                    <a:pt x="12151" y="7764"/>
                    <a:pt x="12427" y="6783"/>
                    <a:pt x="12436" y="5721"/>
                  </a:cubicBezTo>
                  <a:cubicBezTo>
                    <a:pt x="12445" y="5400"/>
                    <a:pt x="12641" y="5070"/>
                    <a:pt x="12650" y="4740"/>
                  </a:cubicBezTo>
                  <a:cubicBezTo>
                    <a:pt x="12659" y="4347"/>
                    <a:pt x="12659" y="3892"/>
                    <a:pt x="12472" y="3589"/>
                  </a:cubicBezTo>
                  <a:cubicBezTo>
                    <a:pt x="12151" y="3063"/>
                    <a:pt x="11660" y="2652"/>
                    <a:pt x="11276" y="2162"/>
                  </a:cubicBezTo>
                  <a:cubicBezTo>
                    <a:pt x="10030" y="598"/>
                    <a:pt x="8431" y="0"/>
                    <a:pt x="6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3"/>
            <p:cNvSpPr/>
            <p:nvPr/>
          </p:nvSpPr>
          <p:spPr>
            <a:xfrm>
              <a:off x="1060014" y="1817148"/>
              <a:ext cx="97814" cy="143999"/>
            </a:xfrm>
            <a:custGeom>
              <a:rect b="b" l="l" r="r" t="t"/>
              <a:pathLst>
                <a:path extrusionOk="0" h="5793" w="3935">
                  <a:moveTo>
                    <a:pt x="1945" y="504"/>
                  </a:moveTo>
                  <a:cubicBezTo>
                    <a:pt x="2314" y="504"/>
                    <a:pt x="2411" y="737"/>
                    <a:pt x="2623" y="1453"/>
                  </a:cubicBezTo>
                  <a:cubicBezTo>
                    <a:pt x="2722" y="1765"/>
                    <a:pt x="2802" y="2086"/>
                    <a:pt x="2918" y="2479"/>
                  </a:cubicBezTo>
                  <a:cubicBezTo>
                    <a:pt x="2133" y="2639"/>
                    <a:pt x="1419" y="2800"/>
                    <a:pt x="643" y="2961"/>
                  </a:cubicBezTo>
                  <a:cubicBezTo>
                    <a:pt x="598" y="2425"/>
                    <a:pt x="554" y="1988"/>
                    <a:pt x="518" y="1551"/>
                  </a:cubicBezTo>
                  <a:cubicBezTo>
                    <a:pt x="465" y="1034"/>
                    <a:pt x="670" y="757"/>
                    <a:pt x="1205" y="632"/>
                  </a:cubicBezTo>
                  <a:cubicBezTo>
                    <a:pt x="1539" y="555"/>
                    <a:pt x="1772" y="504"/>
                    <a:pt x="1945" y="504"/>
                  </a:cubicBezTo>
                  <a:close/>
                  <a:moveTo>
                    <a:pt x="3150" y="2943"/>
                  </a:moveTo>
                  <a:cubicBezTo>
                    <a:pt x="3159" y="3621"/>
                    <a:pt x="3417" y="4450"/>
                    <a:pt x="3114" y="4825"/>
                  </a:cubicBezTo>
                  <a:cubicBezTo>
                    <a:pt x="2900" y="5089"/>
                    <a:pt x="2348" y="5256"/>
                    <a:pt x="1882" y="5256"/>
                  </a:cubicBezTo>
                  <a:cubicBezTo>
                    <a:pt x="1688" y="5256"/>
                    <a:pt x="1508" y="5227"/>
                    <a:pt x="1374" y="5164"/>
                  </a:cubicBezTo>
                  <a:cubicBezTo>
                    <a:pt x="964" y="4968"/>
                    <a:pt x="866" y="4120"/>
                    <a:pt x="589" y="3487"/>
                  </a:cubicBezTo>
                  <a:cubicBezTo>
                    <a:pt x="1526" y="3291"/>
                    <a:pt x="2249" y="3139"/>
                    <a:pt x="3150" y="2943"/>
                  </a:cubicBezTo>
                  <a:close/>
                  <a:moveTo>
                    <a:pt x="1654" y="1"/>
                  </a:moveTo>
                  <a:cubicBezTo>
                    <a:pt x="558" y="1"/>
                    <a:pt x="1" y="662"/>
                    <a:pt x="1" y="1908"/>
                  </a:cubicBezTo>
                  <a:cubicBezTo>
                    <a:pt x="108" y="2604"/>
                    <a:pt x="188" y="3309"/>
                    <a:pt x="322" y="3995"/>
                  </a:cubicBezTo>
                  <a:cubicBezTo>
                    <a:pt x="570" y="5281"/>
                    <a:pt x="875" y="5792"/>
                    <a:pt x="1644" y="5792"/>
                  </a:cubicBezTo>
                  <a:cubicBezTo>
                    <a:pt x="1980" y="5792"/>
                    <a:pt x="2406" y="5695"/>
                    <a:pt x="2954" y="5521"/>
                  </a:cubicBezTo>
                  <a:cubicBezTo>
                    <a:pt x="3578" y="5325"/>
                    <a:pt x="3935" y="4986"/>
                    <a:pt x="3783" y="4326"/>
                  </a:cubicBezTo>
                  <a:cubicBezTo>
                    <a:pt x="3489" y="3041"/>
                    <a:pt x="3177" y="1756"/>
                    <a:pt x="2820" y="490"/>
                  </a:cubicBezTo>
                  <a:cubicBezTo>
                    <a:pt x="2757" y="293"/>
                    <a:pt x="2409" y="88"/>
                    <a:pt x="2168" y="43"/>
                  </a:cubicBezTo>
                  <a:cubicBezTo>
                    <a:pt x="1986" y="15"/>
                    <a:pt x="1814"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13"/>
          <p:cNvGrpSpPr/>
          <p:nvPr/>
        </p:nvGrpSpPr>
        <p:grpSpPr>
          <a:xfrm>
            <a:off x="-263702" y="-64815"/>
            <a:ext cx="902952" cy="2281107"/>
            <a:chOff x="4736073" y="996146"/>
            <a:chExt cx="861760" cy="2177045"/>
          </a:xfrm>
        </p:grpSpPr>
        <p:sp>
          <p:nvSpPr>
            <p:cNvPr id="276" name="Google Shape;276;p13"/>
            <p:cNvSpPr/>
            <p:nvPr/>
          </p:nvSpPr>
          <p:spPr>
            <a:xfrm>
              <a:off x="4736073" y="996146"/>
              <a:ext cx="861760" cy="2177045"/>
            </a:xfrm>
            <a:custGeom>
              <a:rect b="b" l="l" r="r" t="t"/>
              <a:pathLst>
                <a:path extrusionOk="0" h="87581" w="34668">
                  <a:moveTo>
                    <a:pt x="19541" y="1390"/>
                  </a:moveTo>
                  <a:cubicBezTo>
                    <a:pt x="19691" y="1390"/>
                    <a:pt x="19854" y="1471"/>
                    <a:pt x="19975" y="1634"/>
                  </a:cubicBezTo>
                  <a:cubicBezTo>
                    <a:pt x="20153" y="1866"/>
                    <a:pt x="20189" y="2151"/>
                    <a:pt x="20189" y="2437"/>
                  </a:cubicBezTo>
                  <a:cubicBezTo>
                    <a:pt x="20207" y="2927"/>
                    <a:pt x="20216" y="2936"/>
                    <a:pt x="20724" y="2936"/>
                  </a:cubicBezTo>
                  <a:lnTo>
                    <a:pt x="20787" y="2936"/>
                  </a:lnTo>
                  <a:cubicBezTo>
                    <a:pt x="20829" y="2931"/>
                    <a:pt x="20868" y="2928"/>
                    <a:pt x="20904" y="2928"/>
                  </a:cubicBezTo>
                  <a:cubicBezTo>
                    <a:pt x="21116" y="2928"/>
                    <a:pt x="21227" y="3021"/>
                    <a:pt x="21144" y="3257"/>
                  </a:cubicBezTo>
                  <a:cubicBezTo>
                    <a:pt x="21135" y="3373"/>
                    <a:pt x="21135" y="3436"/>
                    <a:pt x="21126" y="3498"/>
                  </a:cubicBezTo>
                  <a:cubicBezTo>
                    <a:pt x="21106" y="3800"/>
                    <a:pt x="21101" y="3880"/>
                    <a:pt x="20940" y="3880"/>
                  </a:cubicBezTo>
                  <a:cubicBezTo>
                    <a:pt x="20882" y="3880"/>
                    <a:pt x="20804" y="3869"/>
                    <a:pt x="20698" y="3855"/>
                  </a:cubicBezTo>
                  <a:cubicBezTo>
                    <a:pt x="20638" y="3846"/>
                    <a:pt x="20580" y="3841"/>
                    <a:pt x="20524" y="3841"/>
                  </a:cubicBezTo>
                  <a:cubicBezTo>
                    <a:pt x="20262" y="3841"/>
                    <a:pt x="20040" y="3944"/>
                    <a:pt x="19841" y="4150"/>
                  </a:cubicBezTo>
                  <a:cubicBezTo>
                    <a:pt x="19702" y="4293"/>
                    <a:pt x="19561" y="4363"/>
                    <a:pt x="19436" y="4363"/>
                  </a:cubicBezTo>
                  <a:cubicBezTo>
                    <a:pt x="19258" y="4363"/>
                    <a:pt x="19114" y="4219"/>
                    <a:pt x="19056" y="3935"/>
                  </a:cubicBezTo>
                  <a:cubicBezTo>
                    <a:pt x="18905" y="3186"/>
                    <a:pt x="18949" y="2428"/>
                    <a:pt x="19163" y="1696"/>
                  </a:cubicBezTo>
                  <a:cubicBezTo>
                    <a:pt x="19220" y="1493"/>
                    <a:pt x="19372" y="1390"/>
                    <a:pt x="19541" y="1390"/>
                  </a:cubicBezTo>
                  <a:close/>
                  <a:moveTo>
                    <a:pt x="33664" y="2661"/>
                  </a:moveTo>
                  <a:cubicBezTo>
                    <a:pt x="33694" y="2661"/>
                    <a:pt x="33726" y="2663"/>
                    <a:pt x="33758" y="2669"/>
                  </a:cubicBezTo>
                  <a:cubicBezTo>
                    <a:pt x="34061" y="2713"/>
                    <a:pt x="34106" y="2981"/>
                    <a:pt x="34106" y="3204"/>
                  </a:cubicBezTo>
                  <a:cubicBezTo>
                    <a:pt x="34115" y="3873"/>
                    <a:pt x="34088" y="4551"/>
                    <a:pt x="33865" y="5193"/>
                  </a:cubicBezTo>
                  <a:cubicBezTo>
                    <a:pt x="33773" y="5466"/>
                    <a:pt x="33621" y="5603"/>
                    <a:pt x="33450" y="5603"/>
                  </a:cubicBezTo>
                  <a:cubicBezTo>
                    <a:pt x="33307" y="5603"/>
                    <a:pt x="33150" y="5509"/>
                    <a:pt x="33000" y="5318"/>
                  </a:cubicBezTo>
                  <a:cubicBezTo>
                    <a:pt x="32828" y="5097"/>
                    <a:pt x="32626" y="4921"/>
                    <a:pt x="32346" y="4921"/>
                  </a:cubicBezTo>
                  <a:cubicBezTo>
                    <a:pt x="32321" y="4921"/>
                    <a:pt x="32295" y="4923"/>
                    <a:pt x="32268" y="4926"/>
                  </a:cubicBezTo>
                  <a:cubicBezTo>
                    <a:pt x="32235" y="4929"/>
                    <a:pt x="32205" y="4931"/>
                    <a:pt x="32178" y="4931"/>
                  </a:cubicBezTo>
                  <a:cubicBezTo>
                    <a:pt x="31983" y="4931"/>
                    <a:pt x="31930" y="4845"/>
                    <a:pt x="32001" y="4649"/>
                  </a:cubicBezTo>
                  <a:cubicBezTo>
                    <a:pt x="32010" y="4560"/>
                    <a:pt x="32010" y="4498"/>
                    <a:pt x="32018" y="4435"/>
                  </a:cubicBezTo>
                  <a:cubicBezTo>
                    <a:pt x="32057" y="4105"/>
                    <a:pt x="32068" y="4009"/>
                    <a:pt x="32242" y="4009"/>
                  </a:cubicBezTo>
                  <a:cubicBezTo>
                    <a:pt x="32307" y="4009"/>
                    <a:pt x="32396" y="4023"/>
                    <a:pt x="32518" y="4043"/>
                  </a:cubicBezTo>
                  <a:cubicBezTo>
                    <a:pt x="32553" y="4048"/>
                    <a:pt x="32585" y="4051"/>
                    <a:pt x="32615" y="4051"/>
                  </a:cubicBezTo>
                  <a:cubicBezTo>
                    <a:pt x="32770" y="4051"/>
                    <a:pt x="32864" y="3971"/>
                    <a:pt x="32902" y="3784"/>
                  </a:cubicBezTo>
                  <a:cubicBezTo>
                    <a:pt x="32946" y="3516"/>
                    <a:pt x="33000" y="3249"/>
                    <a:pt x="33143" y="3008"/>
                  </a:cubicBezTo>
                  <a:cubicBezTo>
                    <a:pt x="33268" y="2803"/>
                    <a:pt x="33436" y="2661"/>
                    <a:pt x="33664" y="2661"/>
                  </a:cubicBezTo>
                  <a:close/>
                  <a:moveTo>
                    <a:pt x="19425" y="5513"/>
                  </a:moveTo>
                  <a:cubicBezTo>
                    <a:pt x="19662" y="5513"/>
                    <a:pt x="19820" y="5668"/>
                    <a:pt x="19930" y="5871"/>
                  </a:cubicBezTo>
                  <a:cubicBezTo>
                    <a:pt x="20055" y="6103"/>
                    <a:pt x="20082" y="6371"/>
                    <a:pt x="20073" y="6639"/>
                  </a:cubicBezTo>
                  <a:cubicBezTo>
                    <a:pt x="20057" y="6915"/>
                    <a:pt x="20160" y="7065"/>
                    <a:pt x="20401" y="7065"/>
                  </a:cubicBezTo>
                  <a:cubicBezTo>
                    <a:pt x="20432" y="7065"/>
                    <a:pt x="20466" y="7063"/>
                    <a:pt x="20501" y="7058"/>
                  </a:cubicBezTo>
                  <a:cubicBezTo>
                    <a:pt x="20548" y="7051"/>
                    <a:pt x="20589" y="7047"/>
                    <a:pt x="20626" y="7047"/>
                  </a:cubicBezTo>
                  <a:cubicBezTo>
                    <a:pt x="20868" y="7047"/>
                    <a:pt x="20918" y="7196"/>
                    <a:pt x="20840" y="7459"/>
                  </a:cubicBezTo>
                  <a:cubicBezTo>
                    <a:pt x="20831" y="7486"/>
                    <a:pt x="20831" y="7522"/>
                    <a:pt x="20831" y="7557"/>
                  </a:cubicBezTo>
                  <a:cubicBezTo>
                    <a:pt x="20875" y="7826"/>
                    <a:pt x="20836" y="7995"/>
                    <a:pt x="20598" y="7995"/>
                  </a:cubicBezTo>
                  <a:cubicBezTo>
                    <a:pt x="20544" y="7995"/>
                    <a:pt x="20479" y="7986"/>
                    <a:pt x="20403" y="7968"/>
                  </a:cubicBezTo>
                  <a:cubicBezTo>
                    <a:pt x="20362" y="7957"/>
                    <a:pt x="20322" y="7952"/>
                    <a:pt x="20284" y="7952"/>
                  </a:cubicBezTo>
                  <a:cubicBezTo>
                    <a:pt x="20063" y="7952"/>
                    <a:pt x="19883" y="8113"/>
                    <a:pt x="19716" y="8280"/>
                  </a:cubicBezTo>
                  <a:cubicBezTo>
                    <a:pt x="19578" y="8415"/>
                    <a:pt x="19446" y="8482"/>
                    <a:pt x="19329" y="8482"/>
                  </a:cubicBezTo>
                  <a:cubicBezTo>
                    <a:pt x="19160" y="8482"/>
                    <a:pt x="19021" y="8344"/>
                    <a:pt x="18931" y="8075"/>
                  </a:cubicBezTo>
                  <a:cubicBezTo>
                    <a:pt x="18913" y="8012"/>
                    <a:pt x="18896" y="7959"/>
                    <a:pt x="18887" y="7896"/>
                  </a:cubicBezTo>
                  <a:cubicBezTo>
                    <a:pt x="18887" y="7664"/>
                    <a:pt x="18887" y="7433"/>
                    <a:pt x="18887" y="7201"/>
                  </a:cubicBezTo>
                  <a:cubicBezTo>
                    <a:pt x="18878" y="6781"/>
                    <a:pt x="18887" y="6362"/>
                    <a:pt x="18994" y="5952"/>
                  </a:cubicBezTo>
                  <a:cubicBezTo>
                    <a:pt x="19047" y="5746"/>
                    <a:pt x="19128" y="5532"/>
                    <a:pt x="19386" y="5515"/>
                  </a:cubicBezTo>
                  <a:cubicBezTo>
                    <a:pt x="19399" y="5514"/>
                    <a:pt x="19412" y="5513"/>
                    <a:pt x="19425" y="5513"/>
                  </a:cubicBezTo>
                  <a:close/>
                  <a:moveTo>
                    <a:pt x="33122" y="6742"/>
                  </a:moveTo>
                  <a:cubicBezTo>
                    <a:pt x="33168" y="6742"/>
                    <a:pt x="33216" y="6749"/>
                    <a:pt x="33267" y="6763"/>
                  </a:cubicBezTo>
                  <a:cubicBezTo>
                    <a:pt x="33535" y="6835"/>
                    <a:pt x="33571" y="7085"/>
                    <a:pt x="33571" y="7317"/>
                  </a:cubicBezTo>
                  <a:cubicBezTo>
                    <a:pt x="33589" y="7932"/>
                    <a:pt x="33535" y="8539"/>
                    <a:pt x="33383" y="9128"/>
                  </a:cubicBezTo>
                  <a:cubicBezTo>
                    <a:pt x="33339" y="9315"/>
                    <a:pt x="33267" y="9493"/>
                    <a:pt x="33107" y="9609"/>
                  </a:cubicBezTo>
                  <a:cubicBezTo>
                    <a:pt x="33022" y="9674"/>
                    <a:pt x="32924" y="9725"/>
                    <a:pt x="32832" y="9725"/>
                  </a:cubicBezTo>
                  <a:cubicBezTo>
                    <a:pt x="32759" y="9725"/>
                    <a:pt x="32689" y="9692"/>
                    <a:pt x="32634" y="9609"/>
                  </a:cubicBezTo>
                  <a:cubicBezTo>
                    <a:pt x="32385" y="9215"/>
                    <a:pt x="32071" y="9003"/>
                    <a:pt x="31659" y="9003"/>
                  </a:cubicBezTo>
                  <a:cubicBezTo>
                    <a:pt x="31541" y="9003"/>
                    <a:pt x="31414" y="9020"/>
                    <a:pt x="31278" y="9056"/>
                  </a:cubicBezTo>
                  <a:cubicBezTo>
                    <a:pt x="31305" y="8887"/>
                    <a:pt x="31323" y="8762"/>
                    <a:pt x="31349" y="8646"/>
                  </a:cubicBezTo>
                  <a:cubicBezTo>
                    <a:pt x="31385" y="8458"/>
                    <a:pt x="31367" y="8218"/>
                    <a:pt x="31483" y="8102"/>
                  </a:cubicBezTo>
                  <a:cubicBezTo>
                    <a:pt x="31522" y="8060"/>
                    <a:pt x="31571" y="8045"/>
                    <a:pt x="31625" y="8045"/>
                  </a:cubicBezTo>
                  <a:cubicBezTo>
                    <a:pt x="31743" y="8045"/>
                    <a:pt x="31887" y="8116"/>
                    <a:pt x="32010" y="8128"/>
                  </a:cubicBezTo>
                  <a:cubicBezTo>
                    <a:pt x="32027" y="8130"/>
                    <a:pt x="32045" y="8130"/>
                    <a:pt x="32061" y="8130"/>
                  </a:cubicBezTo>
                  <a:cubicBezTo>
                    <a:pt x="32258" y="8130"/>
                    <a:pt x="32351" y="8032"/>
                    <a:pt x="32384" y="7843"/>
                  </a:cubicBezTo>
                  <a:cubicBezTo>
                    <a:pt x="32420" y="7566"/>
                    <a:pt x="32482" y="7299"/>
                    <a:pt x="32634" y="7067"/>
                  </a:cubicBezTo>
                  <a:cubicBezTo>
                    <a:pt x="32751" y="6884"/>
                    <a:pt x="32911" y="6742"/>
                    <a:pt x="33122" y="6742"/>
                  </a:cubicBezTo>
                  <a:close/>
                  <a:moveTo>
                    <a:pt x="19719" y="9615"/>
                  </a:moveTo>
                  <a:cubicBezTo>
                    <a:pt x="19963" y="9615"/>
                    <a:pt x="20117" y="9777"/>
                    <a:pt x="20225" y="9993"/>
                  </a:cubicBezTo>
                  <a:cubicBezTo>
                    <a:pt x="20350" y="10252"/>
                    <a:pt x="20368" y="10537"/>
                    <a:pt x="20368" y="10823"/>
                  </a:cubicBezTo>
                  <a:cubicBezTo>
                    <a:pt x="20376" y="10938"/>
                    <a:pt x="20368" y="11108"/>
                    <a:pt x="20492" y="11117"/>
                  </a:cubicBezTo>
                  <a:cubicBezTo>
                    <a:pt x="20805" y="11153"/>
                    <a:pt x="20742" y="11367"/>
                    <a:pt x="20760" y="11554"/>
                  </a:cubicBezTo>
                  <a:cubicBezTo>
                    <a:pt x="20760" y="11625"/>
                    <a:pt x="20751" y="11706"/>
                    <a:pt x="20769" y="11777"/>
                  </a:cubicBezTo>
                  <a:cubicBezTo>
                    <a:pt x="20858" y="12018"/>
                    <a:pt x="20769" y="12071"/>
                    <a:pt x="20528" y="12071"/>
                  </a:cubicBezTo>
                  <a:cubicBezTo>
                    <a:pt x="20287" y="12080"/>
                    <a:pt x="20127" y="12268"/>
                    <a:pt x="19957" y="12428"/>
                  </a:cubicBezTo>
                  <a:cubicBezTo>
                    <a:pt x="19843" y="12539"/>
                    <a:pt x="19729" y="12593"/>
                    <a:pt x="19624" y="12593"/>
                  </a:cubicBezTo>
                  <a:cubicBezTo>
                    <a:pt x="19474" y="12593"/>
                    <a:pt x="19342" y="12483"/>
                    <a:pt x="19252" y="12268"/>
                  </a:cubicBezTo>
                  <a:cubicBezTo>
                    <a:pt x="19136" y="12000"/>
                    <a:pt x="19136" y="11724"/>
                    <a:pt x="19136" y="11438"/>
                  </a:cubicBezTo>
                  <a:cubicBezTo>
                    <a:pt x="19163" y="10983"/>
                    <a:pt x="19172" y="10528"/>
                    <a:pt x="19270" y="10091"/>
                  </a:cubicBezTo>
                  <a:cubicBezTo>
                    <a:pt x="19315" y="9877"/>
                    <a:pt x="19386" y="9645"/>
                    <a:pt x="19663" y="9618"/>
                  </a:cubicBezTo>
                  <a:cubicBezTo>
                    <a:pt x="19682" y="9616"/>
                    <a:pt x="19701" y="9615"/>
                    <a:pt x="19719" y="9615"/>
                  </a:cubicBezTo>
                  <a:close/>
                  <a:moveTo>
                    <a:pt x="32219" y="10752"/>
                  </a:moveTo>
                  <a:cubicBezTo>
                    <a:pt x="32260" y="10752"/>
                    <a:pt x="32304" y="10757"/>
                    <a:pt x="32349" y="10769"/>
                  </a:cubicBezTo>
                  <a:cubicBezTo>
                    <a:pt x="32563" y="10823"/>
                    <a:pt x="32625" y="11010"/>
                    <a:pt x="32634" y="11206"/>
                  </a:cubicBezTo>
                  <a:cubicBezTo>
                    <a:pt x="32679" y="11929"/>
                    <a:pt x="32634" y="12633"/>
                    <a:pt x="32402" y="13320"/>
                  </a:cubicBezTo>
                  <a:cubicBezTo>
                    <a:pt x="32316" y="13569"/>
                    <a:pt x="32132" y="13714"/>
                    <a:pt x="31946" y="13714"/>
                  </a:cubicBezTo>
                  <a:cubicBezTo>
                    <a:pt x="31805" y="13714"/>
                    <a:pt x="31664" y="13630"/>
                    <a:pt x="31563" y="13445"/>
                  </a:cubicBezTo>
                  <a:cubicBezTo>
                    <a:pt x="31389" y="13117"/>
                    <a:pt x="31099" y="13002"/>
                    <a:pt x="30771" y="13002"/>
                  </a:cubicBezTo>
                  <a:cubicBezTo>
                    <a:pt x="30681" y="13002"/>
                    <a:pt x="30588" y="13011"/>
                    <a:pt x="30493" y="13026"/>
                  </a:cubicBezTo>
                  <a:cubicBezTo>
                    <a:pt x="30388" y="13042"/>
                    <a:pt x="30285" y="13061"/>
                    <a:pt x="30175" y="13061"/>
                  </a:cubicBezTo>
                  <a:cubicBezTo>
                    <a:pt x="30099" y="13061"/>
                    <a:pt x="30019" y="13052"/>
                    <a:pt x="29931" y="13026"/>
                  </a:cubicBezTo>
                  <a:cubicBezTo>
                    <a:pt x="30100" y="12732"/>
                    <a:pt x="30261" y="12464"/>
                    <a:pt x="30404" y="12187"/>
                  </a:cubicBezTo>
                  <a:cubicBezTo>
                    <a:pt x="30449" y="12111"/>
                    <a:pt x="30489" y="12068"/>
                    <a:pt x="30560" y="12068"/>
                  </a:cubicBezTo>
                  <a:cubicBezTo>
                    <a:pt x="30573" y="12068"/>
                    <a:pt x="30586" y="12069"/>
                    <a:pt x="30600" y="12071"/>
                  </a:cubicBezTo>
                  <a:cubicBezTo>
                    <a:pt x="30698" y="12080"/>
                    <a:pt x="30787" y="12089"/>
                    <a:pt x="30885" y="12107"/>
                  </a:cubicBezTo>
                  <a:cubicBezTo>
                    <a:pt x="31011" y="12129"/>
                    <a:pt x="31107" y="12143"/>
                    <a:pt x="31180" y="12143"/>
                  </a:cubicBezTo>
                  <a:cubicBezTo>
                    <a:pt x="31378" y="12143"/>
                    <a:pt x="31421" y="12039"/>
                    <a:pt x="31492" y="11688"/>
                  </a:cubicBezTo>
                  <a:cubicBezTo>
                    <a:pt x="31537" y="11438"/>
                    <a:pt x="31599" y="11197"/>
                    <a:pt x="31769" y="11001"/>
                  </a:cubicBezTo>
                  <a:cubicBezTo>
                    <a:pt x="31885" y="10856"/>
                    <a:pt x="32036" y="10752"/>
                    <a:pt x="32219" y="10752"/>
                  </a:cubicBezTo>
                  <a:close/>
                  <a:moveTo>
                    <a:pt x="24052" y="461"/>
                  </a:moveTo>
                  <a:cubicBezTo>
                    <a:pt x="24676" y="461"/>
                    <a:pt x="25301" y="465"/>
                    <a:pt x="25925" y="465"/>
                  </a:cubicBezTo>
                  <a:cubicBezTo>
                    <a:pt x="26066" y="464"/>
                    <a:pt x="26206" y="463"/>
                    <a:pt x="26346" y="463"/>
                  </a:cubicBezTo>
                  <a:cubicBezTo>
                    <a:pt x="27749" y="463"/>
                    <a:pt x="29152" y="544"/>
                    <a:pt x="30546" y="706"/>
                  </a:cubicBezTo>
                  <a:cubicBezTo>
                    <a:pt x="31332" y="804"/>
                    <a:pt x="31876" y="1393"/>
                    <a:pt x="31804" y="2160"/>
                  </a:cubicBezTo>
                  <a:cubicBezTo>
                    <a:pt x="31528" y="4944"/>
                    <a:pt x="31100" y="7700"/>
                    <a:pt x="30475" y="10430"/>
                  </a:cubicBezTo>
                  <a:cubicBezTo>
                    <a:pt x="30100" y="12054"/>
                    <a:pt x="29146" y="13294"/>
                    <a:pt x="28209" y="14587"/>
                  </a:cubicBezTo>
                  <a:cubicBezTo>
                    <a:pt x="27747" y="15228"/>
                    <a:pt x="27226" y="15515"/>
                    <a:pt x="26492" y="15515"/>
                  </a:cubicBezTo>
                  <a:cubicBezTo>
                    <a:pt x="26418" y="15515"/>
                    <a:pt x="26342" y="15512"/>
                    <a:pt x="26264" y="15506"/>
                  </a:cubicBezTo>
                  <a:cubicBezTo>
                    <a:pt x="25274" y="15435"/>
                    <a:pt x="24284" y="15470"/>
                    <a:pt x="23320" y="15229"/>
                  </a:cubicBezTo>
                  <a:cubicBezTo>
                    <a:pt x="23285" y="15221"/>
                    <a:pt x="23258" y="15221"/>
                    <a:pt x="23222" y="15212"/>
                  </a:cubicBezTo>
                  <a:cubicBezTo>
                    <a:pt x="22660" y="15105"/>
                    <a:pt x="22277" y="14819"/>
                    <a:pt x="22089" y="14239"/>
                  </a:cubicBezTo>
                  <a:cubicBezTo>
                    <a:pt x="21804" y="13383"/>
                    <a:pt x="21358" y="12589"/>
                    <a:pt x="21242" y="11679"/>
                  </a:cubicBezTo>
                  <a:cubicBezTo>
                    <a:pt x="21233" y="11563"/>
                    <a:pt x="21215" y="11447"/>
                    <a:pt x="21215" y="11331"/>
                  </a:cubicBezTo>
                  <a:cubicBezTo>
                    <a:pt x="21224" y="9119"/>
                    <a:pt x="21322" y="6915"/>
                    <a:pt x="21509" y="4712"/>
                  </a:cubicBezTo>
                  <a:cubicBezTo>
                    <a:pt x="21590" y="3712"/>
                    <a:pt x="21679" y="2704"/>
                    <a:pt x="21777" y="1705"/>
                  </a:cubicBezTo>
                  <a:cubicBezTo>
                    <a:pt x="21840" y="974"/>
                    <a:pt x="22375" y="474"/>
                    <a:pt x="23115" y="465"/>
                  </a:cubicBezTo>
                  <a:cubicBezTo>
                    <a:pt x="23427" y="462"/>
                    <a:pt x="23740" y="461"/>
                    <a:pt x="24052" y="461"/>
                  </a:cubicBezTo>
                  <a:close/>
                  <a:moveTo>
                    <a:pt x="23436" y="15751"/>
                  </a:moveTo>
                  <a:cubicBezTo>
                    <a:pt x="23470" y="15751"/>
                    <a:pt x="23511" y="15759"/>
                    <a:pt x="23561" y="15774"/>
                  </a:cubicBezTo>
                  <a:cubicBezTo>
                    <a:pt x="23758" y="15827"/>
                    <a:pt x="23954" y="15854"/>
                    <a:pt x="24150" y="15863"/>
                  </a:cubicBezTo>
                  <a:cubicBezTo>
                    <a:pt x="24337" y="15872"/>
                    <a:pt x="24346" y="15934"/>
                    <a:pt x="24320" y="16104"/>
                  </a:cubicBezTo>
                  <a:cubicBezTo>
                    <a:pt x="23847" y="19164"/>
                    <a:pt x="23383" y="22224"/>
                    <a:pt x="22919" y="25283"/>
                  </a:cubicBezTo>
                  <a:cubicBezTo>
                    <a:pt x="22446" y="28406"/>
                    <a:pt x="21982" y="31528"/>
                    <a:pt x="21509" y="34650"/>
                  </a:cubicBezTo>
                  <a:cubicBezTo>
                    <a:pt x="21054" y="37630"/>
                    <a:pt x="20591" y="40610"/>
                    <a:pt x="20145" y="43589"/>
                  </a:cubicBezTo>
                  <a:cubicBezTo>
                    <a:pt x="19627" y="46988"/>
                    <a:pt x="19119" y="50396"/>
                    <a:pt x="18601" y="53795"/>
                  </a:cubicBezTo>
                  <a:cubicBezTo>
                    <a:pt x="18378" y="55312"/>
                    <a:pt x="18146" y="56828"/>
                    <a:pt x="17914" y="58345"/>
                  </a:cubicBezTo>
                  <a:cubicBezTo>
                    <a:pt x="17889" y="58513"/>
                    <a:pt x="17840" y="58586"/>
                    <a:pt x="17669" y="58586"/>
                  </a:cubicBezTo>
                  <a:cubicBezTo>
                    <a:pt x="17659" y="58586"/>
                    <a:pt x="17649" y="58586"/>
                    <a:pt x="17638" y="58586"/>
                  </a:cubicBezTo>
                  <a:cubicBezTo>
                    <a:pt x="17556" y="58579"/>
                    <a:pt x="17472" y="58575"/>
                    <a:pt x="17387" y="58575"/>
                  </a:cubicBezTo>
                  <a:cubicBezTo>
                    <a:pt x="17241" y="58575"/>
                    <a:pt x="17092" y="58587"/>
                    <a:pt x="16951" y="58621"/>
                  </a:cubicBezTo>
                  <a:cubicBezTo>
                    <a:pt x="16932" y="58624"/>
                    <a:pt x="16915" y="58626"/>
                    <a:pt x="16901" y="58626"/>
                  </a:cubicBezTo>
                  <a:cubicBezTo>
                    <a:pt x="16791" y="58626"/>
                    <a:pt x="16827" y="58539"/>
                    <a:pt x="16835" y="58452"/>
                  </a:cubicBezTo>
                  <a:cubicBezTo>
                    <a:pt x="17022" y="57212"/>
                    <a:pt x="17210" y="55981"/>
                    <a:pt x="17397" y="54749"/>
                  </a:cubicBezTo>
                  <a:cubicBezTo>
                    <a:pt x="17700" y="52733"/>
                    <a:pt x="18012" y="50717"/>
                    <a:pt x="18316" y="48710"/>
                  </a:cubicBezTo>
                  <a:cubicBezTo>
                    <a:pt x="18646" y="46542"/>
                    <a:pt x="18976" y="44374"/>
                    <a:pt x="19306" y="42198"/>
                  </a:cubicBezTo>
                  <a:cubicBezTo>
                    <a:pt x="19654" y="39941"/>
                    <a:pt x="19993" y="37675"/>
                    <a:pt x="20332" y="35418"/>
                  </a:cubicBezTo>
                  <a:cubicBezTo>
                    <a:pt x="20707" y="32964"/>
                    <a:pt x="21081" y="30520"/>
                    <a:pt x="21447" y="28067"/>
                  </a:cubicBezTo>
                  <a:cubicBezTo>
                    <a:pt x="21795" y="25801"/>
                    <a:pt x="22134" y="23526"/>
                    <a:pt x="22482" y="21251"/>
                  </a:cubicBezTo>
                  <a:cubicBezTo>
                    <a:pt x="22749" y="19485"/>
                    <a:pt x="23026" y="17727"/>
                    <a:pt x="23285" y="15961"/>
                  </a:cubicBezTo>
                  <a:cubicBezTo>
                    <a:pt x="23304" y="15811"/>
                    <a:pt x="23343" y="15751"/>
                    <a:pt x="23436" y="15751"/>
                  </a:cubicBezTo>
                  <a:close/>
                  <a:moveTo>
                    <a:pt x="25058" y="15928"/>
                  </a:moveTo>
                  <a:cubicBezTo>
                    <a:pt x="25098" y="15928"/>
                    <a:pt x="25143" y="15933"/>
                    <a:pt x="25194" y="15943"/>
                  </a:cubicBezTo>
                  <a:cubicBezTo>
                    <a:pt x="25218" y="15946"/>
                    <a:pt x="25241" y="15947"/>
                    <a:pt x="25265" y="15947"/>
                  </a:cubicBezTo>
                  <a:cubicBezTo>
                    <a:pt x="25313" y="15947"/>
                    <a:pt x="25360" y="15943"/>
                    <a:pt x="25408" y="15943"/>
                  </a:cubicBezTo>
                  <a:cubicBezTo>
                    <a:pt x="26032" y="15979"/>
                    <a:pt x="26032" y="15979"/>
                    <a:pt x="25943" y="16585"/>
                  </a:cubicBezTo>
                  <a:cubicBezTo>
                    <a:pt x="25461" y="19761"/>
                    <a:pt x="24980" y="22937"/>
                    <a:pt x="24498" y="26113"/>
                  </a:cubicBezTo>
                  <a:cubicBezTo>
                    <a:pt x="23936" y="29789"/>
                    <a:pt x="23392" y="33455"/>
                    <a:pt x="22830" y="37131"/>
                  </a:cubicBezTo>
                  <a:cubicBezTo>
                    <a:pt x="22321" y="40520"/>
                    <a:pt x="21795" y="43919"/>
                    <a:pt x="21278" y="47309"/>
                  </a:cubicBezTo>
                  <a:cubicBezTo>
                    <a:pt x="20831" y="50289"/>
                    <a:pt x="20385" y="53269"/>
                    <a:pt x="19930" y="56239"/>
                  </a:cubicBezTo>
                  <a:cubicBezTo>
                    <a:pt x="19806" y="57069"/>
                    <a:pt x="19681" y="57899"/>
                    <a:pt x="19556" y="58737"/>
                  </a:cubicBezTo>
                  <a:cubicBezTo>
                    <a:pt x="19543" y="58862"/>
                    <a:pt x="19518" y="58925"/>
                    <a:pt x="19440" y="58925"/>
                  </a:cubicBezTo>
                  <a:cubicBezTo>
                    <a:pt x="19406" y="58925"/>
                    <a:pt x="19363" y="58913"/>
                    <a:pt x="19306" y="58889"/>
                  </a:cubicBezTo>
                  <a:cubicBezTo>
                    <a:pt x="19083" y="58809"/>
                    <a:pt x="18842" y="58746"/>
                    <a:pt x="18610" y="58693"/>
                  </a:cubicBezTo>
                  <a:cubicBezTo>
                    <a:pt x="18423" y="58657"/>
                    <a:pt x="18360" y="58577"/>
                    <a:pt x="18387" y="58380"/>
                  </a:cubicBezTo>
                  <a:cubicBezTo>
                    <a:pt x="18869" y="55267"/>
                    <a:pt x="19351" y="52153"/>
                    <a:pt x="19814" y="49040"/>
                  </a:cubicBezTo>
                  <a:cubicBezTo>
                    <a:pt x="20350" y="45516"/>
                    <a:pt x="20876" y="41984"/>
                    <a:pt x="21411" y="38460"/>
                  </a:cubicBezTo>
                  <a:cubicBezTo>
                    <a:pt x="21893" y="35337"/>
                    <a:pt x="22375" y="32215"/>
                    <a:pt x="22848" y="29093"/>
                  </a:cubicBezTo>
                  <a:cubicBezTo>
                    <a:pt x="23365" y="25694"/>
                    <a:pt x="23865" y="22304"/>
                    <a:pt x="24382" y="18914"/>
                  </a:cubicBezTo>
                  <a:cubicBezTo>
                    <a:pt x="24516" y="18031"/>
                    <a:pt x="24668" y="17147"/>
                    <a:pt x="24775" y="16264"/>
                  </a:cubicBezTo>
                  <a:cubicBezTo>
                    <a:pt x="24804" y="16026"/>
                    <a:pt x="24885" y="15928"/>
                    <a:pt x="25058" y="15928"/>
                  </a:cubicBezTo>
                  <a:close/>
                  <a:moveTo>
                    <a:pt x="22409" y="15451"/>
                  </a:moveTo>
                  <a:cubicBezTo>
                    <a:pt x="22427" y="15451"/>
                    <a:pt x="22451" y="15457"/>
                    <a:pt x="22482" y="15470"/>
                  </a:cubicBezTo>
                  <a:cubicBezTo>
                    <a:pt x="22625" y="15524"/>
                    <a:pt x="22874" y="15479"/>
                    <a:pt x="22830" y="15774"/>
                  </a:cubicBezTo>
                  <a:cubicBezTo>
                    <a:pt x="22732" y="16336"/>
                    <a:pt x="22651" y="16889"/>
                    <a:pt x="22571" y="17451"/>
                  </a:cubicBezTo>
                  <a:cubicBezTo>
                    <a:pt x="22259" y="19476"/>
                    <a:pt x="21956" y="21501"/>
                    <a:pt x="21643" y="23526"/>
                  </a:cubicBezTo>
                  <a:cubicBezTo>
                    <a:pt x="21313" y="25685"/>
                    <a:pt x="20983" y="27844"/>
                    <a:pt x="20662" y="30003"/>
                  </a:cubicBezTo>
                  <a:cubicBezTo>
                    <a:pt x="20332" y="32153"/>
                    <a:pt x="20011" y="34303"/>
                    <a:pt x="19681" y="36444"/>
                  </a:cubicBezTo>
                  <a:cubicBezTo>
                    <a:pt x="19404" y="38308"/>
                    <a:pt x="19119" y="40164"/>
                    <a:pt x="18842" y="42019"/>
                  </a:cubicBezTo>
                  <a:cubicBezTo>
                    <a:pt x="18530" y="44044"/>
                    <a:pt x="18227" y="46069"/>
                    <a:pt x="17914" y="48094"/>
                  </a:cubicBezTo>
                  <a:cubicBezTo>
                    <a:pt x="17611" y="50084"/>
                    <a:pt x="17317" y="52082"/>
                    <a:pt x="17013" y="54071"/>
                  </a:cubicBezTo>
                  <a:cubicBezTo>
                    <a:pt x="16790" y="55526"/>
                    <a:pt x="16558" y="56980"/>
                    <a:pt x="16353" y="58434"/>
                  </a:cubicBezTo>
                  <a:cubicBezTo>
                    <a:pt x="16317" y="58648"/>
                    <a:pt x="16255" y="58773"/>
                    <a:pt x="16032" y="58817"/>
                  </a:cubicBezTo>
                  <a:cubicBezTo>
                    <a:pt x="15836" y="58862"/>
                    <a:pt x="15639" y="58942"/>
                    <a:pt x="15407" y="59023"/>
                  </a:cubicBezTo>
                  <a:cubicBezTo>
                    <a:pt x="15506" y="58318"/>
                    <a:pt x="15595" y="57631"/>
                    <a:pt x="15693" y="56944"/>
                  </a:cubicBezTo>
                  <a:cubicBezTo>
                    <a:pt x="16005" y="54839"/>
                    <a:pt x="16300" y="52724"/>
                    <a:pt x="16621" y="50619"/>
                  </a:cubicBezTo>
                  <a:cubicBezTo>
                    <a:pt x="16933" y="48487"/>
                    <a:pt x="17254" y="46364"/>
                    <a:pt x="17584" y="44232"/>
                  </a:cubicBezTo>
                  <a:cubicBezTo>
                    <a:pt x="17932" y="42028"/>
                    <a:pt x="18280" y="39816"/>
                    <a:pt x="18628" y="37612"/>
                  </a:cubicBezTo>
                  <a:cubicBezTo>
                    <a:pt x="19038" y="35088"/>
                    <a:pt x="19449" y="32572"/>
                    <a:pt x="19868" y="30056"/>
                  </a:cubicBezTo>
                  <a:cubicBezTo>
                    <a:pt x="20296" y="27523"/>
                    <a:pt x="20724" y="24989"/>
                    <a:pt x="21153" y="22455"/>
                  </a:cubicBezTo>
                  <a:cubicBezTo>
                    <a:pt x="21545" y="20190"/>
                    <a:pt x="21947" y="17924"/>
                    <a:pt x="22348" y="15658"/>
                  </a:cubicBezTo>
                  <a:cubicBezTo>
                    <a:pt x="22363" y="15598"/>
                    <a:pt x="22316" y="15451"/>
                    <a:pt x="22409" y="15451"/>
                  </a:cubicBezTo>
                  <a:close/>
                  <a:moveTo>
                    <a:pt x="27103" y="15950"/>
                  </a:moveTo>
                  <a:cubicBezTo>
                    <a:pt x="27368" y="15950"/>
                    <a:pt x="27355" y="15997"/>
                    <a:pt x="27308" y="16362"/>
                  </a:cubicBezTo>
                  <a:cubicBezTo>
                    <a:pt x="27076" y="18031"/>
                    <a:pt x="26862" y="19708"/>
                    <a:pt x="26630" y="21385"/>
                  </a:cubicBezTo>
                  <a:cubicBezTo>
                    <a:pt x="26380" y="23223"/>
                    <a:pt x="26122" y="25069"/>
                    <a:pt x="25854" y="26907"/>
                  </a:cubicBezTo>
                  <a:cubicBezTo>
                    <a:pt x="25569" y="28816"/>
                    <a:pt x="25283" y="30725"/>
                    <a:pt x="24989" y="32634"/>
                  </a:cubicBezTo>
                  <a:cubicBezTo>
                    <a:pt x="24560" y="35320"/>
                    <a:pt x="24141" y="38005"/>
                    <a:pt x="23695" y="40681"/>
                  </a:cubicBezTo>
                  <a:cubicBezTo>
                    <a:pt x="23276" y="43250"/>
                    <a:pt x="22839" y="45820"/>
                    <a:pt x="22402" y="48380"/>
                  </a:cubicBezTo>
                  <a:cubicBezTo>
                    <a:pt x="21973" y="50833"/>
                    <a:pt x="21545" y="53286"/>
                    <a:pt x="21108" y="55731"/>
                  </a:cubicBezTo>
                  <a:cubicBezTo>
                    <a:pt x="20894" y="56962"/>
                    <a:pt x="20671" y="58193"/>
                    <a:pt x="20439" y="59442"/>
                  </a:cubicBezTo>
                  <a:cubicBezTo>
                    <a:pt x="19957" y="59183"/>
                    <a:pt x="19966" y="59183"/>
                    <a:pt x="20046" y="58719"/>
                  </a:cubicBezTo>
                  <a:cubicBezTo>
                    <a:pt x="20376" y="56560"/>
                    <a:pt x="20698" y="54402"/>
                    <a:pt x="21028" y="52243"/>
                  </a:cubicBezTo>
                  <a:cubicBezTo>
                    <a:pt x="21358" y="50084"/>
                    <a:pt x="21688" y="47925"/>
                    <a:pt x="22018" y="45766"/>
                  </a:cubicBezTo>
                  <a:cubicBezTo>
                    <a:pt x="22339" y="43607"/>
                    <a:pt x="22669" y="41448"/>
                    <a:pt x="22990" y="39289"/>
                  </a:cubicBezTo>
                  <a:cubicBezTo>
                    <a:pt x="23267" y="37452"/>
                    <a:pt x="23543" y="35614"/>
                    <a:pt x="23829" y="33776"/>
                  </a:cubicBezTo>
                  <a:cubicBezTo>
                    <a:pt x="24132" y="31760"/>
                    <a:pt x="24444" y="29735"/>
                    <a:pt x="24748" y="27710"/>
                  </a:cubicBezTo>
                  <a:cubicBezTo>
                    <a:pt x="25122" y="25266"/>
                    <a:pt x="25497" y="22812"/>
                    <a:pt x="25872" y="20368"/>
                  </a:cubicBezTo>
                  <a:cubicBezTo>
                    <a:pt x="26068" y="19048"/>
                    <a:pt x="26264" y="17727"/>
                    <a:pt x="26461" y="16407"/>
                  </a:cubicBezTo>
                  <a:cubicBezTo>
                    <a:pt x="26523" y="15970"/>
                    <a:pt x="26523" y="15970"/>
                    <a:pt x="26969" y="15952"/>
                  </a:cubicBezTo>
                  <a:cubicBezTo>
                    <a:pt x="27020" y="15951"/>
                    <a:pt x="27065" y="15950"/>
                    <a:pt x="27103" y="15950"/>
                  </a:cubicBezTo>
                  <a:close/>
                  <a:moveTo>
                    <a:pt x="14051" y="69148"/>
                  </a:moveTo>
                  <a:cubicBezTo>
                    <a:pt x="14221" y="69237"/>
                    <a:pt x="14373" y="69326"/>
                    <a:pt x="14533" y="69407"/>
                  </a:cubicBezTo>
                  <a:cubicBezTo>
                    <a:pt x="14631" y="69460"/>
                    <a:pt x="14658" y="69540"/>
                    <a:pt x="14640" y="69639"/>
                  </a:cubicBezTo>
                  <a:cubicBezTo>
                    <a:pt x="14551" y="70227"/>
                    <a:pt x="14480" y="70807"/>
                    <a:pt x="14382" y="71387"/>
                  </a:cubicBezTo>
                  <a:cubicBezTo>
                    <a:pt x="14361" y="71504"/>
                    <a:pt x="14307" y="71535"/>
                    <a:pt x="14241" y="71535"/>
                  </a:cubicBezTo>
                  <a:cubicBezTo>
                    <a:pt x="14166" y="71535"/>
                    <a:pt x="14076" y="71494"/>
                    <a:pt x="14009" y="71494"/>
                  </a:cubicBezTo>
                  <a:cubicBezTo>
                    <a:pt x="14005" y="71494"/>
                    <a:pt x="14001" y="71494"/>
                    <a:pt x="13998" y="71494"/>
                  </a:cubicBezTo>
                  <a:cubicBezTo>
                    <a:pt x="13988" y="71495"/>
                    <a:pt x="13979" y="71495"/>
                    <a:pt x="13969" y="71495"/>
                  </a:cubicBezTo>
                  <a:cubicBezTo>
                    <a:pt x="13827" y="71495"/>
                    <a:pt x="13750" y="71429"/>
                    <a:pt x="13775" y="71244"/>
                  </a:cubicBezTo>
                  <a:cubicBezTo>
                    <a:pt x="13855" y="70665"/>
                    <a:pt x="13918" y="70085"/>
                    <a:pt x="13998" y="69496"/>
                  </a:cubicBezTo>
                  <a:cubicBezTo>
                    <a:pt x="14007" y="69389"/>
                    <a:pt x="14034" y="69273"/>
                    <a:pt x="14051" y="69148"/>
                  </a:cubicBezTo>
                  <a:close/>
                  <a:moveTo>
                    <a:pt x="15205" y="69733"/>
                  </a:moveTo>
                  <a:cubicBezTo>
                    <a:pt x="15237" y="69733"/>
                    <a:pt x="15277" y="69744"/>
                    <a:pt x="15327" y="69764"/>
                  </a:cubicBezTo>
                  <a:cubicBezTo>
                    <a:pt x="15532" y="69844"/>
                    <a:pt x="15746" y="69906"/>
                    <a:pt x="15961" y="69942"/>
                  </a:cubicBezTo>
                  <a:cubicBezTo>
                    <a:pt x="16103" y="69978"/>
                    <a:pt x="16148" y="70022"/>
                    <a:pt x="16121" y="70174"/>
                  </a:cubicBezTo>
                  <a:cubicBezTo>
                    <a:pt x="16032" y="70638"/>
                    <a:pt x="15970" y="71102"/>
                    <a:pt x="15907" y="71566"/>
                  </a:cubicBezTo>
                  <a:cubicBezTo>
                    <a:pt x="15893" y="71680"/>
                    <a:pt x="15861" y="71737"/>
                    <a:pt x="15804" y="71737"/>
                  </a:cubicBezTo>
                  <a:cubicBezTo>
                    <a:pt x="15789" y="71737"/>
                    <a:pt x="15773" y="71733"/>
                    <a:pt x="15755" y="71726"/>
                  </a:cubicBezTo>
                  <a:cubicBezTo>
                    <a:pt x="15604" y="71708"/>
                    <a:pt x="15506" y="71690"/>
                    <a:pt x="15399" y="71673"/>
                  </a:cubicBezTo>
                  <a:cubicBezTo>
                    <a:pt x="14837" y="71566"/>
                    <a:pt x="14837" y="71566"/>
                    <a:pt x="14926" y="71021"/>
                  </a:cubicBezTo>
                  <a:cubicBezTo>
                    <a:pt x="14979" y="70647"/>
                    <a:pt x="15051" y="70272"/>
                    <a:pt x="15095" y="69906"/>
                  </a:cubicBezTo>
                  <a:cubicBezTo>
                    <a:pt x="15107" y="69784"/>
                    <a:pt x="15136" y="69733"/>
                    <a:pt x="15205" y="69733"/>
                  </a:cubicBezTo>
                  <a:close/>
                  <a:moveTo>
                    <a:pt x="16815" y="70075"/>
                  </a:moveTo>
                  <a:cubicBezTo>
                    <a:pt x="16845" y="70075"/>
                    <a:pt x="16878" y="70079"/>
                    <a:pt x="16915" y="70085"/>
                  </a:cubicBezTo>
                  <a:cubicBezTo>
                    <a:pt x="16951" y="70091"/>
                    <a:pt x="16987" y="70093"/>
                    <a:pt x="17022" y="70093"/>
                  </a:cubicBezTo>
                  <a:cubicBezTo>
                    <a:pt x="17093" y="70093"/>
                    <a:pt x="17162" y="70085"/>
                    <a:pt x="17227" y="70085"/>
                  </a:cubicBezTo>
                  <a:cubicBezTo>
                    <a:pt x="17816" y="70094"/>
                    <a:pt x="17816" y="70094"/>
                    <a:pt x="17736" y="70682"/>
                  </a:cubicBezTo>
                  <a:cubicBezTo>
                    <a:pt x="17682" y="71075"/>
                    <a:pt x="17611" y="71467"/>
                    <a:pt x="17557" y="71860"/>
                  </a:cubicBezTo>
                  <a:cubicBezTo>
                    <a:pt x="17543" y="71971"/>
                    <a:pt x="17509" y="72027"/>
                    <a:pt x="17421" y="72027"/>
                  </a:cubicBezTo>
                  <a:cubicBezTo>
                    <a:pt x="17403" y="72027"/>
                    <a:pt x="17383" y="72025"/>
                    <a:pt x="17361" y="72021"/>
                  </a:cubicBezTo>
                  <a:cubicBezTo>
                    <a:pt x="17085" y="71958"/>
                    <a:pt x="16808" y="71905"/>
                    <a:pt x="16523" y="71860"/>
                  </a:cubicBezTo>
                  <a:cubicBezTo>
                    <a:pt x="16398" y="71833"/>
                    <a:pt x="16353" y="71789"/>
                    <a:pt x="16380" y="71655"/>
                  </a:cubicBezTo>
                  <a:cubicBezTo>
                    <a:pt x="16451" y="71218"/>
                    <a:pt x="16523" y="70781"/>
                    <a:pt x="16576" y="70343"/>
                  </a:cubicBezTo>
                  <a:cubicBezTo>
                    <a:pt x="16598" y="70151"/>
                    <a:pt x="16670" y="70075"/>
                    <a:pt x="16815" y="70075"/>
                  </a:cubicBezTo>
                  <a:close/>
                  <a:moveTo>
                    <a:pt x="18378" y="69978"/>
                  </a:moveTo>
                  <a:cubicBezTo>
                    <a:pt x="18414" y="69987"/>
                    <a:pt x="18450" y="69995"/>
                    <a:pt x="18494" y="69995"/>
                  </a:cubicBezTo>
                  <a:cubicBezTo>
                    <a:pt x="18360" y="70709"/>
                    <a:pt x="18227" y="71414"/>
                    <a:pt x="18093" y="72128"/>
                  </a:cubicBezTo>
                  <a:lnTo>
                    <a:pt x="18012" y="72110"/>
                  </a:lnTo>
                  <a:cubicBezTo>
                    <a:pt x="18146" y="71405"/>
                    <a:pt x="18182" y="70673"/>
                    <a:pt x="18378" y="69978"/>
                  </a:cubicBezTo>
                  <a:close/>
                  <a:moveTo>
                    <a:pt x="12921" y="71920"/>
                  </a:moveTo>
                  <a:cubicBezTo>
                    <a:pt x="13002" y="71920"/>
                    <a:pt x="13090" y="71921"/>
                    <a:pt x="13186" y="71922"/>
                  </a:cubicBezTo>
                  <a:cubicBezTo>
                    <a:pt x="14346" y="71985"/>
                    <a:pt x="15675" y="72208"/>
                    <a:pt x="17004" y="72458"/>
                  </a:cubicBezTo>
                  <a:cubicBezTo>
                    <a:pt x="17700" y="72583"/>
                    <a:pt x="18378" y="72734"/>
                    <a:pt x="19074" y="72868"/>
                  </a:cubicBezTo>
                  <a:cubicBezTo>
                    <a:pt x="19556" y="72966"/>
                    <a:pt x="19716" y="73153"/>
                    <a:pt x="19681" y="73644"/>
                  </a:cubicBezTo>
                  <a:cubicBezTo>
                    <a:pt x="19645" y="73992"/>
                    <a:pt x="19600" y="74331"/>
                    <a:pt x="19547" y="74679"/>
                  </a:cubicBezTo>
                  <a:cubicBezTo>
                    <a:pt x="19488" y="74996"/>
                    <a:pt x="19282" y="75172"/>
                    <a:pt x="18957" y="75172"/>
                  </a:cubicBezTo>
                  <a:cubicBezTo>
                    <a:pt x="18934" y="75172"/>
                    <a:pt x="18911" y="75171"/>
                    <a:pt x="18887" y="75170"/>
                  </a:cubicBezTo>
                  <a:cubicBezTo>
                    <a:pt x="17575" y="75098"/>
                    <a:pt x="16291" y="74840"/>
                    <a:pt x="15024" y="74518"/>
                  </a:cubicBezTo>
                  <a:cubicBezTo>
                    <a:pt x="14132" y="74295"/>
                    <a:pt x="13249" y="74028"/>
                    <a:pt x="12374" y="73733"/>
                  </a:cubicBezTo>
                  <a:cubicBezTo>
                    <a:pt x="11955" y="73591"/>
                    <a:pt x="11821" y="73385"/>
                    <a:pt x="11893" y="72957"/>
                  </a:cubicBezTo>
                  <a:cubicBezTo>
                    <a:pt x="11902" y="72895"/>
                    <a:pt x="11919" y="72832"/>
                    <a:pt x="11937" y="72770"/>
                  </a:cubicBezTo>
                  <a:cubicBezTo>
                    <a:pt x="12083" y="72026"/>
                    <a:pt x="12140" y="71920"/>
                    <a:pt x="12921" y="71920"/>
                  </a:cubicBezTo>
                  <a:close/>
                  <a:moveTo>
                    <a:pt x="29290" y="48816"/>
                  </a:moveTo>
                  <a:cubicBezTo>
                    <a:pt x="29359" y="48816"/>
                    <a:pt x="29397" y="48870"/>
                    <a:pt x="29440" y="48906"/>
                  </a:cubicBezTo>
                  <a:cubicBezTo>
                    <a:pt x="31563" y="50673"/>
                    <a:pt x="32491" y="52930"/>
                    <a:pt x="32215" y="55686"/>
                  </a:cubicBezTo>
                  <a:cubicBezTo>
                    <a:pt x="32054" y="57256"/>
                    <a:pt x="31465" y="58693"/>
                    <a:pt x="30957" y="60156"/>
                  </a:cubicBezTo>
                  <a:cubicBezTo>
                    <a:pt x="30582" y="61253"/>
                    <a:pt x="30234" y="62350"/>
                    <a:pt x="30038" y="63492"/>
                  </a:cubicBezTo>
                  <a:cubicBezTo>
                    <a:pt x="29779" y="65018"/>
                    <a:pt x="30020" y="66481"/>
                    <a:pt x="30448" y="67935"/>
                  </a:cubicBezTo>
                  <a:cubicBezTo>
                    <a:pt x="30877" y="69380"/>
                    <a:pt x="31376" y="70789"/>
                    <a:pt x="31831" y="72226"/>
                  </a:cubicBezTo>
                  <a:cubicBezTo>
                    <a:pt x="33428" y="77320"/>
                    <a:pt x="30930" y="81441"/>
                    <a:pt x="27843" y="83707"/>
                  </a:cubicBezTo>
                  <a:cubicBezTo>
                    <a:pt x="27264" y="84126"/>
                    <a:pt x="26666" y="84510"/>
                    <a:pt x="26032" y="84849"/>
                  </a:cubicBezTo>
                  <a:cubicBezTo>
                    <a:pt x="25959" y="84893"/>
                    <a:pt x="25897" y="84956"/>
                    <a:pt x="25792" y="84956"/>
                  </a:cubicBezTo>
                  <a:cubicBezTo>
                    <a:pt x="25770" y="84956"/>
                    <a:pt x="25746" y="84953"/>
                    <a:pt x="25720" y="84947"/>
                  </a:cubicBezTo>
                  <a:cubicBezTo>
                    <a:pt x="25979" y="84733"/>
                    <a:pt x="26220" y="84537"/>
                    <a:pt x="26452" y="84332"/>
                  </a:cubicBezTo>
                  <a:cubicBezTo>
                    <a:pt x="28120" y="82886"/>
                    <a:pt x="29449" y="81209"/>
                    <a:pt x="30074" y="79050"/>
                  </a:cubicBezTo>
                  <a:cubicBezTo>
                    <a:pt x="30520" y="77507"/>
                    <a:pt x="30502" y="75937"/>
                    <a:pt x="30270" y="74367"/>
                  </a:cubicBezTo>
                  <a:cubicBezTo>
                    <a:pt x="29993" y="72467"/>
                    <a:pt x="29458" y="70629"/>
                    <a:pt x="29066" y="68764"/>
                  </a:cubicBezTo>
                  <a:cubicBezTo>
                    <a:pt x="28602" y="66588"/>
                    <a:pt x="28575" y="64411"/>
                    <a:pt x="28878" y="62216"/>
                  </a:cubicBezTo>
                  <a:cubicBezTo>
                    <a:pt x="29155" y="60209"/>
                    <a:pt x="29592" y="58229"/>
                    <a:pt x="29833" y="56213"/>
                  </a:cubicBezTo>
                  <a:cubicBezTo>
                    <a:pt x="30109" y="53857"/>
                    <a:pt x="30163" y="51520"/>
                    <a:pt x="29360" y="49236"/>
                  </a:cubicBezTo>
                  <a:cubicBezTo>
                    <a:pt x="29315" y="49102"/>
                    <a:pt x="29217" y="48978"/>
                    <a:pt x="29235" y="48826"/>
                  </a:cubicBezTo>
                  <a:cubicBezTo>
                    <a:pt x="29255" y="48819"/>
                    <a:pt x="29273" y="48816"/>
                    <a:pt x="29290" y="48816"/>
                  </a:cubicBezTo>
                  <a:close/>
                  <a:moveTo>
                    <a:pt x="25667" y="84983"/>
                  </a:moveTo>
                  <a:cubicBezTo>
                    <a:pt x="25676" y="84983"/>
                    <a:pt x="25676" y="85001"/>
                    <a:pt x="25685" y="85001"/>
                  </a:cubicBezTo>
                  <a:cubicBezTo>
                    <a:pt x="25676" y="85010"/>
                    <a:pt x="25667" y="85018"/>
                    <a:pt x="25658" y="85018"/>
                  </a:cubicBezTo>
                  <a:cubicBezTo>
                    <a:pt x="25658" y="85018"/>
                    <a:pt x="25649" y="85010"/>
                    <a:pt x="25640" y="85001"/>
                  </a:cubicBezTo>
                  <a:cubicBezTo>
                    <a:pt x="25649" y="84992"/>
                    <a:pt x="25658" y="84983"/>
                    <a:pt x="25667" y="84983"/>
                  </a:cubicBezTo>
                  <a:close/>
                  <a:moveTo>
                    <a:pt x="16662" y="46201"/>
                  </a:moveTo>
                  <a:cubicBezTo>
                    <a:pt x="16758" y="46201"/>
                    <a:pt x="16808" y="46245"/>
                    <a:pt x="16781" y="46408"/>
                  </a:cubicBezTo>
                  <a:cubicBezTo>
                    <a:pt x="16112" y="50628"/>
                    <a:pt x="15515" y="54857"/>
                    <a:pt x="14917" y="59094"/>
                  </a:cubicBezTo>
                  <a:cubicBezTo>
                    <a:pt x="14890" y="59272"/>
                    <a:pt x="14783" y="59335"/>
                    <a:pt x="14658" y="59406"/>
                  </a:cubicBezTo>
                  <a:cubicBezTo>
                    <a:pt x="13159" y="60281"/>
                    <a:pt x="12053" y="61485"/>
                    <a:pt x="11634" y="63189"/>
                  </a:cubicBezTo>
                  <a:cubicBezTo>
                    <a:pt x="11116" y="65294"/>
                    <a:pt x="11803" y="67060"/>
                    <a:pt x="13329" y="68532"/>
                  </a:cubicBezTo>
                  <a:cubicBezTo>
                    <a:pt x="13552" y="68747"/>
                    <a:pt x="13605" y="68934"/>
                    <a:pt x="13561" y="69219"/>
                  </a:cubicBezTo>
                  <a:cubicBezTo>
                    <a:pt x="13472" y="69853"/>
                    <a:pt x="13391" y="70486"/>
                    <a:pt x="13320" y="71128"/>
                  </a:cubicBezTo>
                  <a:cubicBezTo>
                    <a:pt x="13296" y="71329"/>
                    <a:pt x="13243" y="71436"/>
                    <a:pt x="13044" y="71436"/>
                  </a:cubicBezTo>
                  <a:cubicBezTo>
                    <a:pt x="13022" y="71436"/>
                    <a:pt x="12998" y="71434"/>
                    <a:pt x="12972" y="71432"/>
                  </a:cubicBezTo>
                  <a:cubicBezTo>
                    <a:pt x="12870" y="71418"/>
                    <a:pt x="12768" y="71410"/>
                    <a:pt x="12667" y="71410"/>
                  </a:cubicBezTo>
                  <a:cubicBezTo>
                    <a:pt x="12436" y="71410"/>
                    <a:pt x="12211" y="71455"/>
                    <a:pt x="12000" y="71592"/>
                  </a:cubicBezTo>
                  <a:cubicBezTo>
                    <a:pt x="11447" y="71958"/>
                    <a:pt x="11197" y="73234"/>
                    <a:pt x="11580" y="73769"/>
                  </a:cubicBezTo>
                  <a:cubicBezTo>
                    <a:pt x="11723" y="73974"/>
                    <a:pt x="11919" y="74099"/>
                    <a:pt x="12160" y="74179"/>
                  </a:cubicBezTo>
                  <a:cubicBezTo>
                    <a:pt x="14114" y="74822"/>
                    <a:pt x="16094" y="75366"/>
                    <a:pt x="18155" y="75607"/>
                  </a:cubicBezTo>
                  <a:cubicBezTo>
                    <a:pt x="18405" y="75634"/>
                    <a:pt x="18655" y="75660"/>
                    <a:pt x="18905" y="75678"/>
                  </a:cubicBezTo>
                  <a:cubicBezTo>
                    <a:pt x="18923" y="75679"/>
                    <a:pt x="18942" y="75680"/>
                    <a:pt x="18960" y="75680"/>
                  </a:cubicBezTo>
                  <a:cubicBezTo>
                    <a:pt x="19464" y="75680"/>
                    <a:pt x="19916" y="75330"/>
                    <a:pt x="20002" y="74822"/>
                  </a:cubicBezTo>
                  <a:cubicBezTo>
                    <a:pt x="20082" y="74394"/>
                    <a:pt x="20145" y="73956"/>
                    <a:pt x="20180" y="73510"/>
                  </a:cubicBezTo>
                  <a:cubicBezTo>
                    <a:pt x="20216" y="73055"/>
                    <a:pt x="19922" y="72627"/>
                    <a:pt x="19467" y="72467"/>
                  </a:cubicBezTo>
                  <a:cubicBezTo>
                    <a:pt x="19342" y="72422"/>
                    <a:pt x="19208" y="72395"/>
                    <a:pt x="19074" y="72368"/>
                  </a:cubicBezTo>
                  <a:cubicBezTo>
                    <a:pt x="18539" y="72252"/>
                    <a:pt x="18539" y="72252"/>
                    <a:pt x="18646" y="71726"/>
                  </a:cubicBezTo>
                  <a:cubicBezTo>
                    <a:pt x="18753" y="71191"/>
                    <a:pt x="18851" y="70656"/>
                    <a:pt x="18949" y="70120"/>
                  </a:cubicBezTo>
                  <a:cubicBezTo>
                    <a:pt x="18985" y="69915"/>
                    <a:pt x="19065" y="69808"/>
                    <a:pt x="19279" y="69737"/>
                  </a:cubicBezTo>
                  <a:cubicBezTo>
                    <a:pt x="20484" y="69326"/>
                    <a:pt x="21509" y="68657"/>
                    <a:pt x="22268" y="67622"/>
                  </a:cubicBezTo>
                  <a:cubicBezTo>
                    <a:pt x="23490" y="65919"/>
                    <a:pt x="23499" y="64108"/>
                    <a:pt x="22705" y="62234"/>
                  </a:cubicBezTo>
                  <a:cubicBezTo>
                    <a:pt x="22330" y="61342"/>
                    <a:pt x="21777" y="60566"/>
                    <a:pt x="21037" y="59933"/>
                  </a:cubicBezTo>
                  <a:cubicBezTo>
                    <a:pt x="20885" y="59808"/>
                    <a:pt x="20876" y="59683"/>
                    <a:pt x="20903" y="59522"/>
                  </a:cubicBezTo>
                  <a:cubicBezTo>
                    <a:pt x="21331" y="57158"/>
                    <a:pt x="21759" y="54785"/>
                    <a:pt x="22179" y="52421"/>
                  </a:cubicBezTo>
                  <a:cubicBezTo>
                    <a:pt x="22509" y="50512"/>
                    <a:pt x="22839" y="48594"/>
                    <a:pt x="23169" y="46676"/>
                  </a:cubicBezTo>
                  <a:cubicBezTo>
                    <a:pt x="23219" y="46387"/>
                    <a:pt x="23234" y="46297"/>
                    <a:pt x="23378" y="46297"/>
                  </a:cubicBezTo>
                  <a:cubicBezTo>
                    <a:pt x="23439" y="46297"/>
                    <a:pt x="23523" y="46313"/>
                    <a:pt x="23642" y="46337"/>
                  </a:cubicBezTo>
                  <a:cubicBezTo>
                    <a:pt x="25363" y="46694"/>
                    <a:pt x="27005" y="47274"/>
                    <a:pt x="28495" y="48219"/>
                  </a:cubicBezTo>
                  <a:cubicBezTo>
                    <a:pt x="28673" y="48326"/>
                    <a:pt x="28789" y="48469"/>
                    <a:pt x="28878" y="48656"/>
                  </a:cubicBezTo>
                  <a:cubicBezTo>
                    <a:pt x="29654" y="50432"/>
                    <a:pt x="29842" y="52296"/>
                    <a:pt x="29761" y="54205"/>
                  </a:cubicBezTo>
                  <a:cubicBezTo>
                    <a:pt x="29663" y="56507"/>
                    <a:pt x="29182" y="58746"/>
                    <a:pt x="28816" y="61012"/>
                  </a:cubicBezTo>
                  <a:cubicBezTo>
                    <a:pt x="28504" y="62984"/>
                    <a:pt x="28298" y="64973"/>
                    <a:pt x="28530" y="66971"/>
                  </a:cubicBezTo>
                  <a:cubicBezTo>
                    <a:pt x="28700" y="68408"/>
                    <a:pt x="29048" y="69799"/>
                    <a:pt x="29378" y="71200"/>
                  </a:cubicBezTo>
                  <a:cubicBezTo>
                    <a:pt x="29744" y="72761"/>
                    <a:pt x="30100" y="74313"/>
                    <a:pt x="30181" y="75919"/>
                  </a:cubicBezTo>
                  <a:cubicBezTo>
                    <a:pt x="30315" y="78631"/>
                    <a:pt x="29378" y="80942"/>
                    <a:pt x="27567" y="82922"/>
                  </a:cubicBezTo>
                  <a:cubicBezTo>
                    <a:pt x="26612" y="83984"/>
                    <a:pt x="25515" y="84885"/>
                    <a:pt x="24293" y="85625"/>
                  </a:cubicBezTo>
                  <a:cubicBezTo>
                    <a:pt x="23499" y="86107"/>
                    <a:pt x="22580" y="86303"/>
                    <a:pt x="21688" y="86526"/>
                  </a:cubicBezTo>
                  <a:cubicBezTo>
                    <a:pt x="20194" y="86910"/>
                    <a:pt x="18478" y="87115"/>
                    <a:pt x="16397" y="87115"/>
                  </a:cubicBezTo>
                  <a:cubicBezTo>
                    <a:pt x="16353" y="87115"/>
                    <a:pt x="16309" y="87115"/>
                    <a:pt x="16264" y="87115"/>
                  </a:cubicBezTo>
                  <a:cubicBezTo>
                    <a:pt x="13195" y="87070"/>
                    <a:pt x="9805" y="86232"/>
                    <a:pt x="6763" y="84207"/>
                  </a:cubicBezTo>
                  <a:cubicBezTo>
                    <a:pt x="3873" y="82289"/>
                    <a:pt x="1883" y="79684"/>
                    <a:pt x="1062" y="76294"/>
                  </a:cubicBezTo>
                  <a:cubicBezTo>
                    <a:pt x="242" y="72939"/>
                    <a:pt x="1062" y="70031"/>
                    <a:pt x="3658" y="67685"/>
                  </a:cubicBezTo>
                  <a:cubicBezTo>
                    <a:pt x="4524" y="66900"/>
                    <a:pt x="5380" y="66106"/>
                    <a:pt x="6094" y="65169"/>
                  </a:cubicBezTo>
                  <a:cubicBezTo>
                    <a:pt x="7093" y="63858"/>
                    <a:pt x="7423" y="62368"/>
                    <a:pt x="7298" y="60753"/>
                  </a:cubicBezTo>
                  <a:cubicBezTo>
                    <a:pt x="7191" y="59406"/>
                    <a:pt x="6897" y="58095"/>
                    <a:pt x="6745" y="56757"/>
                  </a:cubicBezTo>
                  <a:cubicBezTo>
                    <a:pt x="6460" y="54357"/>
                    <a:pt x="7156" y="52252"/>
                    <a:pt x="8627" y="50369"/>
                  </a:cubicBezTo>
                  <a:cubicBezTo>
                    <a:pt x="10091" y="48487"/>
                    <a:pt x="12080" y="47416"/>
                    <a:pt x="14319" y="46730"/>
                  </a:cubicBezTo>
                  <a:cubicBezTo>
                    <a:pt x="15051" y="46498"/>
                    <a:pt x="15800" y="46337"/>
                    <a:pt x="16558" y="46212"/>
                  </a:cubicBezTo>
                  <a:cubicBezTo>
                    <a:pt x="16597" y="46206"/>
                    <a:pt x="16632" y="46201"/>
                    <a:pt x="16662" y="46201"/>
                  </a:cubicBezTo>
                  <a:close/>
                  <a:moveTo>
                    <a:pt x="25994" y="0"/>
                  </a:moveTo>
                  <a:cubicBezTo>
                    <a:pt x="25012" y="0"/>
                    <a:pt x="24029" y="19"/>
                    <a:pt x="23044" y="19"/>
                  </a:cubicBezTo>
                  <a:cubicBezTo>
                    <a:pt x="22179" y="19"/>
                    <a:pt x="21456" y="653"/>
                    <a:pt x="21331" y="1518"/>
                  </a:cubicBezTo>
                  <a:cubicBezTo>
                    <a:pt x="21295" y="1768"/>
                    <a:pt x="21260" y="2017"/>
                    <a:pt x="21251" y="2267"/>
                  </a:cubicBezTo>
                  <a:cubicBezTo>
                    <a:pt x="21245" y="2448"/>
                    <a:pt x="21164" y="2475"/>
                    <a:pt x="21067" y="2475"/>
                  </a:cubicBezTo>
                  <a:cubicBezTo>
                    <a:pt x="21026" y="2475"/>
                    <a:pt x="20982" y="2470"/>
                    <a:pt x="20939" y="2470"/>
                  </a:cubicBezTo>
                  <a:cubicBezTo>
                    <a:pt x="20924" y="2470"/>
                    <a:pt x="20909" y="2471"/>
                    <a:pt x="20894" y="2472"/>
                  </a:cubicBezTo>
                  <a:cubicBezTo>
                    <a:pt x="20870" y="2476"/>
                    <a:pt x="20848" y="2478"/>
                    <a:pt x="20828" y="2478"/>
                  </a:cubicBezTo>
                  <a:cubicBezTo>
                    <a:pt x="20700" y="2478"/>
                    <a:pt x="20653" y="2404"/>
                    <a:pt x="20653" y="2249"/>
                  </a:cubicBezTo>
                  <a:cubicBezTo>
                    <a:pt x="20635" y="1839"/>
                    <a:pt x="20519" y="1464"/>
                    <a:pt x="20198" y="1179"/>
                  </a:cubicBezTo>
                  <a:cubicBezTo>
                    <a:pt x="19988" y="991"/>
                    <a:pt x="19747" y="900"/>
                    <a:pt x="19519" y="900"/>
                  </a:cubicBezTo>
                  <a:cubicBezTo>
                    <a:pt x="19184" y="900"/>
                    <a:pt x="18880" y="1097"/>
                    <a:pt x="18753" y="1473"/>
                  </a:cubicBezTo>
                  <a:cubicBezTo>
                    <a:pt x="18450" y="2339"/>
                    <a:pt x="18405" y="3240"/>
                    <a:pt x="18619" y="4141"/>
                  </a:cubicBezTo>
                  <a:cubicBezTo>
                    <a:pt x="18646" y="4266"/>
                    <a:pt x="18717" y="4390"/>
                    <a:pt x="18797" y="4498"/>
                  </a:cubicBezTo>
                  <a:cubicBezTo>
                    <a:pt x="18983" y="4732"/>
                    <a:pt x="19225" y="4851"/>
                    <a:pt x="19472" y="4851"/>
                  </a:cubicBezTo>
                  <a:cubicBezTo>
                    <a:pt x="19676" y="4851"/>
                    <a:pt x="19883" y="4770"/>
                    <a:pt x="20064" y="4605"/>
                  </a:cubicBezTo>
                  <a:cubicBezTo>
                    <a:pt x="20145" y="4533"/>
                    <a:pt x="20207" y="4444"/>
                    <a:pt x="20296" y="4382"/>
                  </a:cubicBezTo>
                  <a:cubicBezTo>
                    <a:pt x="20374" y="4326"/>
                    <a:pt x="20450" y="4305"/>
                    <a:pt x="20527" y="4305"/>
                  </a:cubicBezTo>
                  <a:cubicBezTo>
                    <a:pt x="20669" y="4305"/>
                    <a:pt x="20811" y="4377"/>
                    <a:pt x="20956" y="4417"/>
                  </a:cubicBezTo>
                  <a:cubicBezTo>
                    <a:pt x="21072" y="4444"/>
                    <a:pt x="21046" y="4533"/>
                    <a:pt x="21037" y="4613"/>
                  </a:cubicBezTo>
                  <a:cubicBezTo>
                    <a:pt x="20992" y="5211"/>
                    <a:pt x="20947" y="5809"/>
                    <a:pt x="20912" y="6407"/>
                  </a:cubicBezTo>
                  <a:cubicBezTo>
                    <a:pt x="20912" y="6540"/>
                    <a:pt x="20867" y="6585"/>
                    <a:pt x="20733" y="6594"/>
                  </a:cubicBezTo>
                  <a:cubicBezTo>
                    <a:pt x="20591" y="6594"/>
                    <a:pt x="20546" y="6532"/>
                    <a:pt x="20537" y="6407"/>
                  </a:cubicBezTo>
                  <a:cubicBezTo>
                    <a:pt x="20528" y="6255"/>
                    <a:pt x="20501" y="6094"/>
                    <a:pt x="20457" y="5943"/>
                  </a:cubicBezTo>
                  <a:cubicBezTo>
                    <a:pt x="20310" y="5391"/>
                    <a:pt x="19880" y="5023"/>
                    <a:pt x="19417" y="5023"/>
                  </a:cubicBezTo>
                  <a:cubicBezTo>
                    <a:pt x="19401" y="5023"/>
                    <a:pt x="19385" y="5023"/>
                    <a:pt x="19368" y="5024"/>
                  </a:cubicBezTo>
                  <a:cubicBezTo>
                    <a:pt x="18913" y="5051"/>
                    <a:pt x="18592" y="5416"/>
                    <a:pt x="18494" y="6032"/>
                  </a:cubicBezTo>
                  <a:cubicBezTo>
                    <a:pt x="18414" y="6532"/>
                    <a:pt x="18378" y="7031"/>
                    <a:pt x="18387" y="7540"/>
                  </a:cubicBezTo>
                  <a:cubicBezTo>
                    <a:pt x="18396" y="7870"/>
                    <a:pt x="18423" y="8209"/>
                    <a:pt x="18610" y="8512"/>
                  </a:cubicBezTo>
                  <a:cubicBezTo>
                    <a:pt x="18794" y="8818"/>
                    <a:pt x="19062" y="8976"/>
                    <a:pt x="19344" y="8976"/>
                  </a:cubicBezTo>
                  <a:cubicBezTo>
                    <a:pt x="19554" y="8976"/>
                    <a:pt x="19771" y="8888"/>
                    <a:pt x="19966" y="8708"/>
                  </a:cubicBezTo>
                  <a:cubicBezTo>
                    <a:pt x="20037" y="8637"/>
                    <a:pt x="20109" y="8557"/>
                    <a:pt x="20198" y="8494"/>
                  </a:cubicBezTo>
                  <a:cubicBezTo>
                    <a:pt x="20263" y="8440"/>
                    <a:pt x="20331" y="8421"/>
                    <a:pt x="20400" y="8421"/>
                  </a:cubicBezTo>
                  <a:cubicBezTo>
                    <a:pt x="20502" y="8421"/>
                    <a:pt x="20606" y="8462"/>
                    <a:pt x="20707" y="8494"/>
                  </a:cubicBezTo>
                  <a:cubicBezTo>
                    <a:pt x="20885" y="8548"/>
                    <a:pt x="20796" y="8708"/>
                    <a:pt x="20796" y="8824"/>
                  </a:cubicBezTo>
                  <a:cubicBezTo>
                    <a:pt x="20805" y="9190"/>
                    <a:pt x="20796" y="9556"/>
                    <a:pt x="20796" y="9921"/>
                  </a:cubicBezTo>
                  <a:cubicBezTo>
                    <a:pt x="20778" y="9930"/>
                    <a:pt x="20751" y="9930"/>
                    <a:pt x="20733" y="9939"/>
                  </a:cubicBezTo>
                  <a:cubicBezTo>
                    <a:pt x="20707" y="9895"/>
                    <a:pt x="20680" y="9850"/>
                    <a:pt x="20662" y="9806"/>
                  </a:cubicBezTo>
                  <a:cubicBezTo>
                    <a:pt x="20447" y="9384"/>
                    <a:pt x="20080" y="9131"/>
                    <a:pt x="19708" y="9131"/>
                  </a:cubicBezTo>
                  <a:cubicBezTo>
                    <a:pt x="19678" y="9131"/>
                    <a:pt x="19648" y="9133"/>
                    <a:pt x="19618" y="9136"/>
                  </a:cubicBezTo>
                  <a:cubicBezTo>
                    <a:pt x="19208" y="9181"/>
                    <a:pt x="18922" y="9475"/>
                    <a:pt x="18806" y="10020"/>
                  </a:cubicBezTo>
                  <a:cubicBezTo>
                    <a:pt x="18664" y="10680"/>
                    <a:pt x="18655" y="11349"/>
                    <a:pt x="18699" y="12027"/>
                  </a:cubicBezTo>
                  <a:cubicBezTo>
                    <a:pt x="18708" y="12205"/>
                    <a:pt x="18762" y="12375"/>
                    <a:pt x="18842" y="12535"/>
                  </a:cubicBezTo>
                  <a:cubicBezTo>
                    <a:pt x="19024" y="12889"/>
                    <a:pt x="19315" y="13073"/>
                    <a:pt x="19624" y="13073"/>
                  </a:cubicBezTo>
                  <a:cubicBezTo>
                    <a:pt x="19844" y="13073"/>
                    <a:pt x="20074" y="12979"/>
                    <a:pt x="20278" y="12785"/>
                  </a:cubicBezTo>
                  <a:cubicBezTo>
                    <a:pt x="20341" y="12714"/>
                    <a:pt x="20403" y="12642"/>
                    <a:pt x="20484" y="12589"/>
                  </a:cubicBezTo>
                  <a:cubicBezTo>
                    <a:pt x="20551" y="12547"/>
                    <a:pt x="20622" y="12527"/>
                    <a:pt x="20689" y="12527"/>
                  </a:cubicBezTo>
                  <a:cubicBezTo>
                    <a:pt x="20835" y="12527"/>
                    <a:pt x="20967" y="12620"/>
                    <a:pt x="21028" y="12785"/>
                  </a:cubicBezTo>
                  <a:cubicBezTo>
                    <a:pt x="21295" y="13499"/>
                    <a:pt x="21572" y="14212"/>
                    <a:pt x="21893" y="14908"/>
                  </a:cubicBezTo>
                  <a:cubicBezTo>
                    <a:pt x="21947" y="15024"/>
                    <a:pt x="21947" y="15140"/>
                    <a:pt x="21929" y="15274"/>
                  </a:cubicBezTo>
                  <a:cubicBezTo>
                    <a:pt x="21599" y="17094"/>
                    <a:pt x="21278" y="18914"/>
                    <a:pt x="20965" y="20734"/>
                  </a:cubicBezTo>
                  <a:cubicBezTo>
                    <a:pt x="20216" y="25167"/>
                    <a:pt x="19467" y="29592"/>
                    <a:pt x="18735" y="34035"/>
                  </a:cubicBezTo>
                  <a:cubicBezTo>
                    <a:pt x="18111" y="37835"/>
                    <a:pt x="17522" y="41645"/>
                    <a:pt x="16924" y="45454"/>
                  </a:cubicBezTo>
                  <a:cubicBezTo>
                    <a:pt x="16897" y="45623"/>
                    <a:pt x="16853" y="45695"/>
                    <a:pt x="16665" y="45721"/>
                  </a:cubicBezTo>
                  <a:cubicBezTo>
                    <a:pt x="15818" y="45846"/>
                    <a:pt x="14988" y="46034"/>
                    <a:pt x="14176" y="46283"/>
                  </a:cubicBezTo>
                  <a:cubicBezTo>
                    <a:pt x="11928" y="46979"/>
                    <a:pt x="9912" y="48050"/>
                    <a:pt x="8396" y="49914"/>
                  </a:cubicBezTo>
                  <a:cubicBezTo>
                    <a:pt x="6879" y="51788"/>
                    <a:pt x="6067" y="53902"/>
                    <a:pt x="6246" y="56346"/>
                  </a:cubicBezTo>
                  <a:cubicBezTo>
                    <a:pt x="6335" y="57667"/>
                    <a:pt x="6620" y="58951"/>
                    <a:pt x="6790" y="60254"/>
                  </a:cubicBezTo>
                  <a:cubicBezTo>
                    <a:pt x="7057" y="62314"/>
                    <a:pt x="6585" y="64125"/>
                    <a:pt x="5104" y="65633"/>
                  </a:cubicBezTo>
                  <a:cubicBezTo>
                    <a:pt x="4426" y="66338"/>
                    <a:pt x="3703" y="66998"/>
                    <a:pt x="2998" y="67676"/>
                  </a:cubicBezTo>
                  <a:cubicBezTo>
                    <a:pt x="1865" y="68755"/>
                    <a:pt x="1054" y="70040"/>
                    <a:pt x="634" y="71557"/>
                  </a:cubicBezTo>
                  <a:cubicBezTo>
                    <a:pt x="1" y="73894"/>
                    <a:pt x="304" y="76160"/>
                    <a:pt x="1250" y="78354"/>
                  </a:cubicBezTo>
                  <a:cubicBezTo>
                    <a:pt x="2856" y="82066"/>
                    <a:pt x="5657" y="84563"/>
                    <a:pt x="9341" y="86107"/>
                  </a:cubicBezTo>
                  <a:cubicBezTo>
                    <a:pt x="11752" y="87115"/>
                    <a:pt x="14233" y="87580"/>
                    <a:pt x="16770" y="87580"/>
                  </a:cubicBezTo>
                  <a:cubicBezTo>
                    <a:pt x="17735" y="87580"/>
                    <a:pt x="18709" y="87513"/>
                    <a:pt x="19690" y="87382"/>
                  </a:cubicBezTo>
                  <a:cubicBezTo>
                    <a:pt x="22732" y="86972"/>
                    <a:pt x="25524" y="85937"/>
                    <a:pt x="28022" y="84144"/>
                  </a:cubicBezTo>
                  <a:cubicBezTo>
                    <a:pt x="31171" y="81896"/>
                    <a:pt x="33829" y="77659"/>
                    <a:pt x="32384" y="72502"/>
                  </a:cubicBezTo>
                  <a:cubicBezTo>
                    <a:pt x="31965" y="70995"/>
                    <a:pt x="31448" y="69523"/>
                    <a:pt x="30957" y="68042"/>
                  </a:cubicBezTo>
                  <a:cubicBezTo>
                    <a:pt x="30261" y="65945"/>
                    <a:pt x="30243" y="63867"/>
                    <a:pt x="30921" y="61761"/>
                  </a:cubicBezTo>
                  <a:cubicBezTo>
                    <a:pt x="31296" y="60593"/>
                    <a:pt x="31724" y="59442"/>
                    <a:pt x="32108" y="58282"/>
                  </a:cubicBezTo>
                  <a:cubicBezTo>
                    <a:pt x="32643" y="56659"/>
                    <a:pt x="32902" y="55008"/>
                    <a:pt x="32607" y="53313"/>
                  </a:cubicBezTo>
                  <a:cubicBezTo>
                    <a:pt x="32233" y="51199"/>
                    <a:pt x="31091" y="49557"/>
                    <a:pt x="29396" y="48291"/>
                  </a:cubicBezTo>
                  <a:cubicBezTo>
                    <a:pt x="27665" y="46988"/>
                    <a:pt x="25685" y="46275"/>
                    <a:pt x="23588" y="45855"/>
                  </a:cubicBezTo>
                  <a:cubicBezTo>
                    <a:pt x="23347" y="45811"/>
                    <a:pt x="23329" y="45713"/>
                    <a:pt x="23365" y="45525"/>
                  </a:cubicBezTo>
                  <a:cubicBezTo>
                    <a:pt x="23668" y="43723"/>
                    <a:pt x="23981" y="41921"/>
                    <a:pt x="24275" y="40119"/>
                  </a:cubicBezTo>
                  <a:cubicBezTo>
                    <a:pt x="24712" y="37425"/>
                    <a:pt x="25149" y="34722"/>
                    <a:pt x="25560" y="32028"/>
                  </a:cubicBezTo>
                  <a:cubicBezTo>
                    <a:pt x="25979" y="29253"/>
                    <a:pt x="26389" y="26479"/>
                    <a:pt x="26782" y="23704"/>
                  </a:cubicBezTo>
                  <a:cubicBezTo>
                    <a:pt x="27148" y="21108"/>
                    <a:pt x="27487" y="18521"/>
                    <a:pt x="27834" y="15925"/>
                  </a:cubicBezTo>
                  <a:cubicBezTo>
                    <a:pt x="27852" y="15756"/>
                    <a:pt x="27906" y="15631"/>
                    <a:pt x="28013" y="15506"/>
                  </a:cubicBezTo>
                  <a:cubicBezTo>
                    <a:pt x="28504" y="14953"/>
                    <a:pt x="28967" y="14382"/>
                    <a:pt x="29387" y="13775"/>
                  </a:cubicBezTo>
                  <a:cubicBezTo>
                    <a:pt x="29492" y="13614"/>
                    <a:pt x="29591" y="13486"/>
                    <a:pt x="29768" y="13486"/>
                  </a:cubicBezTo>
                  <a:cubicBezTo>
                    <a:pt x="29816" y="13486"/>
                    <a:pt x="29870" y="13496"/>
                    <a:pt x="29931" y="13517"/>
                  </a:cubicBezTo>
                  <a:cubicBezTo>
                    <a:pt x="30003" y="13538"/>
                    <a:pt x="30082" y="13547"/>
                    <a:pt x="30163" y="13547"/>
                  </a:cubicBezTo>
                  <a:cubicBezTo>
                    <a:pt x="30254" y="13547"/>
                    <a:pt x="30346" y="13535"/>
                    <a:pt x="30431" y="13517"/>
                  </a:cubicBezTo>
                  <a:cubicBezTo>
                    <a:pt x="30520" y="13494"/>
                    <a:pt x="30603" y="13483"/>
                    <a:pt x="30679" y="13483"/>
                  </a:cubicBezTo>
                  <a:cubicBezTo>
                    <a:pt x="30940" y="13483"/>
                    <a:pt x="31135" y="13612"/>
                    <a:pt x="31314" y="13873"/>
                  </a:cubicBezTo>
                  <a:cubicBezTo>
                    <a:pt x="31468" y="14099"/>
                    <a:pt x="31677" y="14207"/>
                    <a:pt x="31904" y="14207"/>
                  </a:cubicBezTo>
                  <a:cubicBezTo>
                    <a:pt x="32072" y="14207"/>
                    <a:pt x="32249" y="14148"/>
                    <a:pt x="32420" y="14034"/>
                  </a:cubicBezTo>
                  <a:cubicBezTo>
                    <a:pt x="32696" y="13856"/>
                    <a:pt x="32839" y="13597"/>
                    <a:pt x="32919" y="13294"/>
                  </a:cubicBezTo>
                  <a:cubicBezTo>
                    <a:pt x="33089" y="12625"/>
                    <a:pt x="33151" y="11947"/>
                    <a:pt x="33134" y="11260"/>
                  </a:cubicBezTo>
                  <a:cubicBezTo>
                    <a:pt x="33116" y="10769"/>
                    <a:pt x="32848" y="10412"/>
                    <a:pt x="32491" y="10305"/>
                  </a:cubicBezTo>
                  <a:cubicBezTo>
                    <a:pt x="32413" y="10283"/>
                    <a:pt x="32332" y="10273"/>
                    <a:pt x="32251" y="10273"/>
                  </a:cubicBezTo>
                  <a:cubicBezTo>
                    <a:pt x="31899" y="10273"/>
                    <a:pt x="31540" y="10471"/>
                    <a:pt x="31323" y="10805"/>
                  </a:cubicBezTo>
                  <a:cubicBezTo>
                    <a:pt x="31180" y="11019"/>
                    <a:pt x="31091" y="11251"/>
                    <a:pt x="31046" y="11500"/>
                  </a:cubicBezTo>
                  <a:cubicBezTo>
                    <a:pt x="31025" y="11607"/>
                    <a:pt x="30972" y="11631"/>
                    <a:pt x="30909" y="11631"/>
                  </a:cubicBezTo>
                  <a:cubicBezTo>
                    <a:pt x="30868" y="11631"/>
                    <a:pt x="30822" y="11620"/>
                    <a:pt x="30778" y="11616"/>
                  </a:cubicBezTo>
                  <a:cubicBezTo>
                    <a:pt x="30627" y="11599"/>
                    <a:pt x="30636" y="11518"/>
                    <a:pt x="30671" y="11393"/>
                  </a:cubicBezTo>
                  <a:cubicBezTo>
                    <a:pt x="30823" y="10831"/>
                    <a:pt x="30966" y="10260"/>
                    <a:pt x="31109" y="9690"/>
                  </a:cubicBezTo>
                  <a:cubicBezTo>
                    <a:pt x="31126" y="9618"/>
                    <a:pt x="31144" y="9556"/>
                    <a:pt x="31224" y="9529"/>
                  </a:cubicBezTo>
                  <a:cubicBezTo>
                    <a:pt x="31332" y="9486"/>
                    <a:pt x="31438" y="9465"/>
                    <a:pt x="31540" y="9465"/>
                  </a:cubicBezTo>
                  <a:cubicBezTo>
                    <a:pt x="31777" y="9465"/>
                    <a:pt x="31993" y="9578"/>
                    <a:pt x="32161" y="9797"/>
                  </a:cubicBezTo>
                  <a:cubicBezTo>
                    <a:pt x="32362" y="10054"/>
                    <a:pt x="32621" y="10184"/>
                    <a:pt x="32879" y="10184"/>
                  </a:cubicBezTo>
                  <a:cubicBezTo>
                    <a:pt x="33147" y="10184"/>
                    <a:pt x="33415" y="10043"/>
                    <a:pt x="33615" y="9761"/>
                  </a:cubicBezTo>
                  <a:cubicBezTo>
                    <a:pt x="33687" y="9663"/>
                    <a:pt x="33749" y="9547"/>
                    <a:pt x="33785" y="9431"/>
                  </a:cubicBezTo>
                  <a:cubicBezTo>
                    <a:pt x="34008" y="8690"/>
                    <a:pt x="34088" y="7932"/>
                    <a:pt x="34035" y="7156"/>
                  </a:cubicBezTo>
                  <a:cubicBezTo>
                    <a:pt x="34008" y="6737"/>
                    <a:pt x="33803" y="6416"/>
                    <a:pt x="33374" y="6291"/>
                  </a:cubicBezTo>
                  <a:cubicBezTo>
                    <a:pt x="33307" y="6270"/>
                    <a:pt x="33235" y="6261"/>
                    <a:pt x="33162" y="6261"/>
                  </a:cubicBezTo>
                  <a:cubicBezTo>
                    <a:pt x="32851" y="6261"/>
                    <a:pt x="32512" y="6437"/>
                    <a:pt x="32295" y="6719"/>
                  </a:cubicBezTo>
                  <a:cubicBezTo>
                    <a:pt x="32126" y="6933"/>
                    <a:pt x="32027" y="7192"/>
                    <a:pt x="31974" y="7459"/>
                  </a:cubicBezTo>
                  <a:cubicBezTo>
                    <a:pt x="31955" y="7584"/>
                    <a:pt x="31902" y="7613"/>
                    <a:pt x="31822" y="7613"/>
                  </a:cubicBezTo>
                  <a:cubicBezTo>
                    <a:pt x="31788" y="7613"/>
                    <a:pt x="31749" y="7607"/>
                    <a:pt x="31706" y="7602"/>
                  </a:cubicBezTo>
                  <a:cubicBezTo>
                    <a:pt x="31528" y="7584"/>
                    <a:pt x="31555" y="7486"/>
                    <a:pt x="31572" y="7370"/>
                  </a:cubicBezTo>
                  <a:cubicBezTo>
                    <a:pt x="31662" y="6817"/>
                    <a:pt x="31778" y="6273"/>
                    <a:pt x="31831" y="5720"/>
                  </a:cubicBezTo>
                  <a:cubicBezTo>
                    <a:pt x="31858" y="5399"/>
                    <a:pt x="32027" y="5381"/>
                    <a:pt x="32268" y="5381"/>
                  </a:cubicBezTo>
                  <a:cubicBezTo>
                    <a:pt x="32447" y="5390"/>
                    <a:pt x="32563" y="5497"/>
                    <a:pt x="32643" y="5639"/>
                  </a:cubicBezTo>
                  <a:cubicBezTo>
                    <a:pt x="32827" y="5958"/>
                    <a:pt x="33098" y="6098"/>
                    <a:pt x="33371" y="6098"/>
                  </a:cubicBezTo>
                  <a:cubicBezTo>
                    <a:pt x="33732" y="6098"/>
                    <a:pt x="34098" y="5853"/>
                    <a:pt x="34275" y="5452"/>
                  </a:cubicBezTo>
                  <a:cubicBezTo>
                    <a:pt x="34400" y="5158"/>
                    <a:pt x="34463" y="4845"/>
                    <a:pt x="34499" y="4533"/>
                  </a:cubicBezTo>
                  <a:cubicBezTo>
                    <a:pt x="34552" y="4007"/>
                    <a:pt x="34668" y="3472"/>
                    <a:pt x="34543" y="2936"/>
                  </a:cubicBezTo>
                  <a:cubicBezTo>
                    <a:pt x="34432" y="2446"/>
                    <a:pt x="34084" y="2170"/>
                    <a:pt x="33687" y="2170"/>
                  </a:cubicBezTo>
                  <a:cubicBezTo>
                    <a:pt x="33478" y="2170"/>
                    <a:pt x="33254" y="2247"/>
                    <a:pt x="33044" y="2410"/>
                  </a:cubicBezTo>
                  <a:cubicBezTo>
                    <a:pt x="32732" y="2651"/>
                    <a:pt x="32589" y="2990"/>
                    <a:pt x="32509" y="3356"/>
                  </a:cubicBezTo>
                  <a:cubicBezTo>
                    <a:pt x="32486" y="3462"/>
                    <a:pt x="32470" y="3542"/>
                    <a:pt x="32357" y="3542"/>
                  </a:cubicBezTo>
                  <a:cubicBezTo>
                    <a:pt x="32336" y="3542"/>
                    <a:pt x="32313" y="3539"/>
                    <a:pt x="32286" y="3534"/>
                  </a:cubicBezTo>
                  <a:cubicBezTo>
                    <a:pt x="32126" y="3498"/>
                    <a:pt x="32126" y="3409"/>
                    <a:pt x="32143" y="3284"/>
                  </a:cubicBezTo>
                  <a:cubicBezTo>
                    <a:pt x="32188" y="2865"/>
                    <a:pt x="32250" y="2446"/>
                    <a:pt x="32259" y="2026"/>
                  </a:cubicBezTo>
                  <a:cubicBezTo>
                    <a:pt x="32277" y="1152"/>
                    <a:pt x="31626" y="385"/>
                    <a:pt x="30761" y="278"/>
                  </a:cubicBezTo>
                  <a:cubicBezTo>
                    <a:pt x="30092" y="189"/>
                    <a:pt x="29422" y="126"/>
                    <a:pt x="28753" y="82"/>
                  </a:cubicBezTo>
                  <a:cubicBezTo>
                    <a:pt x="27834" y="17"/>
                    <a:pt x="26914" y="0"/>
                    <a:pt x="25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
            <p:cNvSpPr/>
            <p:nvPr/>
          </p:nvSpPr>
          <p:spPr>
            <a:xfrm>
              <a:off x="5410215" y="1255612"/>
              <a:ext cx="53245" cy="53046"/>
            </a:xfrm>
            <a:custGeom>
              <a:rect b="b" l="l" r="r" t="t"/>
              <a:pathLst>
                <a:path extrusionOk="0" h="2134" w="2142">
                  <a:moveTo>
                    <a:pt x="1035" y="491"/>
                  </a:moveTo>
                  <a:cubicBezTo>
                    <a:pt x="1041" y="491"/>
                    <a:pt x="1047" y="491"/>
                    <a:pt x="1053" y="492"/>
                  </a:cubicBezTo>
                  <a:cubicBezTo>
                    <a:pt x="1392" y="500"/>
                    <a:pt x="1669" y="768"/>
                    <a:pt x="1660" y="1089"/>
                  </a:cubicBezTo>
                  <a:cubicBezTo>
                    <a:pt x="1643" y="1405"/>
                    <a:pt x="1393" y="1643"/>
                    <a:pt x="1071" y="1643"/>
                  </a:cubicBezTo>
                  <a:cubicBezTo>
                    <a:pt x="1065" y="1643"/>
                    <a:pt x="1059" y="1643"/>
                    <a:pt x="1053" y="1642"/>
                  </a:cubicBezTo>
                  <a:cubicBezTo>
                    <a:pt x="723" y="1633"/>
                    <a:pt x="474" y="1375"/>
                    <a:pt x="474" y="1062"/>
                  </a:cubicBezTo>
                  <a:cubicBezTo>
                    <a:pt x="474" y="730"/>
                    <a:pt x="706" y="491"/>
                    <a:pt x="1035" y="491"/>
                  </a:cubicBezTo>
                  <a:close/>
                  <a:moveTo>
                    <a:pt x="1027" y="1"/>
                  </a:moveTo>
                  <a:cubicBezTo>
                    <a:pt x="456" y="1"/>
                    <a:pt x="10" y="465"/>
                    <a:pt x="10" y="1054"/>
                  </a:cubicBezTo>
                  <a:cubicBezTo>
                    <a:pt x="1" y="1655"/>
                    <a:pt x="474" y="2133"/>
                    <a:pt x="1064" y="2133"/>
                  </a:cubicBezTo>
                  <a:cubicBezTo>
                    <a:pt x="1069" y="2133"/>
                    <a:pt x="1075" y="2133"/>
                    <a:pt x="1080" y="2133"/>
                  </a:cubicBezTo>
                  <a:cubicBezTo>
                    <a:pt x="1642" y="2124"/>
                    <a:pt x="2124" y="1660"/>
                    <a:pt x="2133" y="1098"/>
                  </a:cubicBezTo>
                  <a:cubicBezTo>
                    <a:pt x="2142" y="509"/>
                    <a:pt x="1633"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p:nvPr/>
          </p:nvSpPr>
          <p:spPr>
            <a:xfrm>
              <a:off x="5438826" y="1163588"/>
              <a:ext cx="53468" cy="52797"/>
            </a:xfrm>
            <a:custGeom>
              <a:rect b="b" l="l" r="r" t="t"/>
              <a:pathLst>
                <a:path extrusionOk="0" h="2124" w="2151">
                  <a:moveTo>
                    <a:pt x="1053" y="482"/>
                  </a:moveTo>
                  <a:cubicBezTo>
                    <a:pt x="1383" y="482"/>
                    <a:pt x="1678" y="750"/>
                    <a:pt x="1678" y="1062"/>
                  </a:cubicBezTo>
                  <a:cubicBezTo>
                    <a:pt x="1687" y="1370"/>
                    <a:pt x="1401" y="1651"/>
                    <a:pt x="1086" y="1651"/>
                  </a:cubicBezTo>
                  <a:cubicBezTo>
                    <a:pt x="1081" y="1651"/>
                    <a:pt x="1076" y="1651"/>
                    <a:pt x="1071" y="1651"/>
                  </a:cubicBezTo>
                  <a:cubicBezTo>
                    <a:pt x="768" y="1651"/>
                    <a:pt x="491" y="1375"/>
                    <a:pt x="491" y="1071"/>
                  </a:cubicBezTo>
                  <a:cubicBezTo>
                    <a:pt x="482" y="741"/>
                    <a:pt x="732" y="482"/>
                    <a:pt x="1053" y="482"/>
                  </a:cubicBezTo>
                  <a:close/>
                  <a:moveTo>
                    <a:pt x="1062" y="1"/>
                  </a:moveTo>
                  <a:cubicBezTo>
                    <a:pt x="491" y="1"/>
                    <a:pt x="18" y="465"/>
                    <a:pt x="10" y="1044"/>
                  </a:cubicBezTo>
                  <a:cubicBezTo>
                    <a:pt x="1" y="1642"/>
                    <a:pt x="482" y="2124"/>
                    <a:pt x="1089" y="2124"/>
                  </a:cubicBezTo>
                  <a:cubicBezTo>
                    <a:pt x="1678" y="2124"/>
                    <a:pt x="2151" y="1651"/>
                    <a:pt x="2151" y="1071"/>
                  </a:cubicBezTo>
                  <a:cubicBezTo>
                    <a:pt x="2151" y="491"/>
                    <a:pt x="1651" y="1"/>
                    <a:pt x="1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3"/>
            <p:cNvSpPr/>
            <p:nvPr/>
          </p:nvSpPr>
          <p:spPr>
            <a:xfrm>
              <a:off x="5289357" y="1254294"/>
              <a:ext cx="53692" cy="52797"/>
            </a:xfrm>
            <a:custGeom>
              <a:rect b="b" l="l" r="r" t="t"/>
              <a:pathLst>
                <a:path extrusionOk="0" h="2124" w="2160">
                  <a:moveTo>
                    <a:pt x="1098" y="491"/>
                  </a:moveTo>
                  <a:cubicBezTo>
                    <a:pt x="1437" y="491"/>
                    <a:pt x="1669" y="714"/>
                    <a:pt x="1669" y="1062"/>
                  </a:cubicBezTo>
                  <a:cubicBezTo>
                    <a:pt x="1660" y="1387"/>
                    <a:pt x="1401" y="1651"/>
                    <a:pt x="1078" y="1651"/>
                  </a:cubicBezTo>
                  <a:cubicBezTo>
                    <a:pt x="1073" y="1651"/>
                    <a:pt x="1068" y="1651"/>
                    <a:pt x="1062" y="1651"/>
                  </a:cubicBezTo>
                  <a:cubicBezTo>
                    <a:pt x="759" y="1642"/>
                    <a:pt x="483" y="1365"/>
                    <a:pt x="483" y="1062"/>
                  </a:cubicBezTo>
                  <a:cubicBezTo>
                    <a:pt x="474" y="741"/>
                    <a:pt x="750" y="491"/>
                    <a:pt x="1098" y="491"/>
                  </a:cubicBezTo>
                  <a:close/>
                  <a:moveTo>
                    <a:pt x="1099" y="0"/>
                  </a:moveTo>
                  <a:cubicBezTo>
                    <a:pt x="518" y="0"/>
                    <a:pt x="28" y="461"/>
                    <a:pt x="19" y="1026"/>
                  </a:cubicBezTo>
                  <a:cubicBezTo>
                    <a:pt x="1" y="1633"/>
                    <a:pt x="465" y="2115"/>
                    <a:pt x="1071" y="2124"/>
                  </a:cubicBezTo>
                  <a:cubicBezTo>
                    <a:pt x="1077" y="2124"/>
                    <a:pt x="1082" y="2124"/>
                    <a:pt x="1087" y="2124"/>
                  </a:cubicBezTo>
                  <a:cubicBezTo>
                    <a:pt x="1669" y="2124"/>
                    <a:pt x="2160" y="1628"/>
                    <a:pt x="2160" y="1053"/>
                  </a:cubicBezTo>
                  <a:cubicBezTo>
                    <a:pt x="2151" y="473"/>
                    <a:pt x="1687" y="9"/>
                    <a:pt x="1116" y="0"/>
                  </a:cubicBezTo>
                  <a:cubicBezTo>
                    <a:pt x="1110" y="0"/>
                    <a:pt x="1105" y="0"/>
                    <a:pt x="1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3"/>
            <p:cNvSpPr/>
            <p:nvPr/>
          </p:nvSpPr>
          <p:spPr>
            <a:xfrm>
              <a:off x="5449913" y="1082428"/>
              <a:ext cx="53468" cy="52375"/>
            </a:xfrm>
            <a:custGeom>
              <a:rect b="b" l="l" r="r" t="t"/>
              <a:pathLst>
                <a:path extrusionOk="0" h="2107" w="2151">
                  <a:moveTo>
                    <a:pt x="1038" y="464"/>
                  </a:moveTo>
                  <a:cubicBezTo>
                    <a:pt x="1043" y="464"/>
                    <a:pt x="1048" y="464"/>
                    <a:pt x="1053" y="464"/>
                  </a:cubicBezTo>
                  <a:cubicBezTo>
                    <a:pt x="1383" y="473"/>
                    <a:pt x="1669" y="759"/>
                    <a:pt x="1669" y="1062"/>
                  </a:cubicBezTo>
                  <a:cubicBezTo>
                    <a:pt x="1660" y="1374"/>
                    <a:pt x="1383" y="1642"/>
                    <a:pt x="1071" y="1642"/>
                  </a:cubicBezTo>
                  <a:cubicBezTo>
                    <a:pt x="759" y="1642"/>
                    <a:pt x="473" y="1357"/>
                    <a:pt x="473" y="1035"/>
                  </a:cubicBezTo>
                  <a:cubicBezTo>
                    <a:pt x="473" y="728"/>
                    <a:pt x="733" y="464"/>
                    <a:pt x="1038" y="464"/>
                  </a:cubicBezTo>
                  <a:close/>
                  <a:moveTo>
                    <a:pt x="1045" y="0"/>
                  </a:moveTo>
                  <a:cubicBezTo>
                    <a:pt x="456" y="0"/>
                    <a:pt x="1" y="452"/>
                    <a:pt x="1" y="1044"/>
                  </a:cubicBezTo>
                  <a:cubicBezTo>
                    <a:pt x="1" y="1633"/>
                    <a:pt x="465" y="2106"/>
                    <a:pt x="1053" y="2106"/>
                  </a:cubicBezTo>
                  <a:cubicBezTo>
                    <a:pt x="1059" y="2106"/>
                    <a:pt x="1065" y="2106"/>
                    <a:pt x="1071" y="2106"/>
                  </a:cubicBezTo>
                  <a:cubicBezTo>
                    <a:pt x="1660" y="2106"/>
                    <a:pt x="2133" y="1654"/>
                    <a:pt x="2142" y="1071"/>
                  </a:cubicBezTo>
                  <a:cubicBezTo>
                    <a:pt x="2151" y="491"/>
                    <a:pt x="1660" y="10"/>
                    <a:pt x="1062" y="1"/>
                  </a:cubicBezTo>
                  <a:cubicBezTo>
                    <a:pt x="1057" y="1"/>
                    <a:pt x="1051" y="0"/>
                    <a:pt x="1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3"/>
            <p:cNvSpPr/>
            <p:nvPr/>
          </p:nvSpPr>
          <p:spPr>
            <a:xfrm>
              <a:off x="5296690" y="1076437"/>
              <a:ext cx="53245" cy="52822"/>
            </a:xfrm>
            <a:custGeom>
              <a:rect b="b" l="l" r="r" t="t"/>
              <a:pathLst>
                <a:path extrusionOk="0" h="2125" w="2142">
                  <a:moveTo>
                    <a:pt x="1081" y="473"/>
                  </a:moveTo>
                  <a:cubicBezTo>
                    <a:pt x="1087" y="473"/>
                    <a:pt x="1092" y="473"/>
                    <a:pt x="1098" y="474"/>
                  </a:cubicBezTo>
                  <a:cubicBezTo>
                    <a:pt x="1428" y="474"/>
                    <a:pt x="1677" y="741"/>
                    <a:pt x="1677" y="1053"/>
                  </a:cubicBezTo>
                  <a:cubicBezTo>
                    <a:pt x="1669" y="1378"/>
                    <a:pt x="1409" y="1642"/>
                    <a:pt x="1087" y="1642"/>
                  </a:cubicBezTo>
                  <a:cubicBezTo>
                    <a:pt x="1081" y="1642"/>
                    <a:pt x="1076" y="1642"/>
                    <a:pt x="1071" y="1642"/>
                  </a:cubicBezTo>
                  <a:cubicBezTo>
                    <a:pt x="750" y="1633"/>
                    <a:pt x="491" y="1375"/>
                    <a:pt x="491" y="1062"/>
                  </a:cubicBezTo>
                  <a:cubicBezTo>
                    <a:pt x="491" y="738"/>
                    <a:pt x="759" y="473"/>
                    <a:pt x="1081" y="473"/>
                  </a:cubicBezTo>
                  <a:close/>
                  <a:moveTo>
                    <a:pt x="1089" y="1"/>
                  </a:moveTo>
                  <a:cubicBezTo>
                    <a:pt x="500" y="10"/>
                    <a:pt x="9" y="474"/>
                    <a:pt x="9" y="1044"/>
                  </a:cubicBezTo>
                  <a:cubicBezTo>
                    <a:pt x="0" y="1628"/>
                    <a:pt x="491" y="2124"/>
                    <a:pt x="1073" y="2124"/>
                  </a:cubicBezTo>
                  <a:cubicBezTo>
                    <a:pt x="1078" y="2124"/>
                    <a:pt x="1083" y="2124"/>
                    <a:pt x="1089" y="2124"/>
                  </a:cubicBezTo>
                  <a:cubicBezTo>
                    <a:pt x="1677" y="2115"/>
                    <a:pt x="2141" y="1642"/>
                    <a:pt x="2141" y="1053"/>
                  </a:cubicBezTo>
                  <a:cubicBezTo>
                    <a:pt x="2141" y="456"/>
                    <a:pt x="1695"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3"/>
            <p:cNvSpPr/>
            <p:nvPr/>
          </p:nvSpPr>
          <p:spPr>
            <a:xfrm>
              <a:off x="5285603" y="1158045"/>
              <a:ext cx="53245" cy="52375"/>
            </a:xfrm>
            <a:custGeom>
              <a:rect b="b" l="l" r="r" t="t"/>
              <a:pathLst>
                <a:path extrusionOk="0" h="2107" w="2142">
                  <a:moveTo>
                    <a:pt x="1097" y="465"/>
                  </a:moveTo>
                  <a:cubicBezTo>
                    <a:pt x="1419" y="465"/>
                    <a:pt x="1686" y="732"/>
                    <a:pt x="1677" y="1044"/>
                  </a:cubicBezTo>
                  <a:cubicBezTo>
                    <a:pt x="1669" y="1369"/>
                    <a:pt x="1401" y="1633"/>
                    <a:pt x="1086" y="1633"/>
                  </a:cubicBezTo>
                  <a:cubicBezTo>
                    <a:pt x="1081" y="1633"/>
                    <a:pt x="1076" y="1633"/>
                    <a:pt x="1071" y="1633"/>
                  </a:cubicBezTo>
                  <a:cubicBezTo>
                    <a:pt x="741" y="1624"/>
                    <a:pt x="482" y="1357"/>
                    <a:pt x="491" y="1018"/>
                  </a:cubicBezTo>
                  <a:cubicBezTo>
                    <a:pt x="509" y="714"/>
                    <a:pt x="776" y="465"/>
                    <a:pt x="1097" y="465"/>
                  </a:cubicBezTo>
                  <a:close/>
                  <a:moveTo>
                    <a:pt x="1098" y="1"/>
                  </a:moveTo>
                  <a:cubicBezTo>
                    <a:pt x="499" y="1"/>
                    <a:pt x="9" y="470"/>
                    <a:pt x="0" y="1035"/>
                  </a:cubicBezTo>
                  <a:cubicBezTo>
                    <a:pt x="0" y="1624"/>
                    <a:pt x="473" y="2097"/>
                    <a:pt x="1062" y="2106"/>
                  </a:cubicBezTo>
                  <a:cubicBezTo>
                    <a:pt x="1677" y="2106"/>
                    <a:pt x="2141" y="1651"/>
                    <a:pt x="2141" y="1044"/>
                  </a:cubicBezTo>
                  <a:cubicBezTo>
                    <a:pt x="2141" y="447"/>
                    <a:pt x="1704" y="1"/>
                    <a:pt x="1115" y="1"/>
                  </a:cubicBezTo>
                  <a:cubicBezTo>
                    <a:pt x="1110" y="1"/>
                    <a:pt x="1104" y="1"/>
                    <a:pt x="1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83" name="Shape 283"/>
        <p:cNvGrpSpPr/>
        <p:nvPr/>
      </p:nvGrpSpPr>
      <p:grpSpPr>
        <a:xfrm>
          <a:off x="0" y="0"/>
          <a:ext cx="0" cy="0"/>
          <a:chOff x="0" y="0"/>
          <a:chExt cx="0" cy="0"/>
        </a:xfrm>
      </p:grpSpPr>
      <p:pic>
        <p:nvPicPr>
          <p:cNvPr id="284" name="Google Shape;284;p14"/>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285" name="Google Shape;285;p14"/>
          <p:cNvSpPr txBox="1"/>
          <p:nvPr>
            <p:ph type="title"/>
          </p:nvPr>
        </p:nvSpPr>
        <p:spPr>
          <a:xfrm>
            <a:off x="2075838" y="1847175"/>
            <a:ext cx="49923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86" name="Google Shape;286;p14"/>
          <p:cNvSpPr txBox="1"/>
          <p:nvPr>
            <p:ph idx="1" type="subTitle"/>
          </p:nvPr>
        </p:nvSpPr>
        <p:spPr>
          <a:xfrm>
            <a:off x="2075850" y="622100"/>
            <a:ext cx="4992300" cy="111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2000">
                <a:solidFill>
                  <a:schemeClr val="dk1"/>
                </a:solidFill>
              </a:defRPr>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287" name="Google Shape;287;p14"/>
          <p:cNvGrpSpPr/>
          <p:nvPr/>
        </p:nvGrpSpPr>
        <p:grpSpPr>
          <a:xfrm rot="-2500300">
            <a:off x="-245231" y="-239237"/>
            <a:ext cx="1035237" cy="896805"/>
            <a:chOff x="2881762" y="3928417"/>
            <a:chExt cx="891912" cy="772646"/>
          </a:xfrm>
        </p:grpSpPr>
        <p:sp>
          <p:nvSpPr>
            <p:cNvPr id="288" name="Google Shape;288;p14"/>
            <p:cNvSpPr/>
            <p:nvPr/>
          </p:nvSpPr>
          <p:spPr>
            <a:xfrm>
              <a:off x="2881762" y="3928417"/>
              <a:ext cx="891912" cy="772646"/>
            </a:xfrm>
            <a:custGeom>
              <a:rect b="b" l="l" r="r" t="t"/>
              <a:pathLst>
                <a:path extrusionOk="0" h="31083" w="35881">
                  <a:moveTo>
                    <a:pt x="12686" y="2098"/>
                  </a:moveTo>
                  <a:cubicBezTo>
                    <a:pt x="19225" y="4810"/>
                    <a:pt x="25434" y="8093"/>
                    <a:pt x="31616" y="11733"/>
                  </a:cubicBezTo>
                  <a:cubicBezTo>
                    <a:pt x="30885" y="12446"/>
                    <a:pt x="30269" y="13151"/>
                    <a:pt x="29538" y="13722"/>
                  </a:cubicBezTo>
                  <a:cubicBezTo>
                    <a:pt x="29109" y="14061"/>
                    <a:pt x="28503" y="14168"/>
                    <a:pt x="27994" y="14409"/>
                  </a:cubicBezTo>
                  <a:cubicBezTo>
                    <a:pt x="27661" y="14566"/>
                    <a:pt x="27342" y="14639"/>
                    <a:pt x="27024" y="14639"/>
                  </a:cubicBezTo>
                  <a:cubicBezTo>
                    <a:pt x="26637" y="14639"/>
                    <a:pt x="26251" y="14530"/>
                    <a:pt x="25844" y="14329"/>
                  </a:cubicBezTo>
                  <a:cubicBezTo>
                    <a:pt x="21741" y="12322"/>
                    <a:pt x="17619" y="10350"/>
                    <a:pt x="13507" y="8352"/>
                  </a:cubicBezTo>
                  <a:cubicBezTo>
                    <a:pt x="13319" y="8263"/>
                    <a:pt x="13132" y="8066"/>
                    <a:pt x="13060" y="7870"/>
                  </a:cubicBezTo>
                  <a:cubicBezTo>
                    <a:pt x="12668" y="6817"/>
                    <a:pt x="12311" y="5747"/>
                    <a:pt x="11963" y="4685"/>
                  </a:cubicBezTo>
                  <a:cubicBezTo>
                    <a:pt x="11910" y="4534"/>
                    <a:pt x="11892" y="4337"/>
                    <a:pt x="11945" y="4186"/>
                  </a:cubicBezTo>
                  <a:cubicBezTo>
                    <a:pt x="12168" y="3499"/>
                    <a:pt x="12418" y="2830"/>
                    <a:pt x="12686" y="2098"/>
                  </a:cubicBezTo>
                  <a:close/>
                  <a:moveTo>
                    <a:pt x="8389" y="485"/>
                  </a:moveTo>
                  <a:cubicBezTo>
                    <a:pt x="8462" y="485"/>
                    <a:pt x="8538" y="499"/>
                    <a:pt x="8618" y="528"/>
                  </a:cubicBezTo>
                  <a:cubicBezTo>
                    <a:pt x="9822" y="965"/>
                    <a:pt x="11018" y="1429"/>
                    <a:pt x="12222" y="1884"/>
                  </a:cubicBezTo>
                  <a:cubicBezTo>
                    <a:pt x="11963" y="2598"/>
                    <a:pt x="11696" y="3240"/>
                    <a:pt x="11508" y="3900"/>
                  </a:cubicBezTo>
                  <a:cubicBezTo>
                    <a:pt x="11419" y="4212"/>
                    <a:pt x="11410" y="4587"/>
                    <a:pt x="11499" y="4881"/>
                  </a:cubicBezTo>
                  <a:cubicBezTo>
                    <a:pt x="11820" y="5943"/>
                    <a:pt x="12195" y="6978"/>
                    <a:pt x="12561" y="8022"/>
                  </a:cubicBezTo>
                  <a:cubicBezTo>
                    <a:pt x="12677" y="8370"/>
                    <a:pt x="12900" y="8637"/>
                    <a:pt x="13248" y="8798"/>
                  </a:cubicBezTo>
                  <a:cubicBezTo>
                    <a:pt x="17557" y="10867"/>
                    <a:pt x="21866" y="12937"/>
                    <a:pt x="26165" y="15016"/>
                  </a:cubicBezTo>
                  <a:cubicBezTo>
                    <a:pt x="26424" y="15137"/>
                    <a:pt x="26679" y="15201"/>
                    <a:pt x="26938" y="15201"/>
                  </a:cubicBezTo>
                  <a:cubicBezTo>
                    <a:pt x="27136" y="15201"/>
                    <a:pt x="27335" y="15164"/>
                    <a:pt x="27539" y="15087"/>
                  </a:cubicBezTo>
                  <a:cubicBezTo>
                    <a:pt x="28208" y="14837"/>
                    <a:pt x="28886" y="14605"/>
                    <a:pt x="29538" y="14329"/>
                  </a:cubicBezTo>
                  <a:cubicBezTo>
                    <a:pt x="29814" y="14204"/>
                    <a:pt x="30046" y="13999"/>
                    <a:pt x="30278" y="13794"/>
                  </a:cubicBezTo>
                  <a:cubicBezTo>
                    <a:pt x="30590" y="13517"/>
                    <a:pt x="30885" y="13214"/>
                    <a:pt x="31170" y="12910"/>
                  </a:cubicBezTo>
                  <a:cubicBezTo>
                    <a:pt x="31447" y="12607"/>
                    <a:pt x="31705" y="12286"/>
                    <a:pt x="31991" y="11956"/>
                  </a:cubicBezTo>
                  <a:cubicBezTo>
                    <a:pt x="32660" y="12357"/>
                    <a:pt x="33338" y="12759"/>
                    <a:pt x="34007" y="13169"/>
                  </a:cubicBezTo>
                  <a:cubicBezTo>
                    <a:pt x="34284" y="13330"/>
                    <a:pt x="34551" y="13490"/>
                    <a:pt x="34819" y="13660"/>
                  </a:cubicBezTo>
                  <a:cubicBezTo>
                    <a:pt x="35176" y="13892"/>
                    <a:pt x="35292" y="14248"/>
                    <a:pt x="35078" y="14614"/>
                  </a:cubicBezTo>
                  <a:cubicBezTo>
                    <a:pt x="34382" y="15774"/>
                    <a:pt x="33668" y="16934"/>
                    <a:pt x="32963" y="18093"/>
                  </a:cubicBezTo>
                  <a:cubicBezTo>
                    <a:pt x="32919" y="18156"/>
                    <a:pt x="32865" y="18245"/>
                    <a:pt x="32803" y="18272"/>
                  </a:cubicBezTo>
                  <a:cubicBezTo>
                    <a:pt x="32214" y="18531"/>
                    <a:pt x="31625" y="18789"/>
                    <a:pt x="31027" y="18994"/>
                  </a:cubicBezTo>
                  <a:cubicBezTo>
                    <a:pt x="31000" y="19004"/>
                    <a:pt x="30971" y="19008"/>
                    <a:pt x="30941" y="19008"/>
                  </a:cubicBezTo>
                  <a:cubicBezTo>
                    <a:pt x="30801" y="19008"/>
                    <a:pt x="30631" y="18921"/>
                    <a:pt x="30492" y="18870"/>
                  </a:cubicBezTo>
                  <a:cubicBezTo>
                    <a:pt x="28280" y="17960"/>
                    <a:pt x="26228" y="16729"/>
                    <a:pt x="24140" y="15587"/>
                  </a:cubicBezTo>
                  <a:cubicBezTo>
                    <a:pt x="19680" y="13160"/>
                    <a:pt x="15050" y="11082"/>
                    <a:pt x="10411" y="9030"/>
                  </a:cubicBezTo>
                  <a:cubicBezTo>
                    <a:pt x="9207" y="8494"/>
                    <a:pt x="8091" y="7745"/>
                    <a:pt x="6958" y="7058"/>
                  </a:cubicBezTo>
                  <a:cubicBezTo>
                    <a:pt x="6762" y="6942"/>
                    <a:pt x="6673" y="6639"/>
                    <a:pt x="6512" y="6434"/>
                  </a:cubicBezTo>
                  <a:cubicBezTo>
                    <a:pt x="6022" y="5818"/>
                    <a:pt x="6040" y="5176"/>
                    <a:pt x="6280" y="4453"/>
                  </a:cubicBezTo>
                  <a:cubicBezTo>
                    <a:pt x="6691" y="3222"/>
                    <a:pt x="7181" y="2036"/>
                    <a:pt x="7806" y="894"/>
                  </a:cubicBezTo>
                  <a:cubicBezTo>
                    <a:pt x="7949" y="634"/>
                    <a:pt x="8150" y="485"/>
                    <a:pt x="8389" y="485"/>
                  </a:cubicBezTo>
                  <a:close/>
                  <a:moveTo>
                    <a:pt x="8749" y="9011"/>
                  </a:moveTo>
                  <a:cubicBezTo>
                    <a:pt x="8940" y="9011"/>
                    <a:pt x="9140" y="9055"/>
                    <a:pt x="9340" y="9146"/>
                  </a:cubicBezTo>
                  <a:cubicBezTo>
                    <a:pt x="11321" y="10011"/>
                    <a:pt x="13310" y="10867"/>
                    <a:pt x="15282" y="11768"/>
                  </a:cubicBezTo>
                  <a:cubicBezTo>
                    <a:pt x="19421" y="13651"/>
                    <a:pt x="23489" y="15685"/>
                    <a:pt x="27406" y="18013"/>
                  </a:cubicBezTo>
                  <a:cubicBezTo>
                    <a:pt x="27843" y="18281"/>
                    <a:pt x="28110" y="18629"/>
                    <a:pt x="28137" y="19235"/>
                  </a:cubicBezTo>
                  <a:cubicBezTo>
                    <a:pt x="28110" y="19333"/>
                    <a:pt x="28084" y="19512"/>
                    <a:pt x="28012" y="19672"/>
                  </a:cubicBezTo>
                  <a:cubicBezTo>
                    <a:pt x="26995" y="22242"/>
                    <a:pt x="25693" y="24659"/>
                    <a:pt x="24149" y="26961"/>
                  </a:cubicBezTo>
                  <a:cubicBezTo>
                    <a:pt x="23895" y="27349"/>
                    <a:pt x="23533" y="27556"/>
                    <a:pt x="23133" y="27556"/>
                  </a:cubicBezTo>
                  <a:cubicBezTo>
                    <a:pt x="22946" y="27556"/>
                    <a:pt x="22749" y="27510"/>
                    <a:pt x="22552" y="27416"/>
                  </a:cubicBezTo>
                  <a:cubicBezTo>
                    <a:pt x="16629" y="24588"/>
                    <a:pt x="10705" y="21787"/>
                    <a:pt x="5049" y="18450"/>
                  </a:cubicBezTo>
                  <a:cubicBezTo>
                    <a:pt x="4282" y="17995"/>
                    <a:pt x="4104" y="17522"/>
                    <a:pt x="4380" y="16684"/>
                  </a:cubicBezTo>
                  <a:cubicBezTo>
                    <a:pt x="5201" y="14177"/>
                    <a:pt x="6414" y="11858"/>
                    <a:pt x="7744" y="9601"/>
                  </a:cubicBezTo>
                  <a:cubicBezTo>
                    <a:pt x="7969" y="9216"/>
                    <a:pt x="8337" y="9011"/>
                    <a:pt x="8749" y="9011"/>
                  </a:cubicBezTo>
                  <a:close/>
                  <a:moveTo>
                    <a:pt x="6022" y="6541"/>
                  </a:moveTo>
                  <a:cubicBezTo>
                    <a:pt x="6423" y="7683"/>
                    <a:pt x="7529" y="7897"/>
                    <a:pt x="8323" y="8539"/>
                  </a:cubicBezTo>
                  <a:cubicBezTo>
                    <a:pt x="8234" y="8584"/>
                    <a:pt x="8145" y="8602"/>
                    <a:pt x="8083" y="8664"/>
                  </a:cubicBezTo>
                  <a:cubicBezTo>
                    <a:pt x="7824" y="8869"/>
                    <a:pt x="7503" y="9039"/>
                    <a:pt x="7342" y="9315"/>
                  </a:cubicBezTo>
                  <a:cubicBezTo>
                    <a:pt x="5959" y="11626"/>
                    <a:pt x="4719" y="14008"/>
                    <a:pt x="3881" y="16586"/>
                  </a:cubicBezTo>
                  <a:cubicBezTo>
                    <a:pt x="3560" y="17576"/>
                    <a:pt x="3836" y="18316"/>
                    <a:pt x="4728" y="18843"/>
                  </a:cubicBezTo>
                  <a:cubicBezTo>
                    <a:pt x="8966" y="21367"/>
                    <a:pt x="13382" y="23553"/>
                    <a:pt x="17815" y="25712"/>
                  </a:cubicBezTo>
                  <a:cubicBezTo>
                    <a:pt x="19278" y="26417"/>
                    <a:pt x="20750" y="27113"/>
                    <a:pt x="22222" y="27817"/>
                  </a:cubicBezTo>
                  <a:cubicBezTo>
                    <a:pt x="22552" y="27973"/>
                    <a:pt x="22865" y="28051"/>
                    <a:pt x="23158" y="28051"/>
                  </a:cubicBezTo>
                  <a:cubicBezTo>
                    <a:pt x="23735" y="28051"/>
                    <a:pt x="24234" y="27749"/>
                    <a:pt x="24631" y="27157"/>
                  </a:cubicBezTo>
                  <a:cubicBezTo>
                    <a:pt x="26121" y="24900"/>
                    <a:pt x="27397" y="22536"/>
                    <a:pt x="28414" y="20038"/>
                  </a:cubicBezTo>
                  <a:cubicBezTo>
                    <a:pt x="28610" y="19565"/>
                    <a:pt x="28708" y="19102"/>
                    <a:pt x="28530" y="18531"/>
                  </a:cubicBezTo>
                  <a:lnTo>
                    <a:pt x="28530" y="18531"/>
                  </a:lnTo>
                  <a:cubicBezTo>
                    <a:pt x="29092" y="18789"/>
                    <a:pt x="29573" y="19003"/>
                    <a:pt x="30064" y="19226"/>
                  </a:cubicBezTo>
                  <a:cubicBezTo>
                    <a:pt x="30233" y="19307"/>
                    <a:pt x="30403" y="19432"/>
                    <a:pt x="30581" y="19449"/>
                  </a:cubicBezTo>
                  <a:cubicBezTo>
                    <a:pt x="30635" y="19453"/>
                    <a:pt x="30689" y="19454"/>
                    <a:pt x="30743" y="19454"/>
                  </a:cubicBezTo>
                  <a:cubicBezTo>
                    <a:pt x="30984" y="19454"/>
                    <a:pt x="31224" y="19425"/>
                    <a:pt x="31465" y="19396"/>
                  </a:cubicBezTo>
                  <a:cubicBezTo>
                    <a:pt x="31589" y="19387"/>
                    <a:pt x="31697" y="19316"/>
                    <a:pt x="31884" y="19253"/>
                  </a:cubicBezTo>
                  <a:lnTo>
                    <a:pt x="31884" y="19253"/>
                  </a:lnTo>
                  <a:cubicBezTo>
                    <a:pt x="31554" y="19967"/>
                    <a:pt x="31259" y="20609"/>
                    <a:pt x="30947" y="21251"/>
                  </a:cubicBezTo>
                  <a:cubicBezTo>
                    <a:pt x="29440" y="24374"/>
                    <a:pt x="27682" y="27345"/>
                    <a:pt x="25461" y="30030"/>
                  </a:cubicBezTo>
                  <a:cubicBezTo>
                    <a:pt x="25170" y="30378"/>
                    <a:pt x="24872" y="30547"/>
                    <a:pt x="24527" y="30547"/>
                  </a:cubicBezTo>
                  <a:cubicBezTo>
                    <a:pt x="24332" y="30547"/>
                    <a:pt x="24122" y="30493"/>
                    <a:pt x="23891" y="30387"/>
                  </a:cubicBezTo>
                  <a:cubicBezTo>
                    <a:pt x="16281" y="26791"/>
                    <a:pt x="8769" y="22991"/>
                    <a:pt x="1383" y="18950"/>
                  </a:cubicBezTo>
                  <a:cubicBezTo>
                    <a:pt x="749" y="18602"/>
                    <a:pt x="562" y="18049"/>
                    <a:pt x="839" y="17371"/>
                  </a:cubicBezTo>
                  <a:cubicBezTo>
                    <a:pt x="2320" y="13722"/>
                    <a:pt x="4086" y="10216"/>
                    <a:pt x="5906" y="6728"/>
                  </a:cubicBezTo>
                  <a:cubicBezTo>
                    <a:pt x="5933" y="6683"/>
                    <a:pt x="5959" y="6648"/>
                    <a:pt x="6022" y="6541"/>
                  </a:cubicBezTo>
                  <a:close/>
                  <a:moveTo>
                    <a:pt x="8407" y="0"/>
                  </a:moveTo>
                  <a:cubicBezTo>
                    <a:pt x="7977" y="0"/>
                    <a:pt x="7614" y="212"/>
                    <a:pt x="7387" y="617"/>
                  </a:cubicBezTo>
                  <a:cubicBezTo>
                    <a:pt x="6619" y="2000"/>
                    <a:pt x="5995" y="3445"/>
                    <a:pt x="5629" y="4989"/>
                  </a:cubicBezTo>
                  <a:cubicBezTo>
                    <a:pt x="5585" y="5194"/>
                    <a:pt x="5522" y="5435"/>
                    <a:pt x="5594" y="5604"/>
                  </a:cubicBezTo>
                  <a:cubicBezTo>
                    <a:pt x="5727" y="5970"/>
                    <a:pt x="5594" y="6246"/>
                    <a:pt x="5433" y="6550"/>
                  </a:cubicBezTo>
                  <a:cubicBezTo>
                    <a:pt x="3613" y="10020"/>
                    <a:pt x="1856" y="13526"/>
                    <a:pt x="375" y="17166"/>
                  </a:cubicBezTo>
                  <a:cubicBezTo>
                    <a:pt x="0" y="18093"/>
                    <a:pt x="277" y="18914"/>
                    <a:pt x="1151" y="19387"/>
                  </a:cubicBezTo>
                  <a:cubicBezTo>
                    <a:pt x="8546" y="23437"/>
                    <a:pt x="16058" y="27246"/>
                    <a:pt x="23685" y="30833"/>
                  </a:cubicBezTo>
                  <a:cubicBezTo>
                    <a:pt x="23935" y="30949"/>
                    <a:pt x="24221" y="31002"/>
                    <a:pt x="24488" y="31082"/>
                  </a:cubicBezTo>
                  <a:cubicBezTo>
                    <a:pt x="25033" y="31056"/>
                    <a:pt x="25443" y="30833"/>
                    <a:pt x="25773" y="30440"/>
                  </a:cubicBezTo>
                  <a:cubicBezTo>
                    <a:pt x="25996" y="30172"/>
                    <a:pt x="26210" y="29905"/>
                    <a:pt x="26424" y="29628"/>
                  </a:cubicBezTo>
                  <a:cubicBezTo>
                    <a:pt x="28895" y="26479"/>
                    <a:pt x="30778" y="22991"/>
                    <a:pt x="32375" y="19342"/>
                  </a:cubicBezTo>
                  <a:cubicBezTo>
                    <a:pt x="32482" y="19102"/>
                    <a:pt x="32606" y="18923"/>
                    <a:pt x="32865" y="18807"/>
                  </a:cubicBezTo>
                  <a:cubicBezTo>
                    <a:pt x="33070" y="18718"/>
                    <a:pt x="33276" y="18531"/>
                    <a:pt x="33392" y="18334"/>
                  </a:cubicBezTo>
                  <a:cubicBezTo>
                    <a:pt x="34096" y="17228"/>
                    <a:pt x="34783" y="16104"/>
                    <a:pt x="35452" y="14971"/>
                  </a:cubicBezTo>
                  <a:cubicBezTo>
                    <a:pt x="35880" y="14257"/>
                    <a:pt x="35693" y="13606"/>
                    <a:pt x="34988" y="13169"/>
                  </a:cubicBezTo>
                  <a:cubicBezTo>
                    <a:pt x="33971" y="12554"/>
                    <a:pt x="32963" y="11929"/>
                    <a:pt x="31937" y="11322"/>
                  </a:cubicBezTo>
                  <a:cubicBezTo>
                    <a:pt x="27147" y="8494"/>
                    <a:pt x="22258" y="5845"/>
                    <a:pt x="17200" y="3508"/>
                  </a:cubicBezTo>
                  <a:cubicBezTo>
                    <a:pt x="14506" y="2268"/>
                    <a:pt x="11758" y="1135"/>
                    <a:pt x="8966" y="109"/>
                  </a:cubicBezTo>
                  <a:cubicBezTo>
                    <a:pt x="8771" y="36"/>
                    <a:pt x="8583" y="0"/>
                    <a:pt x="8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3053479" y="4224026"/>
              <a:ext cx="197294" cy="182578"/>
            </a:xfrm>
            <a:custGeom>
              <a:rect b="b" l="l" r="r" t="t"/>
              <a:pathLst>
                <a:path extrusionOk="0" h="7345" w="7937">
                  <a:moveTo>
                    <a:pt x="3942" y="495"/>
                  </a:moveTo>
                  <a:cubicBezTo>
                    <a:pt x="4089" y="495"/>
                    <a:pt x="4237" y="506"/>
                    <a:pt x="4386" y="528"/>
                  </a:cubicBezTo>
                  <a:cubicBezTo>
                    <a:pt x="5171" y="635"/>
                    <a:pt x="5858" y="965"/>
                    <a:pt x="6420" y="1509"/>
                  </a:cubicBezTo>
                  <a:cubicBezTo>
                    <a:pt x="7152" y="2214"/>
                    <a:pt x="7419" y="3070"/>
                    <a:pt x="7214" y="4069"/>
                  </a:cubicBezTo>
                  <a:cubicBezTo>
                    <a:pt x="6893" y="5639"/>
                    <a:pt x="5528" y="6835"/>
                    <a:pt x="4047" y="6835"/>
                  </a:cubicBezTo>
                  <a:cubicBezTo>
                    <a:pt x="4042" y="6835"/>
                    <a:pt x="4037" y="6835"/>
                    <a:pt x="4032" y="6835"/>
                  </a:cubicBezTo>
                  <a:cubicBezTo>
                    <a:pt x="2458" y="6835"/>
                    <a:pt x="826" y="5430"/>
                    <a:pt x="711" y="3953"/>
                  </a:cubicBezTo>
                  <a:cubicBezTo>
                    <a:pt x="554" y="2113"/>
                    <a:pt x="2137" y="495"/>
                    <a:pt x="3942" y="495"/>
                  </a:cubicBezTo>
                  <a:close/>
                  <a:moveTo>
                    <a:pt x="4019" y="0"/>
                  </a:moveTo>
                  <a:cubicBezTo>
                    <a:pt x="3797" y="0"/>
                    <a:pt x="3568" y="18"/>
                    <a:pt x="3333" y="55"/>
                  </a:cubicBezTo>
                  <a:cubicBezTo>
                    <a:pt x="1710" y="314"/>
                    <a:pt x="327" y="1786"/>
                    <a:pt x="193" y="3365"/>
                  </a:cubicBezTo>
                  <a:cubicBezTo>
                    <a:pt x="0" y="5700"/>
                    <a:pt x="2287" y="7345"/>
                    <a:pt x="3967" y="7345"/>
                  </a:cubicBezTo>
                  <a:cubicBezTo>
                    <a:pt x="3994" y="7345"/>
                    <a:pt x="4021" y="7344"/>
                    <a:pt x="4047" y="7343"/>
                  </a:cubicBezTo>
                  <a:cubicBezTo>
                    <a:pt x="5796" y="7334"/>
                    <a:pt x="7392" y="5934"/>
                    <a:pt x="7723" y="4105"/>
                  </a:cubicBezTo>
                  <a:cubicBezTo>
                    <a:pt x="7937" y="2927"/>
                    <a:pt x="7607" y="1919"/>
                    <a:pt x="6732" y="1108"/>
                  </a:cubicBezTo>
                  <a:cubicBezTo>
                    <a:pt x="5941" y="382"/>
                    <a:pt x="5042"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3351871" y="4379486"/>
              <a:ext cx="152600" cy="147504"/>
            </a:xfrm>
            <a:custGeom>
              <a:rect b="b" l="l" r="r" t="t"/>
              <a:pathLst>
                <a:path extrusionOk="0" h="5934" w="6139">
                  <a:moveTo>
                    <a:pt x="3073" y="509"/>
                  </a:moveTo>
                  <a:cubicBezTo>
                    <a:pt x="3084" y="509"/>
                    <a:pt x="3095" y="509"/>
                    <a:pt x="3105" y="509"/>
                  </a:cubicBezTo>
                  <a:cubicBezTo>
                    <a:pt x="4461" y="518"/>
                    <a:pt x="5639" y="1598"/>
                    <a:pt x="5630" y="2820"/>
                  </a:cubicBezTo>
                  <a:cubicBezTo>
                    <a:pt x="5621" y="4189"/>
                    <a:pt x="4425" y="5425"/>
                    <a:pt x="3110" y="5425"/>
                  </a:cubicBezTo>
                  <a:cubicBezTo>
                    <a:pt x="3106" y="5425"/>
                    <a:pt x="3101" y="5425"/>
                    <a:pt x="3096" y="5425"/>
                  </a:cubicBezTo>
                  <a:cubicBezTo>
                    <a:pt x="1767" y="5425"/>
                    <a:pt x="509" y="4212"/>
                    <a:pt x="509" y="2945"/>
                  </a:cubicBezTo>
                  <a:cubicBezTo>
                    <a:pt x="518" y="1644"/>
                    <a:pt x="1713" y="509"/>
                    <a:pt x="3073" y="509"/>
                  </a:cubicBezTo>
                  <a:close/>
                  <a:moveTo>
                    <a:pt x="3087" y="1"/>
                  </a:moveTo>
                  <a:cubicBezTo>
                    <a:pt x="1419" y="10"/>
                    <a:pt x="1" y="1375"/>
                    <a:pt x="10" y="2972"/>
                  </a:cubicBezTo>
                  <a:cubicBezTo>
                    <a:pt x="10" y="4506"/>
                    <a:pt x="1517" y="5933"/>
                    <a:pt x="3123" y="5933"/>
                  </a:cubicBezTo>
                  <a:cubicBezTo>
                    <a:pt x="4720" y="5925"/>
                    <a:pt x="6138" y="4444"/>
                    <a:pt x="6138" y="2793"/>
                  </a:cubicBezTo>
                  <a:cubicBezTo>
                    <a:pt x="6129" y="1295"/>
                    <a:pt x="4711" y="1"/>
                    <a:pt x="3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3207075" y="4009603"/>
              <a:ext cx="52574" cy="50809"/>
            </a:xfrm>
            <a:custGeom>
              <a:rect b="b" l="l" r="r" t="t"/>
              <a:pathLst>
                <a:path extrusionOk="0" h="2044" w="2115">
                  <a:moveTo>
                    <a:pt x="1070" y="500"/>
                  </a:moveTo>
                  <a:cubicBezTo>
                    <a:pt x="1357" y="500"/>
                    <a:pt x="1606" y="719"/>
                    <a:pt x="1615" y="973"/>
                  </a:cubicBezTo>
                  <a:cubicBezTo>
                    <a:pt x="1615" y="1276"/>
                    <a:pt x="1356" y="1544"/>
                    <a:pt x="1053" y="1544"/>
                  </a:cubicBezTo>
                  <a:cubicBezTo>
                    <a:pt x="767" y="1544"/>
                    <a:pt x="500" y="1276"/>
                    <a:pt x="509" y="1009"/>
                  </a:cubicBezTo>
                  <a:cubicBezTo>
                    <a:pt x="518" y="732"/>
                    <a:pt x="759" y="509"/>
                    <a:pt x="1053" y="500"/>
                  </a:cubicBezTo>
                  <a:cubicBezTo>
                    <a:pt x="1059" y="500"/>
                    <a:pt x="1064" y="500"/>
                    <a:pt x="1070" y="500"/>
                  </a:cubicBezTo>
                  <a:close/>
                  <a:moveTo>
                    <a:pt x="1079" y="1"/>
                  </a:moveTo>
                  <a:cubicBezTo>
                    <a:pt x="1073" y="1"/>
                    <a:pt x="1068" y="1"/>
                    <a:pt x="1062" y="1"/>
                  </a:cubicBezTo>
                  <a:cubicBezTo>
                    <a:pt x="473" y="1"/>
                    <a:pt x="0" y="456"/>
                    <a:pt x="0" y="1018"/>
                  </a:cubicBezTo>
                  <a:cubicBezTo>
                    <a:pt x="0" y="1566"/>
                    <a:pt x="491" y="2044"/>
                    <a:pt x="1046" y="2044"/>
                  </a:cubicBezTo>
                  <a:cubicBezTo>
                    <a:pt x="1052" y="2044"/>
                    <a:pt x="1057" y="2044"/>
                    <a:pt x="1062" y="2044"/>
                  </a:cubicBezTo>
                  <a:cubicBezTo>
                    <a:pt x="1642" y="2044"/>
                    <a:pt x="2115" y="1562"/>
                    <a:pt x="2115" y="973"/>
                  </a:cubicBezTo>
                  <a:cubicBezTo>
                    <a:pt x="2115" y="434"/>
                    <a:pt x="1651"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3585608" y="4200759"/>
              <a:ext cx="45713" cy="46384"/>
            </a:xfrm>
            <a:custGeom>
              <a:rect b="b" l="l" r="r" t="t"/>
              <a:pathLst>
                <a:path extrusionOk="0" h="1866" w="1839">
                  <a:moveTo>
                    <a:pt x="880" y="509"/>
                  </a:moveTo>
                  <a:cubicBezTo>
                    <a:pt x="884" y="509"/>
                    <a:pt x="888" y="509"/>
                    <a:pt x="893" y="509"/>
                  </a:cubicBezTo>
                  <a:cubicBezTo>
                    <a:pt x="1125" y="518"/>
                    <a:pt x="1339" y="741"/>
                    <a:pt x="1330" y="964"/>
                  </a:cubicBezTo>
                  <a:cubicBezTo>
                    <a:pt x="1312" y="1196"/>
                    <a:pt x="1196" y="1339"/>
                    <a:pt x="973" y="1357"/>
                  </a:cubicBezTo>
                  <a:cubicBezTo>
                    <a:pt x="714" y="1357"/>
                    <a:pt x="518" y="1178"/>
                    <a:pt x="509" y="955"/>
                  </a:cubicBezTo>
                  <a:cubicBezTo>
                    <a:pt x="500" y="719"/>
                    <a:pt x="671" y="509"/>
                    <a:pt x="880" y="509"/>
                  </a:cubicBezTo>
                  <a:close/>
                  <a:moveTo>
                    <a:pt x="881" y="1"/>
                  </a:moveTo>
                  <a:cubicBezTo>
                    <a:pt x="876" y="1"/>
                    <a:pt x="871" y="1"/>
                    <a:pt x="866" y="1"/>
                  </a:cubicBezTo>
                  <a:cubicBezTo>
                    <a:pt x="393" y="1"/>
                    <a:pt x="9" y="429"/>
                    <a:pt x="9" y="946"/>
                  </a:cubicBezTo>
                  <a:cubicBezTo>
                    <a:pt x="0" y="1464"/>
                    <a:pt x="420" y="1865"/>
                    <a:pt x="964" y="1865"/>
                  </a:cubicBezTo>
                  <a:cubicBezTo>
                    <a:pt x="1446" y="1865"/>
                    <a:pt x="1838" y="1464"/>
                    <a:pt x="1838" y="964"/>
                  </a:cubicBezTo>
                  <a:cubicBezTo>
                    <a:pt x="1838" y="452"/>
                    <a:pt x="1392"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3233225" y="4091658"/>
              <a:ext cx="44818" cy="43053"/>
            </a:xfrm>
            <a:custGeom>
              <a:rect b="b" l="l" r="r" t="t"/>
              <a:pathLst>
                <a:path extrusionOk="0" h="1732" w="1803">
                  <a:moveTo>
                    <a:pt x="884" y="500"/>
                  </a:moveTo>
                  <a:cubicBezTo>
                    <a:pt x="1098" y="536"/>
                    <a:pt x="1294" y="616"/>
                    <a:pt x="1286" y="857"/>
                  </a:cubicBezTo>
                  <a:cubicBezTo>
                    <a:pt x="1277" y="1080"/>
                    <a:pt x="1134" y="1223"/>
                    <a:pt x="902" y="1223"/>
                  </a:cubicBezTo>
                  <a:cubicBezTo>
                    <a:pt x="688" y="1223"/>
                    <a:pt x="527" y="1098"/>
                    <a:pt x="527" y="893"/>
                  </a:cubicBezTo>
                  <a:cubicBezTo>
                    <a:pt x="518" y="661"/>
                    <a:pt x="661" y="527"/>
                    <a:pt x="884" y="500"/>
                  </a:cubicBezTo>
                  <a:close/>
                  <a:moveTo>
                    <a:pt x="884" y="1"/>
                  </a:moveTo>
                  <a:cubicBezTo>
                    <a:pt x="411" y="1"/>
                    <a:pt x="1" y="420"/>
                    <a:pt x="10" y="884"/>
                  </a:cubicBezTo>
                  <a:cubicBezTo>
                    <a:pt x="19" y="1348"/>
                    <a:pt x="429" y="1731"/>
                    <a:pt x="893" y="1731"/>
                  </a:cubicBezTo>
                  <a:cubicBezTo>
                    <a:pt x="1393" y="1731"/>
                    <a:pt x="1803" y="1339"/>
                    <a:pt x="1803" y="839"/>
                  </a:cubicBezTo>
                  <a:cubicBezTo>
                    <a:pt x="1803" y="393"/>
                    <a:pt x="1384"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3511309" y="4236455"/>
              <a:ext cx="38852" cy="39275"/>
            </a:xfrm>
            <a:custGeom>
              <a:rect b="b" l="l" r="r" t="t"/>
              <a:pathLst>
                <a:path extrusionOk="0" h="1580" w="1563">
                  <a:moveTo>
                    <a:pt x="831" y="465"/>
                  </a:moveTo>
                  <a:cubicBezTo>
                    <a:pt x="902" y="590"/>
                    <a:pt x="1018" y="706"/>
                    <a:pt x="1027" y="822"/>
                  </a:cubicBezTo>
                  <a:cubicBezTo>
                    <a:pt x="1036" y="902"/>
                    <a:pt x="866" y="982"/>
                    <a:pt x="786" y="1063"/>
                  </a:cubicBezTo>
                  <a:cubicBezTo>
                    <a:pt x="697" y="973"/>
                    <a:pt x="554" y="884"/>
                    <a:pt x="536" y="768"/>
                  </a:cubicBezTo>
                  <a:cubicBezTo>
                    <a:pt x="518" y="688"/>
                    <a:pt x="643" y="572"/>
                    <a:pt x="706" y="474"/>
                  </a:cubicBezTo>
                  <a:cubicBezTo>
                    <a:pt x="750" y="474"/>
                    <a:pt x="795" y="465"/>
                    <a:pt x="831" y="465"/>
                  </a:cubicBezTo>
                  <a:close/>
                  <a:moveTo>
                    <a:pt x="757" y="1"/>
                  </a:moveTo>
                  <a:cubicBezTo>
                    <a:pt x="752" y="1"/>
                    <a:pt x="747" y="1"/>
                    <a:pt x="741" y="1"/>
                  </a:cubicBezTo>
                  <a:cubicBezTo>
                    <a:pt x="331" y="1"/>
                    <a:pt x="10" y="349"/>
                    <a:pt x="10" y="795"/>
                  </a:cubicBezTo>
                  <a:cubicBezTo>
                    <a:pt x="1" y="1232"/>
                    <a:pt x="367" y="1580"/>
                    <a:pt x="822" y="1580"/>
                  </a:cubicBezTo>
                  <a:cubicBezTo>
                    <a:pt x="1241" y="1571"/>
                    <a:pt x="1562" y="1232"/>
                    <a:pt x="1553" y="795"/>
                  </a:cubicBezTo>
                  <a:cubicBezTo>
                    <a:pt x="1544" y="354"/>
                    <a:pt x="1187" y="1"/>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3122136" y="4285251"/>
              <a:ext cx="60553" cy="58341"/>
            </a:xfrm>
            <a:custGeom>
              <a:rect b="b" l="l" r="r" t="t"/>
              <a:pathLst>
                <a:path extrusionOk="0" h="2347" w="2436">
                  <a:moveTo>
                    <a:pt x="1214" y="500"/>
                  </a:moveTo>
                  <a:cubicBezTo>
                    <a:pt x="1579" y="500"/>
                    <a:pt x="1918" y="795"/>
                    <a:pt x="1918" y="1125"/>
                  </a:cubicBezTo>
                  <a:cubicBezTo>
                    <a:pt x="1918" y="1490"/>
                    <a:pt x="1588" y="1838"/>
                    <a:pt x="1232" y="1838"/>
                  </a:cubicBezTo>
                  <a:cubicBezTo>
                    <a:pt x="1227" y="1838"/>
                    <a:pt x="1222" y="1838"/>
                    <a:pt x="1217" y="1838"/>
                  </a:cubicBezTo>
                  <a:cubicBezTo>
                    <a:pt x="848" y="1838"/>
                    <a:pt x="500" y="1495"/>
                    <a:pt x="500" y="1160"/>
                  </a:cubicBezTo>
                  <a:cubicBezTo>
                    <a:pt x="509" y="812"/>
                    <a:pt x="848" y="500"/>
                    <a:pt x="1214" y="500"/>
                  </a:cubicBezTo>
                  <a:close/>
                  <a:moveTo>
                    <a:pt x="1215" y="0"/>
                  </a:moveTo>
                  <a:cubicBezTo>
                    <a:pt x="553" y="0"/>
                    <a:pt x="0" y="541"/>
                    <a:pt x="0" y="1178"/>
                  </a:cubicBezTo>
                  <a:cubicBezTo>
                    <a:pt x="0" y="1794"/>
                    <a:pt x="571" y="2338"/>
                    <a:pt x="1214" y="2347"/>
                  </a:cubicBezTo>
                  <a:cubicBezTo>
                    <a:pt x="1219" y="2347"/>
                    <a:pt x="1224" y="2347"/>
                    <a:pt x="1229" y="2347"/>
                  </a:cubicBezTo>
                  <a:cubicBezTo>
                    <a:pt x="1865" y="2347"/>
                    <a:pt x="2409" y="1788"/>
                    <a:pt x="2427" y="1134"/>
                  </a:cubicBezTo>
                  <a:cubicBezTo>
                    <a:pt x="2436" y="536"/>
                    <a:pt x="1883" y="1"/>
                    <a:pt x="1232" y="1"/>
                  </a:cubicBezTo>
                  <a:cubicBezTo>
                    <a:pt x="1226" y="0"/>
                    <a:pt x="1221"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3397560" y="4423410"/>
              <a:ext cx="61000" cy="58341"/>
            </a:xfrm>
            <a:custGeom>
              <a:rect b="b" l="l" r="r" t="t"/>
              <a:pathLst>
                <a:path extrusionOk="0" h="2347" w="2454">
                  <a:moveTo>
                    <a:pt x="1232" y="500"/>
                  </a:moveTo>
                  <a:cubicBezTo>
                    <a:pt x="1597" y="500"/>
                    <a:pt x="1936" y="803"/>
                    <a:pt x="1936" y="1124"/>
                  </a:cubicBezTo>
                  <a:cubicBezTo>
                    <a:pt x="1936" y="1490"/>
                    <a:pt x="1597" y="1847"/>
                    <a:pt x="1240" y="1847"/>
                  </a:cubicBezTo>
                  <a:cubicBezTo>
                    <a:pt x="875" y="1847"/>
                    <a:pt x="509" y="1499"/>
                    <a:pt x="518" y="1160"/>
                  </a:cubicBezTo>
                  <a:cubicBezTo>
                    <a:pt x="518" y="821"/>
                    <a:pt x="866" y="500"/>
                    <a:pt x="1232" y="500"/>
                  </a:cubicBezTo>
                  <a:close/>
                  <a:moveTo>
                    <a:pt x="1232" y="0"/>
                  </a:moveTo>
                  <a:cubicBezTo>
                    <a:pt x="571" y="0"/>
                    <a:pt x="0" y="545"/>
                    <a:pt x="9" y="1187"/>
                  </a:cubicBezTo>
                  <a:cubicBezTo>
                    <a:pt x="18" y="1793"/>
                    <a:pt x="589" y="2347"/>
                    <a:pt x="1232" y="2347"/>
                  </a:cubicBezTo>
                  <a:cubicBezTo>
                    <a:pt x="1237" y="2347"/>
                    <a:pt x="1242" y="2347"/>
                    <a:pt x="1247" y="2347"/>
                  </a:cubicBezTo>
                  <a:cubicBezTo>
                    <a:pt x="1882" y="2347"/>
                    <a:pt x="2427" y="1788"/>
                    <a:pt x="2436" y="1133"/>
                  </a:cubicBezTo>
                  <a:cubicBezTo>
                    <a:pt x="2454" y="536"/>
                    <a:pt x="1883" y="0"/>
                    <a:pt x="1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14"/>
          <p:cNvSpPr/>
          <p:nvPr/>
        </p:nvSpPr>
        <p:spPr>
          <a:xfrm rot="-1056085">
            <a:off x="8065771" y="4617366"/>
            <a:ext cx="1209052" cy="640550"/>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14"/>
          <p:cNvGrpSpPr/>
          <p:nvPr/>
        </p:nvGrpSpPr>
        <p:grpSpPr>
          <a:xfrm>
            <a:off x="8249587" y="-180266"/>
            <a:ext cx="841443" cy="831575"/>
            <a:chOff x="1235659" y="3558435"/>
            <a:chExt cx="724944" cy="716443"/>
          </a:xfrm>
        </p:grpSpPr>
        <p:sp>
          <p:nvSpPr>
            <p:cNvPr id="299" name="Google Shape;299;p14"/>
            <p:cNvSpPr/>
            <p:nvPr/>
          </p:nvSpPr>
          <p:spPr>
            <a:xfrm>
              <a:off x="1235659" y="3558435"/>
              <a:ext cx="724944" cy="716443"/>
            </a:xfrm>
            <a:custGeom>
              <a:rect b="b" l="l" r="r" t="t"/>
              <a:pathLst>
                <a:path extrusionOk="0" h="28822" w="29164">
                  <a:moveTo>
                    <a:pt x="16809" y="3202"/>
                  </a:moveTo>
                  <a:cubicBezTo>
                    <a:pt x="18043" y="3202"/>
                    <a:pt x="19217" y="3533"/>
                    <a:pt x="20322" y="4136"/>
                  </a:cubicBezTo>
                  <a:cubicBezTo>
                    <a:pt x="23329" y="5795"/>
                    <a:pt x="25131" y="8463"/>
                    <a:pt x="26469" y="11567"/>
                  </a:cubicBezTo>
                  <a:cubicBezTo>
                    <a:pt x="26432" y="11571"/>
                    <a:pt x="26397" y="11573"/>
                    <a:pt x="26364" y="11573"/>
                  </a:cubicBezTo>
                  <a:cubicBezTo>
                    <a:pt x="25973" y="11573"/>
                    <a:pt x="25839" y="11296"/>
                    <a:pt x="25666" y="11041"/>
                  </a:cubicBezTo>
                  <a:cubicBezTo>
                    <a:pt x="24836" y="9827"/>
                    <a:pt x="24060" y="8552"/>
                    <a:pt x="23115" y="7428"/>
                  </a:cubicBezTo>
                  <a:cubicBezTo>
                    <a:pt x="21759" y="5822"/>
                    <a:pt x="20037" y="4698"/>
                    <a:pt x="17931" y="4270"/>
                  </a:cubicBezTo>
                  <a:cubicBezTo>
                    <a:pt x="17409" y="4162"/>
                    <a:pt x="16895" y="4110"/>
                    <a:pt x="16389" y="4110"/>
                  </a:cubicBezTo>
                  <a:cubicBezTo>
                    <a:pt x="14924" y="4110"/>
                    <a:pt x="13530" y="4544"/>
                    <a:pt x="12231" y="5313"/>
                  </a:cubicBezTo>
                  <a:cubicBezTo>
                    <a:pt x="11160" y="5956"/>
                    <a:pt x="10179" y="6750"/>
                    <a:pt x="9207" y="7535"/>
                  </a:cubicBezTo>
                  <a:cubicBezTo>
                    <a:pt x="8852" y="7822"/>
                    <a:pt x="8621" y="7979"/>
                    <a:pt x="8380" y="7979"/>
                  </a:cubicBezTo>
                  <a:cubicBezTo>
                    <a:pt x="8141" y="7979"/>
                    <a:pt x="7892" y="7827"/>
                    <a:pt x="7503" y="7499"/>
                  </a:cubicBezTo>
                  <a:cubicBezTo>
                    <a:pt x="10010" y="5447"/>
                    <a:pt x="12614" y="3681"/>
                    <a:pt x="15897" y="3262"/>
                  </a:cubicBezTo>
                  <a:cubicBezTo>
                    <a:pt x="16205" y="3221"/>
                    <a:pt x="16509" y="3202"/>
                    <a:pt x="16809" y="3202"/>
                  </a:cubicBezTo>
                  <a:close/>
                  <a:moveTo>
                    <a:pt x="17052" y="379"/>
                  </a:moveTo>
                  <a:cubicBezTo>
                    <a:pt x="18652" y="379"/>
                    <a:pt x="20230" y="670"/>
                    <a:pt x="21767" y="1317"/>
                  </a:cubicBezTo>
                  <a:cubicBezTo>
                    <a:pt x="23971" y="2254"/>
                    <a:pt x="25550" y="3895"/>
                    <a:pt x="26772" y="5920"/>
                  </a:cubicBezTo>
                  <a:cubicBezTo>
                    <a:pt x="27611" y="7303"/>
                    <a:pt x="28208" y="8784"/>
                    <a:pt x="28628" y="10354"/>
                  </a:cubicBezTo>
                  <a:cubicBezTo>
                    <a:pt x="28797" y="10996"/>
                    <a:pt x="28592" y="11335"/>
                    <a:pt x="27941" y="11460"/>
                  </a:cubicBezTo>
                  <a:cubicBezTo>
                    <a:pt x="27655" y="11522"/>
                    <a:pt x="27361" y="11549"/>
                    <a:pt x="27076" y="11585"/>
                  </a:cubicBezTo>
                  <a:cubicBezTo>
                    <a:pt x="27040" y="11588"/>
                    <a:pt x="27003" y="11589"/>
                    <a:pt x="26964" y="11589"/>
                  </a:cubicBezTo>
                  <a:cubicBezTo>
                    <a:pt x="26886" y="11589"/>
                    <a:pt x="26799" y="11585"/>
                    <a:pt x="26692" y="11585"/>
                  </a:cubicBezTo>
                  <a:cubicBezTo>
                    <a:pt x="25791" y="9292"/>
                    <a:pt x="24515" y="7267"/>
                    <a:pt x="22713" y="5590"/>
                  </a:cubicBezTo>
                  <a:cubicBezTo>
                    <a:pt x="21313" y="4270"/>
                    <a:pt x="19689" y="3342"/>
                    <a:pt x="17762" y="3065"/>
                  </a:cubicBezTo>
                  <a:cubicBezTo>
                    <a:pt x="17404" y="3014"/>
                    <a:pt x="17050" y="2989"/>
                    <a:pt x="16698" y="2989"/>
                  </a:cubicBezTo>
                  <a:cubicBezTo>
                    <a:pt x="15474" y="2989"/>
                    <a:pt x="14290" y="3284"/>
                    <a:pt x="13132" y="3734"/>
                  </a:cubicBezTo>
                  <a:cubicBezTo>
                    <a:pt x="11098" y="4528"/>
                    <a:pt x="9305" y="5715"/>
                    <a:pt x="7637" y="7107"/>
                  </a:cubicBezTo>
                  <a:cubicBezTo>
                    <a:pt x="7538" y="7187"/>
                    <a:pt x="7440" y="7276"/>
                    <a:pt x="7271" y="7410"/>
                  </a:cubicBezTo>
                  <a:cubicBezTo>
                    <a:pt x="6914" y="7062"/>
                    <a:pt x="6512" y="6732"/>
                    <a:pt x="6191" y="6348"/>
                  </a:cubicBezTo>
                  <a:cubicBezTo>
                    <a:pt x="5924" y="6018"/>
                    <a:pt x="6040" y="5652"/>
                    <a:pt x="6316" y="5340"/>
                  </a:cubicBezTo>
                  <a:cubicBezTo>
                    <a:pt x="8413" y="2976"/>
                    <a:pt x="10964" y="1335"/>
                    <a:pt x="14086" y="692"/>
                  </a:cubicBezTo>
                  <a:cubicBezTo>
                    <a:pt x="15080" y="489"/>
                    <a:pt x="16070" y="379"/>
                    <a:pt x="17052" y="379"/>
                  </a:cubicBezTo>
                  <a:close/>
                  <a:moveTo>
                    <a:pt x="6022" y="6875"/>
                  </a:moveTo>
                  <a:cubicBezTo>
                    <a:pt x="6423" y="7223"/>
                    <a:pt x="6816" y="7562"/>
                    <a:pt x="7182" y="7874"/>
                  </a:cubicBezTo>
                  <a:cubicBezTo>
                    <a:pt x="6673" y="8864"/>
                    <a:pt x="6138" y="9827"/>
                    <a:pt x="5656" y="10818"/>
                  </a:cubicBezTo>
                  <a:cubicBezTo>
                    <a:pt x="5353" y="11460"/>
                    <a:pt x="5121" y="12129"/>
                    <a:pt x="4889" y="12798"/>
                  </a:cubicBezTo>
                  <a:cubicBezTo>
                    <a:pt x="4657" y="13458"/>
                    <a:pt x="4354" y="14065"/>
                    <a:pt x="3988" y="14680"/>
                  </a:cubicBezTo>
                  <a:cubicBezTo>
                    <a:pt x="3560" y="15412"/>
                    <a:pt x="3381" y="16322"/>
                    <a:pt x="3203" y="17178"/>
                  </a:cubicBezTo>
                  <a:cubicBezTo>
                    <a:pt x="3051" y="17946"/>
                    <a:pt x="3042" y="18740"/>
                    <a:pt x="2998" y="19525"/>
                  </a:cubicBezTo>
                  <a:cubicBezTo>
                    <a:pt x="2979" y="19915"/>
                    <a:pt x="2879" y="20116"/>
                    <a:pt x="2649" y="20116"/>
                  </a:cubicBezTo>
                  <a:cubicBezTo>
                    <a:pt x="2548" y="20116"/>
                    <a:pt x="2422" y="20077"/>
                    <a:pt x="2266" y="19997"/>
                  </a:cubicBezTo>
                  <a:cubicBezTo>
                    <a:pt x="2061" y="19881"/>
                    <a:pt x="1856" y="19560"/>
                    <a:pt x="1847" y="19328"/>
                  </a:cubicBezTo>
                  <a:cubicBezTo>
                    <a:pt x="1829" y="18998"/>
                    <a:pt x="1758" y="18775"/>
                    <a:pt x="1481" y="18615"/>
                  </a:cubicBezTo>
                  <a:cubicBezTo>
                    <a:pt x="1436" y="18597"/>
                    <a:pt x="1410" y="18552"/>
                    <a:pt x="1374" y="18525"/>
                  </a:cubicBezTo>
                  <a:cubicBezTo>
                    <a:pt x="0" y="17482"/>
                    <a:pt x="794" y="13708"/>
                    <a:pt x="2569" y="13432"/>
                  </a:cubicBezTo>
                  <a:cubicBezTo>
                    <a:pt x="2926" y="13369"/>
                    <a:pt x="3060" y="13155"/>
                    <a:pt x="3158" y="12843"/>
                  </a:cubicBezTo>
                  <a:cubicBezTo>
                    <a:pt x="3774" y="10836"/>
                    <a:pt x="4612" y="8926"/>
                    <a:pt x="5790" y="7178"/>
                  </a:cubicBezTo>
                  <a:cubicBezTo>
                    <a:pt x="5861" y="7071"/>
                    <a:pt x="5942" y="6982"/>
                    <a:pt x="6022" y="6875"/>
                  </a:cubicBezTo>
                  <a:close/>
                  <a:moveTo>
                    <a:pt x="6477" y="13387"/>
                  </a:moveTo>
                  <a:lnTo>
                    <a:pt x="6477" y="13387"/>
                  </a:lnTo>
                  <a:cubicBezTo>
                    <a:pt x="5647" y="16813"/>
                    <a:pt x="4782" y="20113"/>
                    <a:pt x="5174" y="23619"/>
                  </a:cubicBezTo>
                  <a:cubicBezTo>
                    <a:pt x="4621" y="23414"/>
                    <a:pt x="4122" y="23155"/>
                    <a:pt x="3934" y="22584"/>
                  </a:cubicBezTo>
                  <a:cubicBezTo>
                    <a:pt x="3738" y="21987"/>
                    <a:pt x="3542" y="21380"/>
                    <a:pt x="3488" y="20765"/>
                  </a:cubicBezTo>
                  <a:cubicBezTo>
                    <a:pt x="3346" y="19150"/>
                    <a:pt x="3506" y="17562"/>
                    <a:pt x="3863" y="15974"/>
                  </a:cubicBezTo>
                  <a:cubicBezTo>
                    <a:pt x="4175" y="14565"/>
                    <a:pt x="5210" y="13949"/>
                    <a:pt x="6477" y="13387"/>
                  </a:cubicBezTo>
                  <a:close/>
                  <a:moveTo>
                    <a:pt x="9144" y="11942"/>
                  </a:moveTo>
                  <a:cubicBezTo>
                    <a:pt x="9610" y="11942"/>
                    <a:pt x="10075" y="12002"/>
                    <a:pt x="10536" y="12049"/>
                  </a:cubicBezTo>
                  <a:cubicBezTo>
                    <a:pt x="7574" y="16215"/>
                    <a:pt x="7128" y="20845"/>
                    <a:pt x="7717" y="25716"/>
                  </a:cubicBezTo>
                  <a:cubicBezTo>
                    <a:pt x="6352" y="25359"/>
                    <a:pt x="5781" y="24708"/>
                    <a:pt x="5585" y="23254"/>
                  </a:cubicBezTo>
                  <a:cubicBezTo>
                    <a:pt x="5317" y="21264"/>
                    <a:pt x="5629" y="19302"/>
                    <a:pt x="6013" y="17366"/>
                  </a:cubicBezTo>
                  <a:cubicBezTo>
                    <a:pt x="6298" y="15929"/>
                    <a:pt x="6691" y="14520"/>
                    <a:pt x="7030" y="13101"/>
                  </a:cubicBezTo>
                  <a:cubicBezTo>
                    <a:pt x="7146" y="12620"/>
                    <a:pt x="7449" y="12290"/>
                    <a:pt x="7895" y="12138"/>
                  </a:cubicBezTo>
                  <a:cubicBezTo>
                    <a:pt x="8309" y="11990"/>
                    <a:pt x="8726" y="11942"/>
                    <a:pt x="9144" y="11942"/>
                  </a:cubicBezTo>
                  <a:close/>
                  <a:moveTo>
                    <a:pt x="28316" y="11870"/>
                  </a:moveTo>
                  <a:cubicBezTo>
                    <a:pt x="28351" y="12780"/>
                    <a:pt x="28476" y="13646"/>
                    <a:pt x="28405" y="14502"/>
                  </a:cubicBezTo>
                  <a:cubicBezTo>
                    <a:pt x="28262" y="16295"/>
                    <a:pt x="28021" y="18079"/>
                    <a:pt x="27789" y="19864"/>
                  </a:cubicBezTo>
                  <a:cubicBezTo>
                    <a:pt x="27754" y="20149"/>
                    <a:pt x="27754" y="20363"/>
                    <a:pt x="27950" y="20604"/>
                  </a:cubicBezTo>
                  <a:cubicBezTo>
                    <a:pt x="28387" y="21139"/>
                    <a:pt x="28574" y="21773"/>
                    <a:pt x="28414" y="22460"/>
                  </a:cubicBezTo>
                  <a:cubicBezTo>
                    <a:pt x="28280" y="23022"/>
                    <a:pt x="28155" y="23601"/>
                    <a:pt x="27914" y="24110"/>
                  </a:cubicBezTo>
                  <a:cubicBezTo>
                    <a:pt x="27736" y="24502"/>
                    <a:pt x="27406" y="24850"/>
                    <a:pt x="27076" y="25136"/>
                  </a:cubicBezTo>
                  <a:cubicBezTo>
                    <a:pt x="26674" y="25475"/>
                    <a:pt x="26059" y="25484"/>
                    <a:pt x="25728" y="25983"/>
                  </a:cubicBezTo>
                  <a:cubicBezTo>
                    <a:pt x="25666" y="26082"/>
                    <a:pt x="25425" y="26055"/>
                    <a:pt x="25327" y="26073"/>
                  </a:cubicBezTo>
                  <a:cubicBezTo>
                    <a:pt x="25835" y="24770"/>
                    <a:pt x="26371" y="23494"/>
                    <a:pt x="26808" y="22192"/>
                  </a:cubicBezTo>
                  <a:cubicBezTo>
                    <a:pt x="27076" y="21398"/>
                    <a:pt x="27415" y="20497"/>
                    <a:pt x="27022" y="19703"/>
                  </a:cubicBezTo>
                  <a:cubicBezTo>
                    <a:pt x="26513" y="18686"/>
                    <a:pt x="26710" y="17696"/>
                    <a:pt x="26745" y="16661"/>
                  </a:cubicBezTo>
                  <a:cubicBezTo>
                    <a:pt x="26808" y="15144"/>
                    <a:pt x="26763" y="13619"/>
                    <a:pt x="26763" y="12049"/>
                  </a:cubicBezTo>
                  <a:cubicBezTo>
                    <a:pt x="27209" y="11995"/>
                    <a:pt x="27718" y="11942"/>
                    <a:pt x="28316" y="11870"/>
                  </a:cubicBezTo>
                  <a:close/>
                  <a:moveTo>
                    <a:pt x="11162" y="12193"/>
                  </a:moveTo>
                  <a:cubicBezTo>
                    <a:pt x="11193" y="12193"/>
                    <a:pt x="11223" y="12195"/>
                    <a:pt x="11250" y="12200"/>
                  </a:cubicBezTo>
                  <a:cubicBezTo>
                    <a:pt x="11642" y="12272"/>
                    <a:pt x="12035" y="12388"/>
                    <a:pt x="12391" y="12548"/>
                  </a:cubicBezTo>
                  <a:cubicBezTo>
                    <a:pt x="13177" y="12905"/>
                    <a:pt x="13640" y="13485"/>
                    <a:pt x="13596" y="14395"/>
                  </a:cubicBezTo>
                  <a:cubicBezTo>
                    <a:pt x="13578" y="14832"/>
                    <a:pt x="13596" y="15269"/>
                    <a:pt x="13596" y="15697"/>
                  </a:cubicBezTo>
                  <a:cubicBezTo>
                    <a:pt x="13489" y="18891"/>
                    <a:pt x="12918" y="21987"/>
                    <a:pt x="11794" y="24984"/>
                  </a:cubicBezTo>
                  <a:cubicBezTo>
                    <a:pt x="11499" y="25751"/>
                    <a:pt x="10964" y="26153"/>
                    <a:pt x="10206" y="26162"/>
                  </a:cubicBezTo>
                  <a:cubicBezTo>
                    <a:pt x="10166" y="26163"/>
                    <a:pt x="10126" y="26164"/>
                    <a:pt x="10086" y="26164"/>
                  </a:cubicBezTo>
                  <a:cubicBezTo>
                    <a:pt x="9509" y="26164"/>
                    <a:pt x="8926" y="26047"/>
                    <a:pt x="8350" y="25939"/>
                  </a:cubicBezTo>
                  <a:cubicBezTo>
                    <a:pt x="8207" y="25912"/>
                    <a:pt x="8056" y="25671"/>
                    <a:pt x="8011" y="25502"/>
                  </a:cubicBezTo>
                  <a:cubicBezTo>
                    <a:pt x="7645" y="24128"/>
                    <a:pt x="7601" y="22727"/>
                    <a:pt x="7717" y="21336"/>
                  </a:cubicBezTo>
                  <a:cubicBezTo>
                    <a:pt x="7904" y="19070"/>
                    <a:pt x="8216" y="16813"/>
                    <a:pt x="9198" y="14734"/>
                  </a:cubicBezTo>
                  <a:cubicBezTo>
                    <a:pt x="9581" y="13904"/>
                    <a:pt x="10161" y="13146"/>
                    <a:pt x="10688" y="12388"/>
                  </a:cubicBezTo>
                  <a:cubicBezTo>
                    <a:pt x="10763" y="12274"/>
                    <a:pt x="10987" y="12193"/>
                    <a:pt x="11162" y="12193"/>
                  </a:cubicBezTo>
                  <a:close/>
                  <a:moveTo>
                    <a:pt x="25389" y="17749"/>
                  </a:moveTo>
                  <a:cubicBezTo>
                    <a:pt x="26219" y="18740"/>
                    <a:pt x="26924" y="19667"/>
                    <a:pt x="26656" y="20988"/>
                  </a:cubicBezTo>
                  <a:cubicBezTo>
                    <a:pt x="26282" y="22834"/>
                    <a:pt x="25648" y="24574"/>
                    <a:pt x="24587" y="26144"/>
                  </a:cubicBezTo>
                  <a:cubicBezTo>
                    <a:pt x="24355" y="26501"/>
                    <a:pt x="24042" y="26822"/>
                    <a:pt x="23730" y="27116"/>
                  </a:cubicBezTo>
                  <a:cubicBezTo>
                    <a:pt x="23400" y="27432"/>
                    <a:pt x="23007" y="27546"/>
                    <a:pt x="22564" y="27546"/>
                  </a:cubicBezTo>
                  <a:cubicBezTo>
                    <a:pt x="22456" y="27546"/>
                    <a:pt x="22345" y="27539"/>
                    <a:pt x="22231" y="27527"/>
                  </a:cubicBezTo>
                  <a:cubicBezTo>
                    <a:pt x="24007" y="24511"/>
                    <a:pt x="24649" y="21175"/>
                    <a:pt x="25389" y="17749"/>
                  </a:cubicBezTo>
                  <a:close/>
                  <a:moveTo>
                    <a:pt x="20768" y="14511"/>
                  </a:moveTo>
                  <a:cubicBezTo>
                    <a:pt x="21259" y="14520"/>
                    <a:pt x="21759" y="14618"/>
                    <a:pt x="22240" y="14725"/>
                  </a:cubicBezTo>
                  <a:cubicBezTo>
                    <a:pt x="22383" y="14761"/>
                    <a:pt x="22517" y="14966"/>
                    <a:pt x="22597" y="15118"/>
                  </a:cubicBezTo>
                  <a:cubicBezTo>
                    <a:pt x="22695" y="15323"/>
                    <a:pt x="22749" y="15546"/>
                    <a:pt x="22776" y="15769"/>
                  </a:cubicBezTo>
                  <a:cubicBezTo>
                    <a:pt x="22838" y="16233"/>
                    <a:pt x="22874" y="16697"/>
                    <a:pt x="22918" y="17152"/>
                  </a:cubicBezTo>
                  <a:cubicBezTo>
                    <a:pt x="22686" y="20345"/>
                    <a:pt x="21982" y="23387"/>
                    <a:pt x="20367" y="26171"/>
                  </a:cubicBezTo>
                  <a:cubicBezTo>
                    <a:pt x="19939" y="26911"/>
                    <a:pt x="19421" y="27598"/>
                    <a:pt x="18654" y="28026"/>
                  </a:cubicBezTo>
                  <a:cubicBezTo>
                    <a:pt x="18518" y="28106"/>
                    <a:pt x="18331" y="28146"/>
                    <a:pt x="18149" y="28146"/>
                  </a:cubicBezTo>
                  <a:cubicBezTo>
                    <a:pt x="18045" y="28146"/>
                    <a:pt x="17942" y="28133"/>
                    <a:pt x="17851" y="28107"/>
                  </a:cubicBezTo>
                  <a:cubicBezTo>
                    <a:pt x="17503" y="28017"/>
                    <a:pt x="17164" y="27839"/>
                    <a:pt x="16861" y="27634"/>
                  </a:cubicBezTo>
                  <a:cubicBezTo>
                    <a:pt x="16370" y="27286"/>
                    <a:pt x="16156" y="26786"/>
                    <a:pt x="16210" y="26171"/>
                  </a:cubicBezTo>
                  <a:cubicBezTo>
                    <a:pt x="16477" y="23022"/>
                    <a:pt x="17271" y="20006"/>
                    <a:pt x="18493" y="17098"/>
                  </a:cubicBezTo>
                  <a:cubicBezTo>
                    <a:pt x="18716" y="16563"/>
                    <a:pt x="18975" y="16045"/>
                    <a:pt x="19207" y="15510"/>
                  </a:cubicBezTo>
                  <a:cubicBezTo>
                    <a:pt x="19502" y="14823"/>
                    <a:pt x="20055" y="14511"/>
                    <a:pt x="20768" y="14511"/>
                  </a:cubicBezTo>
                  <a:close/>
                  <a:moveTo>
                    <a:pt x="22954" y="14895"/>
                  </a:moveTo>
                  <a:lnTo>
                    <a:pt x="22954" y="14895"/>
                  </a:lnTo>
                  <a:cubicBezTo>
                    <a:pt x="23436" y="15171"/>
                    <a:pt x="24007" y="15448"/>
                    <a:pt x="24515" y="15813"/>
                  </a:cubicBezTo>
                  <a:cubicBezTo>
                    <a:pt x="24952" y="16117"/>
                    <a:pt x="25131" y="16598"/>
                    <a:pt x="25033" y="17143"/>
                  </a:cubicBezTo>
                  <a:cubicBezTo>
                    <a:pt x="24488" y="20167"/>
                    <a:pt x="23846" y="23164"/>
                    <a:pt x="22561" y="25983"/>
                  </a:cubicBezTo>
                  <a:cubicBezTo>
                    <a:pt x="22338" y="26492"/>
                    <a:pt x="22044" y="26974"/>
                    <a:pt x="21714" y="27429"/>
                  </a:cubicBezTo>
                  <a:cubicBezTo>
                    <a:pt x="21186" y="28143"/>
                    <a:pt x="20571" y="28486"/>
                    <a:pt x="19827" y="28486"/>
                  </a:cubicBezTo>
                  <a:cubicBezTo>
                    <a:pt x="19503" y="28486"/>
                    <a:pt x="19155" y="28421"/>
                    <a:pt x="18779" y="28294"/>
                  </a:cubicBezTo>
                  <a:cubicBezTo>
                    <a:pt x="21018" y="26501"/>
                    <a:pt x="21794" y="23932"/>
                    <a:pt x="22481" y="21327"/>
                  </a:cubicBezTo>
                  <a:cubicBezTo>
                    <a:pt x="22767" y="20274"/>
                    <a:pt x="22954" y="19186"/>
                    <a:pt x="23034" y="18106"/>
                  </a:cubicBezTo>
                  <a:cubicBezTo>
                    <a:pt x="23115" y="17062"/>
                    <a:pt x="22990" y="16001"/>
                    <a:pt x="22954" y="14895"/>
                  </a:cubicBezTo>
                  <a:close/>
                  <a:moveTo>
                    <a:pt x="16926" y="1"/>
                  </a:moveTo>
                  <a:cubicBezTo>
                    <a:pt x="16780" y="1"/>
                    <a:pt x="16633" y="3"/>
                    <a:pt x="16486" y="5"/>
                  </a:cubicBezTo>
                  <a:cubicBezTo>
                    <a:pt x="12177" y="112"/>
                    <a:pt x="8725" y="1977"/>
                    <a:pt x="5933" y="5162"/>
                  </a:cubicBezTo>
                  <a:cubicBezTo>
                    <a:pt x="5719" y="5412"/>
                    <a:pt x="5745" y="5867"/>
                    <a:pt x="5665" y="6232"/>
                  </a:cubicBezTo>
                  <a:cubicBezTo>
                    <a:pt x="5629" y="6411"/>
                    <a:pt x="5638" y="6616"/>
                    <a:pt x="5549" y="6759"/>
                  </a:cubicBezTo>
                  <a:cubicBezTo>
                    <a:pt x="4318" y="8552"/>
                    <a:pt x="3453" y="10514"/>
                    <a:pt x="2775" y="12575"/>
                  </a:cubicBezTo>
                  <a:cubicBezTo>
                    <a:pt x="2712" y="12762"/>
                    <a:pt x="2507" y="12968"/>
                    <a:pt x="2320" y="13039"/>
                  </a:cubicBezTo>
                  <a:cubicBezTo>
                    <a:pt x="1526" y="13360"/>
                    <a:pt x="919" y="13878"/>
                    <a:pt x="669" y="14689"/>
                  </a:cubicBezTo>
                  <a:cubicBezTo>
                    <a:pt x="464" y="15358"/>
                    <a:pt x="366" y="16063"/>
                    <a:pt x="277" y="16759"/>
                  </a:cubicBezTo>
                  <a:cubicBezTo>
                    <a:pt x="179" y="17642"/>
                    <a:pt x="553" y="18356"/>
                    <a:pt x="1187" y="18945"/>
                  </a:cubicBezTo>
                  <a:cubicBezTo>
                    <a:pt x="1294" y="19043"/>
                    <a:pt x="1383" y="19203"/>
                    <a:pt x="1401" y="19346"/>
                  </a:cubicBezTo>
                  <a:cubicBezTo>
                    <a:pt x="1490" y="20140"/>
                    <a:pt x="1838" y="20470"/>
                    <a:pt x="2650" y="20497"/>
                  </a:cubicBezTo>
                  <a:cubicBezTo>
                    <a:pt x="2775" y="20506"/>
                    <a:pt x="2899" y="20515"/>
                    <a:pt x="2989" y="20524"/>
                  </a:cubicBezTo>
                  <a:cubicBezTo>
                    <a:pt x="3024" y="20577"/>
                    <a:pt x="3042" y="20586"/>
                    <a:pt x="3042" y="20604"/>
                  </a:cubicBezTo>
                  <a:cubicBezTo>
                    <a:pt x="3051" y="20747"/>
                    <a:pt x="3069" y="20889"/>
                    <a:pt x="3078" y="21032"/>
                  </a:cubicBezTo>
                  <a:cubicBezTo>
                    <a:pt x="3221" y="22415"/>
                    <a:pt x="3676" y="23575"/>
                    <a:pt x="5103" y="24110"/>
                  </a:cubicBezTo>
                  <a:cubicBezTo>
                    <a:pt x="5264" y="24172"/>
                    <a:pt x="5371" y="24404"/>
                    <a:pt x="5495" y="24556"/>
                  </a:cubicBezTo>
                  <a:cubicBezTo>
                    <a:pt x="5781" y="24895"/>
                    <a:pt x="5995" y="25350"/>
                    <a:pt x="6352" y="25564"/>
                  </a:cubicBezTo>
                  <a:cubicBezTo>
                    <a:pt x="7424" y="26208"/>
                    <a:pt x="8596" y="26607"/>
                    <a:pt x="9860" y="26607"/>
                  </a:cubicBezTo>
                  <a:cubicBezTo>
                    <a:pt x="9963" y="26607"/>
                    <a:pt x="10066" y="26604"/>
                    <a:pt x="10170" y="26599"/>
                  </a:cubicBezTo>
                  <a:cubicBezTo>
                    <a:pt x="11143" y="26554"/>
                    <a:pt x="11821" y="26108"/>
                    <a:pt x="12177" y="25154"/>
                  </a:cubicBezTo>
                  <a:cubicBezTo>
                    <a:pt x="13480" y="21710"/>
                    <a:pt x="14060" y="18142"/>
                    <a:pt x="14006" y="14466"/>
                  </a:cubicBezTo>
                  <a:cubicBezTo>
                    <a:pt x="13988" y="13217"/>
                    <a:pt x="13498" y="12477"/>
                    <a:pt x="12329" y="12049"/>
                  </a:cubicBezTo>
                  <a:cubicBezTo>
                    <a:pt x="11330" y="11689"/>
                    <a:pt x="10302" y="11517"/>
                    <a:pt x="9252" y="11517"/>
                  </a:cubicBezTo>
                  <a:cubicBezTo>
                    <a:pt x="9027" y="11517"/>
                    <a:pt x="8800" y="11525"/>
                    <a:pt x="8573" y="11540"/>
                  </a:cubicBezTo>
                  <a:cubicBezTo>
                    <a:pt x="7913" y="11585"/>
                    <a:pt x="7235" y="11772"/>
                    <a:pt x="6914" y="12379"/>
                  </a:cubicBezTo>
                  <a:cubicBezTo>
                    <a:pt x="6521" y="13137"/>
                    <a:pt x="5727" y="13128"/>
                    <a:pt x="5148" y="13512"/>
                  </a:cubicBezTo>
                  <a:cubicBezTo>
                    <a:pt x="5719" y="11594"/>
                    <a:pt x="6459" y="9783"/>
                    <a:pt x="7610" y="8168"/>
                  </a:cubicBezTo>
                  <a:cubicBezTo>
                    <a:pt x="7952" y="8330"/>
                    <a:pt x="8205" y="8409"/>
                    <a:pt x="8430" y="8409"/>
                  </a:cubicBezTo>
                  <a:cubicBezTo>
                    <a:pt x="8764" y="8409"/>
                    <a:pt x="9038" y="8236"/>
                    <a:pt x="9448" y="7901"/>
                  </a:cubicBezTo>
                  <a:cubicBezTo>
                    <a:pt x="10420" y="7107"/>
                    <a:pt x="11392" y="6286"/>
                    <a:pt x="12472" y="5670"/>
                  </a:cubicBezTo>
                  <a:cubicBezTo>
                    <a:pt x="13813" y="4907"/>
                    <a:pt x="15155" y="4532"/>
                    <a:pt x="16470" y="4532"/>
                  </a:cubicBezTo>
                  <a:cubicBezTo>
                    <a:pt x="18199" y="4532"/>
                    <a:pt x="19884" y="5180"/>
                    <a:pt x="21464" y="6446"/>
                  </a:cubicBezTo>
                  <a:cubicBezTo>
                    <a:pt x="23070" y="7731"/>
                    <a:pt x="24265" y="9364"/>
                    <a:pt x="25265" y="11148"/>
                  </a:cubicBezTo>
                  <a:cubicBezTo>
                    <a:pt x="25443" y="11478"/>
                    <a:pt x="25800" y="11710"/>
                    <a:pt x="26067" y="11995"/>
                  </a:cubicBezTo>
                  <a:cubicBezTo>
                    <a:pt x="26148" y="12076"/>
                    <a:pt x="26255" y="12174"/>
                    <a:pt x="26273" y="12281"/>
                  </a:cubicBezTo>
                  <a:cubicBezTo>
                    <a:pt x="26549" y="14154"/>
                    <a:pt x="26460" y="16028"/>
                    <a:pt x="26192" y="17901"/>
                  </a:cubicBezTo>
                  <a:cubicBezTo>
                    <a:pt x="26139" y="17910"/>
                    <a:pt x="26094" y="17928"/>
                    <a:pt x="26050" y="17937"/>
                  </a:cubicBezTo>
                  <a:cubicBezTo>
                    <a:pt x="25862" y="17633"/>
                    <a:pt x="25541" y="17339"/>
                    <a:pt x="25514" y="17027"/>
                  </a:cubicBezTo>
                  <a:cubicBezTo>
                    <a:pt x="25452" y="16126"/>
                    <a:pt x="25015" y="15528"/>
                    <a:pt x="24265" y="15100"/>
                  </a:cubicBezTo>
                  <a:cubicBezTo>
                    <a:pt x="23320" y="14556"/>
                    <a:pt x="22303" y="14217"/>
                    <a:pt x="21223" y="14083"/>
                  </a:cubicBezTo>
                  <a:cubicBezTo>
                    <a:pt x="21095" y="14067"/>
                    <a:pt x="20971" y="14060"/>
                    <a:pt x="20850" y="14060"/>
                  </a:cubicBezTo>
                  <a:cubicBezTo>
                    <a:pt x="19924" y="14060"/>
                    <a:pt x="19206" y="14512"/>
                    <a:pt x="18788" y="15403"/>
                  </a:cubicBezTo>
                  <a:cubicBezTo>
                    <a:pt x="17200" y="18731"/>
                    <a:pt x="16156" y="22201"/>
                    <a:pt x="15808" y="25876"/>
                  </a:cubicBezTo>
                  <a:cubicBezTo>
                    <a:pt x="15692" y="27099"/>
                    <a:pt x="16094" y="27821"/>
                    <a:pt x="17218" y="28339"/>
                  </a:cubicBezTo>
                  <a:cubicBezTo>
                    <a:pt x="18094" y="28743"/>
                    <a:pt x="19025" y="28821"/>
                    <a:pt x="19975" y="28821"/>
                  </a:cubicBezTo>
                  <a:cubicBezTo>
                    <a:pt x="20031" y="28821"/>
                    <a:pt x="20087" y="28821"/>
                    <a:pt x="20144" y="28820"/>
                  </a:cubicBezTo>
                  <a:cubicBezTo>
                    <a:pt x="20679" y="28820"/>
                    <a:pt x="21098" y="28615"/>
                    <a:pt x="21509" y="28312"/>
                  </a:cubicBezTo>
                  <a:cubicBezTo>
                    <a:pt x="21741" y="28151"/>
                    <a:pt x="22044" y="27991"/>
                    <a:pt x="22312" y="27991"/>
                  </a:cubicBezTo>
                  <a:cubicBezTo>
                    <a:pt x="22332" y="27991"/>
                    <a:pt x="22353" y="27991"/>
                    <a:pt x="22374" y="27991"/>
                  </a:cubicBezTo>
                  <a:cubicBezTo>
                    <a:pt x="23316" y="27991"/>
                    <a:pt x="24037" y="27591"/>
                    <a:pt x="24595" y="26858"/>
                  </a:cubicBezTo>
                  <a:cubicBezTo>
                    <a:pt x="24764" y="26630"/>
                    <a:pt x="24921" y="26469"/>
                    <a:pt x="25191" y="26469"/>
                  </a:cubicBezTo>
                  <a:cubicBezTo>
                    <a:pt x="25248" y="26469"/>
                    <a:pt x="25311" y="26476"/>
                    <a:pt x="25381" y="26492"/>
                  </a:cubicBezTo>
                  <a:cubicBezTo>
                    <a:pt x="25410" y="26498"/>
                    <a:pt x="25441" y="26501"/>
                    <a:pt x="25474" y="26501"/>
                  </a:cubicBezTo>
                  <a:cubicBezTo>
                    <a:pt x="25637" y="26501"/>
                    <a:pt x="25828" y="26431"/>
                    <a:pt x="25969" y="26349"/>
                  </a:cubicBezTo>
                  <a:cubicBezTo>
                    <a:pt x="26442" y="26090"/>
                    <a:pt x="26933" y="25841"/>
                    <a:pt x="27325" y="25484"/>
                  </a:cubicBezTo>
                  <a:cubicBezTo>
                    <a:pt x="27736" y="25100"/>
                    <a:pt x="28101" y="24636"/>
                    <a:pt x="28369" y="24146"/>
                  </a:cubicBezTo>
                  <a:cubicBezTo>
                    <a:pt x="28601" y="23717"/>
                    <a:pt x="28672" y="23200"/>
                    <a:pt x="28797" y="22718"/>
                  </a:cubicBezTo>
                  <a:cubicBezTo>
                    <a:pt x="29011" y="21906"/>
                    <a:pt x="28833" y="21166"/>
                    <a:pt x="28405" y="20452"/>
                  </a:cubicBezTo>
                  <a:cubicBezTo>
                    <a:pt x="28289" y="20265"/>
                    <a:pt x="28226" y="19971"/>
                    <a:pt x="28262" y="19757"/>
                  </a:cubicBezTo>
                  <a:cubicBezTo>
                    <a:pt x="28770" y="17187"/>
                    <a:pt x="29056" y="14600"/>
                    <a:pt x="28708" y="11986"/>
                  </a:cubicBezTo>
                  <a:cubicBezTo>
                    <a:pt x="28690" y="11835"/>
                    <a:pt x="28708" y="11638"/>
                    <a:pt x="28797" y="11540"/>
                  </a:cubicBezTo>
                  <a:cubicBezTo>
                    <a:pt x="29163" y="11121"/>
                    <a:pt x="29145" y="10648"/>
                    <a:pt x="29020" y="10175"/>
                  </a:cubicBezTo>
                  <a:cubicBezTo>
                    <a:pt x="28539" y="8391"/>
                    <a:pt x="27825" y="6705"/>
                    <a:pt x="26808" y="5162"/>
                  </a:cubicBezTo>
                  <a:cubicBezTo>
                    <a:pt x="25523" y="3226"/>
                    <a:pt x="23873" y="1709"/>
                    <a:pt x="21696" y="817"/>
                  </a:cubicBezTo>
                  <a:cubicBezTo>
                    <a:pt x="20165" y="195"/>
                    <a:pt x="18566" y="1"/>
                    <a:pt x="16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1454755" y="3889291"/>
              <a:ext cx="111113" cy="305847"/>
            </a:xfrm>
            <a:custGeom>
              <a:rect b="b" l="l" r="r" t="t"/>
              <a:pathLst>
                <a:path extrusionOk="0" h="12304" w="4470">
                  <a:moveTo>
                    <a:pt x="3341" y="494"/>
                  </a:moveTo>
                  <a:cubicBezTo>
                    <a:pt x="3372" y="494"/>
                    <a:pt x="3400" y="497"/>
                    <a:pt x="3426" y="505"/>
                  </a:cubicBezTo>
                  <a:cubicBezTo>
                    <a:pt x="3640" y="568"/>
                    <a:pt x="3890" y="951"/>
                    <a:pt x="3899" y="1201"/>
                  </a:cubicBezTo>
                  <a:cubicBezTo>
                    <a:pt x="3916" y="2379"/>
                    <a:pt x="3961" y="3583"/>
                    <a:pt x="3792" y="4743"/>
                  </a:cubicBezTo>
                  <a:cubicBezTo>
                    <a:pt x="3551" y="6393"/>
                    <a:pt x="3167" y="8026"/>
                    <a:pt x="2757" y="9640"/>
                  </a:cubicBezTo>
                  <a:cubicBezTo>
                    <a:pt x="2596" y="10265"/>
                    <a:pt x="2257" y="10853"/>
                    <a:pt x="1918" y="11407"/>
                  </a:cubicBezTo>
                  <a:cubicBezTo>
                    <a:pt x="1804" y="11602"/>
                    <a:pt x="1489" y="11805"/>
                    <a:pt x="1286" y="11805"/>
                  </a:cubicBezTo>
                  <a:cubicBezTo>
                    <a:pt x="1267" y="11805"/>
                    <a:pt x="1248" y="11803"/>
                    <a:pt x="1231" y="11799"/>
                  </a:cubicBezTo>
                  <a:cubicBezTo>
                    <a:pt x="999" y="11755"/>
                    <a:pt x="723" y="11442"/>
                    <a:pt x="660" y="11192"/>
                  </a:cubicBezTo>
                  <a:cubicBezTo>
                    <a:pt x="500" y="10595"/>
                    <a:pt x="455" y="9970"/>
                    <a:pt x="393" y="9596"/>
                  </a:cubicBezTo>
                  <a:cubicBezTo>
                    <a:pt x="544" y="7009"/>
                    <a:pt x="883" y="4707"/>
                    <a:pt x="1722" y="2512"/>
                  </a:cubicBezTo>
                  <a:cubicBezTo>
                    <a:pt x="1945" y="1924"/>
                    <a:pt x="2302" y="1362"/>
                    <a:pt x="2668" y="853"/>
                  </a:cubicBezTo>
                  <a:cubicBezTo>
                    <a:pt x="2800" y="673"/>
                    <a:pt x="3125" y="494"/>
                    <a:pt x="3341" y="494"/>
                  </a:cubicBezTo>
                  <a:close/>
                  <a:moveTo>
                    <a:pt x="3326" y="1"/>
                  </a:moveTo>
                  <a:cubicBezTo>
                    <a:pt x="3033" y="1"/>
                    <a:pt x="2716" y="154"/>
                    <a:pt x="2427" y="478"/>
                  </a:cubicBezTo>
                  <a:cubicBezTo>
                    <a:pt x="2007" y="942"/>
                    <a:pt x="1659" y="1522"/>
                    <a:pt x="1427" y="2102"/>
                  </a:cubicBezTo>
                  <a:cubicBezTo>
                    <a:pt x="446" y="4564"/>
                    <a:pt x="27" y="7151"/>
                    <a:pt x="0" y="9783"/>
                  </a:cubicBezTo>
                  <a:cubicBezTo>
                    <a:pt x="0" y="10354"/>
                    <a:pt x="107" y="10952"/>
                    <a:pt x="303" y="11487"/>
                  </a:cubicBezTo>
                  <a:cubicBezTo>
                    <a:pt x="490" y="12023"/>
                    <a:pt x="864" y="12304"/>
                    <a:pt x="1266" y="12304"/>
                  </a:cubicBezTo>
                  <a:cubicBezTo>
                    <a:pt x="1573" y="12304"/>
                    <a:pt x="1897" y="12139"/>
                    <a:pt x="2168" y="11799"/>
                  </a:cubicBezTo>
                  <a:cubicBezTo>
                    <a:pt x="2507" y="11371"/>
                    <a:pt x="2775" y="10880"/>
                    <a:pt x="2962" y="10372"/>
                  </a:cubicBezTo>
                  <a:cubicBezTo>
                    <a:pt x="3881" y="7847"/>
                    <a:pt x="4255" y="5207"/>
                    <a:pt x="4470" y="2459"/>
                  </a:cubicBezTo>
                  <a:cubicBezTo>
                    <a:pt x="4425" y="2022"/>
                    <a:pt x="4416" y="1504"/>
                    <a:pt x="4300" y="1005"/>
                  </a:cubicBezTo>
                  <a:cubicBezTo>
                    <a:pt x="4160" y="358"/>
                    <a:pt x="3772" y="1"/>
                    <a:pt x="3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1651678" y="3931226"/>
              <a:ext cx="127295" cy="301596"/>
            </a:xfrm>
            <a:custGeom>
              <a:rect b="b" l="l" r="r" t="t"/>
              <a:pathLst>
                <a:path extrusionOk="0" h="12133" w="5121">
                  <a:moveTo>
                    <a:pt x="3879" y="437"/>
                  </a:moveTo>
                  <a:cubicBezTo>
                    <a:pt x="4100" y="437"/>
                    <a:pt x="4296" y="612"/>
                    <a:pt x="4407" y="950"/>
                  </a:cubicBezTo>
                  <a:cubicBezTo>
                    <a:pt x="4568" y="1441"/>
                    <a:pt x="4612" y="1976"/>
                    <a:pt x="4684" y="2395"/>
                  </a:cubicBezTo>
                  <a:cubicBezTo>
                    <a:pt x="4389" y="5322"/>
                    <a:pt x="3684" y="8007"/>
                    <a:pt x="2364" y="10505"/>
                  </a:cubicBezTo>
                  <a:cubicBezTo>
                    <a:pt x="2168" y="10879"/>
                    <a:pt x="1865" y="11218"/>
                    <a:pt x="1543" y="11504"/>
                  </a:cubicBezTo>
                  <a:cubicBezTo>
                    <a:pt x="1391" y="11636"/>
                    <a:pt x="1229" y="11700"/>
                    <a:pt x="1082" y="11700"/>
                  </a:cubicBezTo>
                  <a:cubicBezTo>
                    <a:pt x="843" y="11700"/>
                    <a:pt x="644" y="11530"/>
                    <a:pt x="589" y="11209"/>
                  </a:cubicBezTo>
                  <a:cubicBezTo>
                    <a:pt x="473" y="10585"/>
                    <a:pt x="410" y="9925"/>
                    <a:pt x="491" y="9300"/>
                  </a:cubicBezTo>
                  <a:cubicBezTo>
                    <a:pt x="821" y="6838"/>
                    <a:pt x="1517" y="4465"/>
                    <a:pt x="2489" y="2181"/>
                  </a:cubicBezTo>
                  <a:cubicBezTo>
                    <a:pt x="2703" y="1673"/>
                    <a:pt x="3006" y="1182"/>
                    <a:pt x="3354" y="754"/>
                  </a:cubicBezTo>
                  <a:cubicBezTo>
                    <a:pt x="3525" y="541"/>
                    <a:pt x="3709" y="437"/>
                    <a:pt x="3879" y="437"/>
                  </a:cubicBezTo>
                  <a:close/>
                  <a:moveTo>
                    <a:pt x="3882" y="0"/>
                  </a:moveTo>
                  <a:cubicBezTo>
                    <a:pt x="3599" y="0"/>
                    <a:pt x="3300" y="147"/>
                    <a:pt x="3042" y="451"/>
                  </a:cubicBezTo>
                  <a:cubicBezTo>
                    <a:pt x="2658" y="906"/>
                    <a:pt x="2346" y="1432"/>
                    <a:pt x="2114" y="1967"/>
                  </a:cubicBezTo>
                  <a:cubicBezTo>
                    <a:pt x="1151" y="4206"/>
                    <a:pt x="464" y="6535"/>
                    <a:pt x="107" y="8943"/>
                  </a:cubicBezTo>
                  <a:cubicBezTo>
                    <a:pt x="0" y="9702"/>
                    <a:pt x="18" y="10522"/>
                    <a:pt x="161" y="11281"/>
                  </a:cubicBezTo>
                  <a:cubicBezTo>
                    <a:pt x="272" y="11834"/>
                    <a:pt x="644" y="12132"/>
                    <a:pt x="1075" y="12132"/>
                  </a:cubicBezTo>
                  <a:cubicBezTo>
                    <a:pt x="1331" y="12132"/>
                    <a:pt x="1608" y="12027"/>
                    <a:pt x="1865" y="11807"/>
                  </a:cubicBezTo>
                  <a:cubicBezTo>
                    <a:pt x="2204" y="11513"/>
                    <a:pt x="2507" y="11156"/>
                    <a:pt x="2712" y="10763"/>
                  </a:cubicBezTo>
                  <a:cubicBezTo>
                    <a:pt x="4104" y="8167"/>
                    <a:pt x="4826" y="5366"/>
                    <a:pt x="5121" y="2279"/>
                  </a:cubicBezTo>
                  <a:cubicBezTo>
                    <a:pt x="5040" y="1878"/>
                    <a:pt x="4996" y="1307"/>
                    <a:pt x="4808" y="781"/>
                  </a:cubicBezTo>
                  <a:cubicBezTo>
                    <a:pt x="4619" y="268"/>
                    <a:pt x="4264" y="0"/>
                    <a:pt x="38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14"/>
          <p:cNvSpPr/>
          <p:nvPr/>
        </p:nvSpPr>
        <p:spPr>
          <a:xfrm>
            <a:off x="-152225" y="3850950"/>
            <a:ext cx="972123" cy="1358219"/>
          </a:xfrm>
          <a:custGeom>
            <a:rect b="b" l="l" r="r" t="t"/>
            <a:pathLst>
              <a:path extrusionOk="0" h="41943" w="30020">
                <a:moveTo>
                  <a:pt x="22836" y="357"/>
                </a:moveTo>
                <a:cubicBezTo>
                  <a:pt x="22947" y="357"/>
                  <a:pt x="23057" y="399"/>
                  <a:pt x="23159" y="482"/>
                </a:cubicBezTo>
                <a:cubicBezTo>
                  <a:pt x="23409" y="687"/>
                  <a:pt x="23436" y="1008"/>
                  <a:pt x="23204" y="1294"/>
                </a:cubicBezTo>
                <a:cubicBezTo>
                  <a:pt x="22651" y="1954"/>
                  <a:pt x="22089" y="2614"/>
                  <a:pt x="21535" y="3265"/>
                </a:cubicBezTo>
                <a:cubicBezTo>
                  <a:pt x="18654" y="6628"/>
                  <a:pt x="15719" y="9938"/>
                  <a:pt x="12677" y="13150"/>
                </a:cubicBezTo>
                <a:cubicBezTo>
                  <a:pt x="12597" y="13239"/>
                  <a:pt x="12534" y="13355"/>
                  <a:pt x="12311" y="13399"/>
                </a:cubicBezTo>
                <a:cubicBezTo>
                  <a:pt x="12927" y="12597"/>
                  <a:pt x="13489" y="11856"/>
                  <a:pt x="14060" y="11116"/>
                </a:cubicBezTo>
                <a:cubicBezTo>
                  <a:pt x="16674" y="7735"/>
                  <a:pt x="19252" y="4327"/>
                  <a:pt x="21990" y="1044"/>
                </a:cubicBezTo>
                <a:cubicBezTo>
                  <a:pt x="22124" y="892"/>
                  <a:pt x="22249" y="732"/>
                  <a:pt x="22383" y="589"/>
                </a:cubicBezTo>
                <a:cubicBezTo>
                  <a:pt x="22527" y="434"/>
                  <a:pt x="22683" y="357"/>
                  <a:pt x="22836" y="357"/>
                </a:cubicBezTo>
                <a:close/>
                <a:moveTo>
                  <a:pt x="15844" y="12605"/>
                </a:moveTo>
                <a:cubicBezTo>
                  <a:pt x="15344" y="12980"/>
                  <a:pt x="14916" y="13301"/>
                  <a:pt x="14470" y="13614"/>
                </a:cubicBezTo>
                <a:cubicBezTo>
                  <a:pt x="14381" y="13676"/>
                  <a:pt x="14256" y="13685"/>
                  <a:pt x="14140" y="13703"/>
                </a:cubicBezTo>
                <a:cubicBezTo>
                  <a:pt x="13667" y="13756"/>
                  <a:pt x="13194" y="13801"/>
                  <a:pt x="12721" y="13854"/>
                </a:cubicBezTo>
                <a:cubicBezTo>
                  <a:pt x="12695" y="13712"/>
                  <a:pt x="12793" y="13631"/>
                  <a:pt x="12864" y="13542"/>
                </a:cubicBezTo>
                <a:cubicBezTo>
                  <a:pt x="13243" y="13046"/>
                  <a:pt x="13685" y="12700"/>
                  <a:pt x="14341" y="12700"/>
                </a:cubicBezTo>
                <a:cubicBezTo>
                  <a:pt x="14380" y="12700"/>
                  <a:pt x="14420" y="12701"/>
                  <a:pt x="14461" y="12704"/>
                </a:cubicBezTo>
                <a:cubicBezTo>
                  <a:pt x="14520" y="12707"/>
                  <a:pt x="14579" y="12709"/>
                  <a:pt x="14639" y="12709"/>
                </a:cubicBezTo>
                <a:cubicBezTo>
                  <a:pt x="15011" y="12709"/>
                  <a:pt x="15398" y="12644"/>
                  <a:pt x="15844" y="12605"/>
                </a:cubicBezTo>
                <a:close/>
                <a:moveTo>
                  <a:pt x="12320" y="13453"/>
                </a:moveTo>
                <a:lnTo>
                  <a:pt x="12320" y="13453"/>
                </a:lnTo>
                <a:cubicBezTo>
                  <a:pt x="12302" y="13970"/>
                  <a:pt x="11972" y="14452"/>
                  <a:pt x="11517" y="14604"/>
                </a:cubicBezTo>
                <a:cubicBezTo>
                  <a:pt x="11463" y="14625"/>
                  <a:pt x="11400" y="14656"/>
                  <a:pt x="11339" y="14656"/>
                </a:cubicBezTo>
                <a:cubicBezTo>
                  <a:pt x="11298" y="14656"/>
                  <a:pt x="11258" y="14643"/>
                  <a:pt x="11223" y="14604"/>
                </a:cubicBezTo>
                <a:cubicBezTo>
                  <a:pt x="11134" y="14515"/>
                  <a:pt x="11187" y="14390"/>
                  <a:pt x="11232" y="14283"/>
                </a:cubicBezTo>
                <a:cubicBezTo>
                  <a:pt x="11446" y="13828"/>
                  <a:pt x="11794" y="13542"/>
                  <a:pt x="12320" y="13453"/>
                </a:cubicBezTo>
                <a:close/>
                <a:moveTo>
                  <a:pt x="27575" y="4854"/>
                </a:moveTo>
                <a:cubicBezTo>
                  <a:pt x="27747" y="4854"/>
                  <a:pt x="27907" y="4940"/>
                  <a:pt x="28012" y="5094"/>
                </a:cubicBezTo>
                <a:cubicBezTo>
                  <a:pt x="28155" y="5299"/>
                  <a:pt x="28128" y="5594"/>
                  <a:pt x="27941" y="5781"/>
                </a:cubicBezTo>
                <a:cubicBezTo>
                  <a:pt x="27878" y="5843"/>
                  <a:pt x="27807" y="5888"/>
                  <a:pt x="27736" y="5933"/>
                </a:cubicBezTo>
                <a:cubicBezTo>
                  <a:pt x="23311" y="8894"/>
                  <a:pt x="18823" y="11749"/>
                  <a:pt x="14229" y="14443"/>
                </a:cubicBezTo>
                <a:cubicBezTo>
                  <a:pt x="14176" y="14479"/>
                  <a:pt x="14122" y="14506"/>
                  <a:pt x="14069" y="14532"/>
                </a:cubicBezTo>
                <a:cubicBezTo>
                  <a:pt x="13828" y="14952"/>
                  <a:pt x="13524" y="15300"/>
                  <a:pt x="13016" y="15389"/>
                </a:cubicBezTo>
                <a:cubicBezTo>
                  <a:pt x="12945" y="15402"/>
                  <a:pt x="12864" y="15422"/>
                  <a:pt x="12792" y="15422"/>
                </a:cubicBezTo>
                <a:cubicBezTo>
                  <a:pt x="12719" y="15422"/>
                  <a:pt x="12655" y="15402"/>
                  <a:pt x="12614" y="15335"/>
                </a:cubicBezTo>
                <a:cubicBezTo>
                  <a:pt x="12525" y="15184"/>
                  <a:pt x="12677" y="15059"/>
                  <a:pt x="12775" y="14961"/>
                </a:cubicBezTo>
                <a:cubicBezTo>
                  <a:pt x="13043" y="14675"/>
                  <a:pt x="13373" y="14523"/>
                  <a:pt x="13774" y="14515"/>
                </a:cubicBezTo>
                <a:cubicBezTo>
                  <a:pt x="13854" y="14515"/>
                  <a:pt x="13935" y="14497"/>
                  <a:pt x="14015" y="14488"/>
                </a:cubicBezTo>
                <a:cubicBezTo>
                  <a:pt x="14987" y="13765"/>
                  <a:pt x="15951" y="13034"/>
                  <a:pt x="16923" y="12320"/>
                </a:cubicBezTo>
                <a:cubicBezTo>
                  <a:pt x="20260" y="9876"/>
                  <a:pt x="23578" y="7405"/>
                  <a:pt x="27022" y="5103"/>
                </a:cubicBezTo>
                <a:cubicBezTo>
                  <a:pt x="27129" y="5040"/>
                  <a:pt x="27227" y="4960"/>
                  <a:pt x="27343" y="4907"/>
                </a:cubicBezTo>
                <a:cubicBezTo>
                  <a:pt x="27420" y="4871"/>
                  <a:pt x="27499" y="4854"/>
                  <a:pt x="27575" y="4854"/>
                </a:cubicBezTo>
                <a:close/>
                <a:moveTo>
                  <a:pt x="19800" y="12487"/>
                </a:moveTo>
                <a:cubicBezTo>
                  <a:pt x="21041" y="12487"/>
                  <a:pt x="22281" y="12521"/>
                  <a:pt x="23516" y="12632"/>
                </a:cubicBezTo>
                <a:cubicBezTo>
                  <a:pt x="25140" y="12784"/>
                  <a:pt x="26763" y="12962"/>
                  <a:pt x="28324" y="13506"/>
                </a:cubicBezTo>
                <a:cubicBezTo>
                  <a:pt x="28628" y="13614"/>
                  <a:pt x="28931" y="13738"/>
                  <a:pt x="29190" y="13935"/>
                </a:cubicBezTo>
                <a:cubicBezTo>
                  <a:pt x="29502" y="14167"/>
                  <a:pt x="29511" y="14327"/>
                  <a:pt x="29190" y="14577"/>
                </a:cubicBezTo>
                <a:cubicBezTo>
                  <a:pt x="28708" y="14952"/>
                  <a:pt x="28137" y="15157"/>
                  <a:pt x="27557" y="15353"/>
                </a:cubicBezTo>
                <a:cubicBezTo>
                  <a:pt x="25969" y="15888"/>
                  <a:pt x="24328" y="16210"/>
                  <a:pt x="22677" y="16495"/>
                </a:cubicBezTo>
                <a:cubicBezTo>
                  <a:pt x="21179" y="16754"/>
                  <a:pt x="19680" y="16950"/>
                  <a:pt x="18163" y="17102"/>
                </a:cubicBezTo>
                <a:cubicBezTo>
                  <a:pt x="16236" y="17307"/>
                  <a:pt x="14292" y="17441"/>
                  <a:pt x="12356" y="17503"/>
                </a:cubicBezTo>
                <a:cubicBezTo>
                  <a:pt x="11535" y="17525"/>
                  <a:pt x="10714" y="17540"/>
                  <a:pt x="9893" y="17540"/>
                </a:cubicBezTo>
                <a:cubicBezTo>
                  <a:pt x="8726" y="17540"/>
                  <a:pt x="7560" y="17510"/>
                  <a:pt x="6396" y="17432"/>
                </a:cubicBezTo>
                <a:cubicBezTo>
                  <a:pt x="4701" y="17316"/>
                  <a:pt x="3006" y="17173"/>
                  <a:pt x="1374" y="16682"/>
                </a:cubicBezTo>
                <a:cubicBezTo>
                  <a:pt x="1195" y="16629"/>
                  <a:pt x="1017" y="16557"/>
                  <a:pt x="848" y="16477"/>
                </a:cubicBezTo>
                <a:cubicBezTo>
                  <a:pt x="669" y="16388"/>
                  <a:pt x="437" y="16317"/>
                  <a:pt x="410" y="16102"/>
                </a:cubicBezTo>
                <a:cubicBezTo>
                  <a:pt x="393" y="15879"/>
                  <a:pt x="625" y="15781"/>
                  <a:pt x="776" y="15674"/>
                </a:cubicBezTo>
                <a:cubicBezTo>
                  <a:pt x="1017" y="15505"/>
                  <a:pt x="1285" y="15380"/>
                  <a:pt x="1552" y="15264"/>
                </a:cubicBezTo>
                <a:cubicBezTo>
                  <a:pt x="3176" y="14577"/>
                  <a:pt x="4889" y="14184"/>
                  <a:pt x="6611" y="13819"/>
                </a:cubicBezTo>
                <a:cubicBezTo>
                  <a:pt x="8074" y="13506"/>
                  <a:pt x="9555" y="13292"/>
                  <a:pt x="11035" y="13078"/>
                </a:cubicBezTo>
                <a:cubicBezTo>
                  <a:pt x="11392" y="13025"/>
                  <a:pt x="11749" y="12998"/>
                  <a:pt x="12115" y="12953"/>
                </a:cubicBezTo>
                <a:lnTo>
                  <a:pt x="12115" y="12953"/>
                </a:lnTo>
                <a:cubicBezTo>
                  <a:pt x="12088" y="13060"/>
                  <a:pt x="12008" y="13105"/>
                  <a:pt x="11919" y="13141"/>
                </a:cubicBezTo>
                <a:cubicBezTo>
                  <a:pt x="11437" y="13292"/>
                  <a:pt x="11116" y="13622"/>
                  <a:pt x="10893" y="14060"/>
                </a:cubicBezTo>
                <a:cubicBezTo>
                  <a:pt x="10830" y="14176"/>
                  <a:pt x="10750" y="14211"/>
                  <a:pt x="10634" y="14238"/>
                </a:cubicBezTo>
                <a:cubicBezTo>
                  <a:pt x="9947" y="14407"/>
                  <a:pt x="9251" y="14559"/>
                  <a:pt x="8600" y="14854"/>
                </a:cubicBezTo>
                <a:cubicBezTo>
                  <a:pt x="8448" y="14925"/>
                  <a:pt x="8297" y="15005"/>
                  <a:pt x="8163" y="15103"/>
                </a:cubicBezTo>
                <a:cubicBezTo>
                  <a:pt x="7770" y="15389"/>
                  <a:pt x="7797" y="15737"/>
                  <a:pt x="8234" y="15951"/>
                </a:cubicBezTo>
                <a:cubicBezTo>
                  <a:pt x="8725" y="16201"/>
                  <a:pt x="9269" y="16281"/>
                  <a:pt x="9813" y="16343"/>
                </a:cubicBezTo>
                <a:cubicBezTo>
                  <a:pt x="10754" y="16462"/>
                  <a:pt x="11700" y="16511"/>
                  <a:pt x="12645" y="16511"/>
                </a:cubicBezTo>
                <a:cubicBezTo>
                  <a:pt x="13546" y="16511"/>
                  <a:pt x="14447" y="16467"/>
                  <a:pt x="15344" y="16397"/>
                </a:cubicBezTo>
                <a:cubicBezTo>
                  <a:pt x="17155" y="16263"/>
                  <a:pt x="18957" y="16049"/>
                  <a:pt x="20697" y="15523"/>
                </a:cubicBezTo>
                <a:cubicBezTo>
                  <a:pt x="21027" y="15424"/>
                  <a:pt x="21357" y="15309"/>
                  <a:pt x="21643" y="15103"/>
                </a:cubicBezTo>
                <a:cubicBezTo>
                  <a:pt x="22026" y="14827"/>
                  <a:pt x="22017" y="14470"/>
                  <a:pt x="21607" y="14220"/>
                </a:cubicBezTo>
                <a:cubicBezTo>
                  <a:pt x="21072" y="13899"/>
                  <a:pt x="20456" y="13810"/>
                  <a:pt x="19840" y="13721"/>
                </a:cubicBezTo>
                <a:cubicBezTo>
                  <a:pt x="18779" y="13560"/>
                  <a:pt x="17717" y="13524"/>
                  <a:pt x="16584" y="13524"/>
                </a:cubicBezTo>
                <a:cubicBezTo>
                  <a:pt x="17137" y="13185"/>
                  <a:pt x="17628" y="12891"/>
                  <a:pt x="18119" y="12588"/>
                </a:cubicBezTo>
                <a:cubicBezTo>
                  <a:pt x="18217" y="12525"/>
                  <a:pt x="18324" y="12498"/>
                  <a:pt x="18440" y="12498"/>
                </a:cubicBezTo>
                <a:cubicBezTo>
                  <a:pt x="18893" y="12491"/>
                  <a:pt x="19347" y="12487"/>
                  <a:pt x="19800" y="12487"/>
                </a:cubicBezTo>
                <a:close/>
                <a:moveTo>
                  <a:pt x="29547" y="14854"/>
                </a:moveTo>
                <a:cubicBezTo>
                  <a:pt x="29627" y="15532"/>
                  <a:pt x="29680" y="16165"/>
                  <a:pt x="29627" y="16807"/>
                </a:cubicBezTo>
                <a:cubicBezTo>
                  <a:pt x="29609" y="17039"/>
                  <a:pt x="29404" y="17146"/>
                  <a:pt x="29225" y="17262"/>
                </a:cubicBezTo>
                <a:cubicBezTo>
                  <a:pt x="28565" y="17682"/>
                  <a:pt x="27825" y="17922"/>
                  <a:pt x="27075" y="18136"/>
                </a:cubicBezTo>
                <a:cubicBezTo>
                  <a:pt x="25086" y="18716"/>
                  <a:pt x="23052" y="19064"/>
                  <a:pt x="21009" y="19350"/>
                </a:cubicBezTo>
                <a:cubicBezTo>
                  <a:pt x="17456" y="19847"/>
                  <a:pt x="13884" y="20108"/>
                  <a:pt x="10304" y="20108"/>
                </a:cubicBezTo>
                <a:cubicBezTo>
                  <a:pt x="9641" y="20108"/>
                  <a:pt x="8978" y="20099"/>
                  <a:pt x="8314" y="20081"/>
                </a:cubicBezTo>
                <a:cubicBezTo>
                  <a:pt x="6209" y="20028"/>
                  <a:pt x="4113" y="19885"/>
                  <a:pt x="2061" y="19403"/>
                </a:cubicBezTo>
                <a:cubicBezTo>
                  <a:pt x="1704" y="19314"/>
                  <a:pt x="1356" y="19207"/>
                  <a:pt x="1017" y="19055"/>
                </a:cubicBezTo>
                <a:cubicBezTo>
                  <a:pt x="732" y="18913"/>
                  <a:pt x="526" y="18752"/>
                  <a:pt x="509" y="18377"/>
                </a:cubicBezTo>
                <a:cubicBezTo>
                  <a:pt x="473" y="17842"/>
                  <a:pt x="402" y="17316"/>
                  <a:pt x="402" y="16745"/>
                </a:cubicBezTo>
                <a:lnTo>
                  <a:pt x="402" y="16745"/>
                </a:lnTo>
                <a:cubicBezTo>
                  <a:pt x="1882" y="17414"/>
                  <a:pt x="3435" y="17574"/>
                  <a:pt x="4987" y="17726"/>
                </a:cubicBezTo>
                <a:cubicBezTo>
                  <a:pt x="6589" y="17894"/>
                  <a:pt x="8198" y="17964"/>
                  <a:pt x="9808" y="17964"/>
                </a:cubicBezTo>
                <a:cubicBezTo>
                  <a:pt x="10080" y="17964"/>
                  <a:pt x="10353" y="17962"/>
                  <a:pt x="10625" y="17958"/>
                </a:cubicBezTo>
                <a:cubicBezTo>
                  <a:pt x="13275" y="17922"/>
                  <a:pt x="15915" y="17771"/>
                  <a:pt x="18547" y="17476"/>
                </a:cubicBezTo>
                <a:cubicBezTo>
                  <a:pt x="21348" y="17164"/>
                  <a:pt x="24123" y="16772"/>
                  <a:pt x="26844" y="16013"/>
                </a:cubicBezTo>
                <a:cubicBezTo>
                  <a:pt x="27780" y="15755"/>
                  <a:pt x="28708" y="15460"/>
                  <a:pt x="29547" y="14854"/>
                </a:cubicBezTo>
                <a:close/>
                <a:moveTo>
                  <a:pt x="28521" y="35238"/>
                </a:moveTo>
                <a:cubicBezTo>
                  <a:pt x="28797" y="35390"/>
                  <a:pt x="29154" y="35515"/>
                  <a:pt x="29190" y="35845"/>
                </a:cubicBezTo>
                <a:cubicBezTo>
                  <a:pt x="29208" y="36139"/>
                  <a:pt x="28878" y="36291"/>
                  <a:pt x="28637" y="36442"/>
                </a:cubicBezTo>
                <a:cubicBezTo>
                  <a:pt x="28530" y="36514"/>
                  <a:pt x="28405" y="36576"/>
                  <a:pt x="28289" y="36648"/>
                </a:cubicBezTo>
                <a:cubicBezTo>
                  <a:pt x="28369" y="36184"/>
                  <a:pt x="28440" y="35720"/>
                  <a:pt x="28521" y="35238"/>
                </a:cubicBezTo>
                <a:close/>
                <a:moveTo>
                  <a:pt x="27058" y="18565"/>
                </a:moveTo>
                <a:lnTo>
                  <a:pt x="27049" y="18618"/>
                </a:lnTo>
                <a:cubicBezTo>
                  <a:pt x="26870" y="19974"/>
                  <a:pt x="26683" y="21321"/>
                  <a:pt x="26496" y="22677"/>
                </a:cubicBezTo>
                <a:cubicBezTo>
                  <a:pt x="26166" y="24952"/>
                  <a:pt x="25835" y="27227"/>
                  <a:pt x="25514" y="29502"/>
                </a:cubicBezTo>
                <a:cubicBezTo>
                  <a:pt x="25175" y="31910"/>
                  <a:pt x="24836" y="34310"/>
                  <a:pt x="24488" y="36710"/>
                </a:cubicBezTo>
                <a:cubicBezTo>
                  <a:pt x="24488" y="36746"/>
                  <a:pt x="24471" y="36781"/>
                  <a:pt x="24417" y="36915"/>
                </a:cubicBezTo>
                <a:cubicBezTo>
                  <a:pt x="24274" y="36300"/>
                  <a:pt x="24140" y="35773"/>
                  <a:pt x="24016" y="35247"/>
                </a:cubicBezTo>
                <a:cubicBezTo>
                  <a:pt x="22838" y="30216"/>
                  <a:pt x="21651" y="25193"/>
                  <a:pt x="20465" y="20170"/>
                </a:cubicBezTo>
                <a:cubicBezTo>
                  <a:pt x="20394" y="19876"/>
                  <a:pt x="20447" y="19814"/>
                  <a:pt x="20742" y="19778"/>
                </a:cubicBezTo>
                <a:cubicBezTo>
                  <a:pt x="22793" y="19501"/>
                  <a:pt x="24836" y="19162"/>
                  <a:pt x="26835" y="18609"/>
                </a:cubicBezTo>
                <a:cubicBezTo>
                  <a:pt x="26888" y="18591"/>
                  <a:pt x="26959" y="18591"/>
                  <a:pt x="27022" y="18583"/>
                </a:cubicBezTo>
                <a:cubicBezTo>
                  <a:pt x="27031" y="18583"/>
                  <a:pt x="27049" y="18574"/>
                  <a:pt x="27058" y="18565"/>
                </a:cubicBezTo>
                <a:close/>
                <a:moveTo>
                  <a:pt x="28732" y="17982"/>
                </a:moveTo>
                <a:cubicBezTo>
                  <a:pt x="28809" y="17982"/>
                  <a:pt x="28839" y="18044"/>
                  <a:pt x="28851" y="18172"/>
                </a:cubicBezTo>
                <a:cubicBezTo>
                  <a:pt x="28904" y="18957"/>
                  <a:pt x="28993" y="19742"/>
                  <a:pt x="29029" y="20527"/>
                </a:cubicBezTo>
                <a:cubicBezTo>
                  <a:pt x="29074" y="21589"/>
                  <a:pt x="29127" y="22650"/>
                  <a:pt x="29092" y="23650"/>
                </a:cubicBezTo>
                <a:cubicBezTo>
                  <a:pt x="29047" y="26139"/>
                  <a:pt x="28886" y="28565"/>
                  <a:pt x="28628" y="30974"/>
                </a:cubicBezTo>
                <a:cubicBezTo>
                  <a:pt x="28440" y="32713"/>
                  <a:pt x="28208" y="34444"/>
                  <a:pt x="27976" y="36166"/>
                </a:cubicBezTo>
                <a:cubicBezTo>
                  <a:pt x="27905" y="36656"/>
                  <a:pt x="27736" y="36995"/>
                  <a:pt x="27200" y="37138"/>
                </a:cubicBezTo>
                <a:cubicBezTo>
                  <a:pt x="26478" y="37334"/>
                  <a:pt x="25755" y="37549"/>
                  <a:pt x="25024" y="37736"/>
                </a:cubicBezTo>
                <a:cubicBezTo>
                  <a:pt x="24957" y="37753"/>
                  <a:pt x="24905" y="37761"/>
                  <a:pt x="24864" y="37761"/>
                </a:cubicBezTo>
                <a:cubicBezTo>
                  <a:pt x="24716" y="37761"/>
                  <a:pt x="24726" y="37651"/>
                  <a:pt x="24747" y="37468"/>
                </a:cubicBezTo>
                <a:cubicBezTo>
                  <a:pt x="24934" y="36228"/>
                  <a:pt x="25113" y="34979"/>
                  <a:pt x="25291" y="33730"/>
                </a:cubicBezTo>
                <a:cubicBezTo>
                  <a:pt x="25595" y="31589"/>
                  <a:pt x="25898" y="29448"/>
                  <a:pt x="26201" y="27307"/>
                </a:cubicBezTo>
                <a:cubicBezTo>
                  <a:pt x="26531" y="25032"/>
                  <a:pt x="26852" y="22749"/>
                  <a:pt x="27183" y="20474"/>
                </a:cubicBezTo>
                <a:cubicBezTo>
                  <a:pt x="27263" y="19867"/>
                  <a:pt x="27361" y="19269"/>
                  <a:pt x="27432" y="18663"/>
                </a:cubicBezTo>
                <a:cubicBezTo>
                  <a:pt x="27459" y="18484"/>
                  <a:pt x="27530" y="18395"/>
                  <a:pt x="27709" y="18342"/>
                </a:cubicBezTo>
                <a:cubicBezTo>
                  <a:pt x="28003" y="18252"/>
                  <a:pt x="28307" y="18145"/>
                  <a:pt x="28592" y="18021"/>
                </a:cubicBezTo>
                <a:cubicBezTo>
                  <a:pt x="28651" y="17995"/>
                  <a:pt x="28697" y="17982"/>
                  <a:pt x="28732" y="17982"/>
                </a:cubicBezTo>
                <a:close/>
                <a:moveTo>
                  <a:pt x="19249" y="19973"/>
                </a:moveTo>
                <a:cubicBezTo>
                  <a:pt x="19436" y="19973"/>
                  <a:pt x="19426" y="20052"/>
                  <a:pt x="19386" y="20376"/>
                </a:cubicBezTo>
                <a:cubicBezTo>
                  <a:pt x="18931" y="23587"/>
                  <a:pt x="18467" y="26799"/>
                  <a:pt x="18021" y="30010"/>
                </a:cubicBezTo>
                <a:cubicBezTo>
                  <a:pt x="17646" y="32615"/>
                  <a:pt x="17289" y="35211"/>
                  <a:pt x="16923" y="37807"/>
                </a:cubicBezTo>
                <a:cubicBezTo>
                  <a:pt x="16914" y="37843"/>
                  <a:pt x="16905" y="37870"/>
                  <a:pt x="16897" y="37896"/>
                </a:cubicBezTo>
                <a:cubicBezTo>
                  <a:pt x="16879" y="37905"/>
                  <a:pt x="16852" y="37905"/>
                  <a:pt x="16834" y="37914"/>
                </a:cubicBezTo>
                <a:cubicBezTo>
                  <a:pt x="16656" y="37263"/>
                  <a:pt x="16477" y="36612"/>
                  <a:pt x="16308" y="35952"/>
                </a:cubicBezTo>
                <a:cubicBezTo>
                  <a:pt x="14970" y="30920"/>
                  <a:pt x="13640" y="25880"/>
                  <a:pt x="12293" y="20840"/>
                </a:cubicBezTo>
                <a:cubicBezTo>
                  <a:pt x="12222" y="20563"/>
                  <a:pt x="12231" y="20465"/>
                  <a:pt x="12561" y="20456"/>
                </a:cubicBezTo>
                <a:cubicBezTo>
                  <a:pt x="14702" y="20393"/>
                  <a:pt x="16843" y="20242"/>
                  <a:pt x="18975" y="19992"/>
                </a:cubicBezTo>
                <a:lnTo>
                  <a:pt x="19002" y="19992"/>
                </a:lnTo>
                <a:cubicBezTo>
                  <a:pt x="19109" y="19981"/>
                  <a:pt x="19189" y="19973"/>
                  <a:pt x="19249" y="19973"/>
                </a:cubicBezTo>
                <a:close/>
                <a:moveTo>
                  <a:pt x="3292" y="20054"/>
                </a:moveTo>
                <a:lnTo>
                  <a:pt x="3292" y="20054"/>
                </a:lnTo>
                <a:cubicBezTo>
                  <a:pt x="4068" y="20153"/>
                  <a:pt x="4800" y="20242"/>
                  <a:pt x="5540" y="20313"/>
                </a:cubicBezTo>
                <a:cubicBezTo>
                  <a:pt x="7097" y="20444"/>
                  <a:pt x="8660" y="20495"/>
                  <a:pt x="10224" y="20495"/>
                </a:cubicBezTo>
                <a:cubicBezTo>
                  <a:pt x="10471" y="20495"/>
                  <a:pt x="10717" y="20494"/>
                  <a:pt x="10964" y="20492"/>
                </a:cubicBezTo>
                <a:cubicBezTo>
                  <a:pt x="11014" y="20490"/>
                  <a:pt x="11057" y="20489"/>
                  <a:pt x="11094" y="20489"/>
                </a:cubicBezTo>
                <a:cubicBezTo>
                  <a:pt x="11344" y="20489"/>
                  <a:pt x="11331" y="20535"/>
                  <a:pt x="11276" y="20884"/>
                </a:cubicBezTo>
                <a:cubicBezTo>
                  <a:pt x="10928" y="23266"/>
                  <a:pt x="10589" y="25648"/>
                  <a:pt x="10241" y="28021"/>
                </a:cubicBezTo>
                <a:cubicBezTo>
                  <a:pt x="9894" y="30394"/>
                  <a:pt x="9546" y="32758"/>
                  <a:pt x="9198" y="35131"/>
                </a:cubicBezTo>
                <a:cubicBezTo>
                  <a:pt x="9055" y="36094"/>
                  <a:pt x="8912" y="37058"/>
                  <a:pt x="8707" y="38048"/>
                </a:cubicBezTo>
                <a:cubicBezTo>
                  <a:pt x="6905" y="32062"/>
                  <a:pt x="5103" y="26067"/>
                  <a:pt x="3292" y="20054"/>
                </a:cubicBezTo>
                <a:close/>
                <a:moveTo>
                  <a:pt x="4421" y="36844"/>
                </a:moveTo>
                <a:cubicBezTo>
                  <a:pt x="4511" y="36844"/>
                  <a:pt x="4557" y="36970"/>
                  <a:pt x="4639" y="37245"/>
                </a:cubicBezTo>
                <a:cubicBezTo>
                  <a:pt x="4746" y="37575"/>
                  <a:pt x="4889" y="37879"/>
                  <a:pt x="5121" y="38182"/>
                </a:cubicBezTo>
                <a:cubicBezTo>
                  <a:pt x="4746" y="38075"/>
                  <a:pt x="4407" y="37959"/>
                  <a:pt x="4104" y="37754"/>
                </a:cubicBezTo>
                <a:cubicBezTo>
                  <a:pt x="3747" y="37531"/>
                  <a:pt x="3738" y="37379"/>
                  <a:pt x="4041" y="37103"/>
                </a:cubicBezTo>
                <a:cubicBezTo>
                  <a:pt x="4234" y="36935"/>
                  <a:pt x="4343" y="36844"/>
                  <a:pt x="4421" y="36844"/>
                </a:cubicBezTo>
                <a:close/>
                <a:moveTo>
                  <a:pt x="1593" y="19687"/>
                </a:moveTo>
                <a:cubicBezTo>
                  <a:pt x="1647" y="19687"/>
                  <a:pt x="1719" y="19706"/>
                  <a:pt x="1802" y="19733"/>
                </a:cubicBezTo>
                <a:cubicBezTo>
                  <a:pt x="2052" y="19805"/>
                  <a:pt x="2311" y="19885"/>
                  <a:pt x="2569" y="19912"/>
                </a:cubicBezTo>
                <a:cubicBezTo>
                  <a:pt x="2819" y="19930"/>
                  <a:pt x="2917" y="20054"/>
                  <a:pt x="2989" y="20286"/>
                </a:cubicBezTo>
                <a:cubicBezTo>
                  <a:pt x="4345" y="24827"/>
                  <a:pt x="5710" y="29368"/>
                  <a:pt x="7083" y="33909"/>
                </a:cubicBezTo>
                <a:cubicBezTo>
                  <a:pt x="7538" y="35443"/>
                  <a:pt x="8002" y="36978"/>
                  <a:pt x="8466" y="38512"/>
                </a:cubicBezTo>
                <a:cubicBezTo>
                  <a:pt x="8526" y="38700"/>
                  <a:pt x="8536" y="38799"/>
                  <a:pt x="8372" y="38799"/>
                </a:cubicBezTo>
                <a:cubicBezTo>
                  <a:pt x="8341" y="38799"/>
                  <a:pt x="8305" y="38796"/>
                  <a:pt x="8261" y="38789"/>
                </a:cubicBezTo>
                <a:cubicBezTo>
                  <a:pt x="7628" y="38690"/>
                  <a:pt x="6985" y="38637"/>
                  <a:pt x="6361" y="38512"/>
                </a:cubicBezTo>
                <a:cubicBezTo>
                  <a:pt x="5594" y="38360"/>
                  <a:pt x="5228" y="37789"/>
                  <a:pt x="5023" y="37103"/>
                </a:cubicBezTo>
                <a:cubicBezTo>
                  <a:pt x="4470" y="35283"/>
                  <a:pt x="3988" y="33454"/>
                  <a:pt x="3551" y="31607"/>
                </a:cubicBezTo>
                <a:cubicBezTo>
                  <a:pt x="2855" y="28628"/>
                  <a:pt x="2302" y="25630"/>
                  <a:pt x="1865" y="22606"/>
                </a:cubicBezTo>
                <a:cubicBezTo>
                  <a:pt x="1740" y="21723"/>
                  <a:pt x="1633" y="20831"/>
                  <a:pt x="1508" y="19858"/>
                </a:cubicBezTo>
                <a:cubicBezTo>
                  <a:pt x="1470" y="19733"/>
                  <a:pt x="1508" y="19687"/>
                  <a:pt x="1593" y="19687"/>
                </a:cubicBezTo>
                <a:close/>
                <a:moveTo>
                  <a:pt x="19939" y="19894"/>
                </a:moveTo>
                <a:cubicBezTo>
                  <a:pt x="20055" y="19894"/>
                  <a:pt x="20055" y="20001"/>
                  <a:pt x="20072" y="20072"/>
                </a:cubicBezTo>
                <a:cubicBezTo>
                  <a:pt x="20242" y="20768"/>
                  <a:pt x="20403" y="21464"/>
                  <a:pt x="20563" y="22160"/>
                </a:cubicBezTo>
                <a:cubicBezTo>
                  <a:pt x="21776" y="27307"/>
                  <a:pt x="22981" y="32455"/>
                  <a:pt x="24203" y="37602"/>
                </a:cubicBezTo>
                <a:cubicBezTo>
                  <a:pt x="24256" y="37861"/>
                  <a:pt x="24185" y="37923"/>
                  <a:pt x="23962" y="37959"/>
                </a:cubicBezTo>
                <a:cubicBezTo>
                  <a:pt x="21892" y="38360"/>
                  <a:pt x="19796" y="38628"/>
                  <a:pt x="17691" y="38798"/>
                </a:cubicBezTo>
                <a:cubicBezTo>
                  <a:pt x="17581" y="38805"/>
                  <a:pt x="17495" y="38811"/>
                  <a:pt x="17426" y="38811"/>
                </a:cubicBezTo>
                <a:cubicBezTo>
                  <a:pt x="17159" y="38811"/>
                  <a:pt x="17172" y="38722"/>
                  <a:pt x="17236" y="38289"/>
                </a:cubicBezTo>
                <a:cubicBezTo>
                  <a:pt x="17842" y="33962"/>
                  <a:pt x="18458" y="29636"/>
                  <a:pt x="19064" y="25309"/>
                </a:cubicBezTo>
                <a:cubicBezTo>
                  <a:pt x="19305" y="23605"/>
                  <a:pt x="19537" y="21901"/>
                  <a:pt x="19778" y="20188"/>
                </a:cubicBezTo>
                <a:cubicBezTo>
                  <a:pt x="19778" y="20153"/>
                  <a:pt x="19787" y="20108"/>
                  <a:pt x="19796" y="20072"/>
                </a:cubicBezTo>
                <a:cubicBezTo>
                  <a:pt x="19814" y="19983"/>
                  <a:pt x="19823" y="19894"/>
                  <a:pt x="19939" y="19894"/>
                </a:cubicBezTo>
                <a:close/>
                <a:moveTo>
                  <a:pt x="11794" y="20402"/>
                </a:moveTo>
                <a:cubicBezTo>
                  <a:pt x="11919" y="20857"/>
                  <a:pt x="12026" y="21223"/>
                  <a:pt x="12124" y="21598"/>
                </a:cubicBezTo>
                <a:cubicBezTo>
                  <a:pt x="13614" y="27227"/>
                  <a:pt x="15103" y="32856"/>
                  <a:pt x="16602" y="38485"/>
                </a:cubicBezTo>
                <a:cubicBezTo>
                  <a:pt x="16700" y="38887"/>
                  <a:pt x="16700" y="38887"/>
                  <a:pt x="16281" y="38905"/>
                </a:cubicBezTo>
                <a:cubicBezTo>
                  <a:pt x="15108" y="38970"/>
                  <a:pt x="13936" y="39006"/>
                  <a:pt x="12765" y="39006"/>
                </a:cubicBezTo>
                <a:cubicBezTo>
                  <a:pt x="11708" y="39006"/>
                  <a:pt x="10653" y="38977"/>
                  <a:pt x="9599" y="38913"/>
                </a:cubicBezTo>
                <a:cubicBezTo>
                  <a:pt x="9037" y="38878"/>
                  <a:pt x="9028" y="38878"/>
                  <a:pt x="9100" y="38343"/>
                </a:cubicBezTo>
                <a:cubicBezTo>
                  <a:pt x="9474" y="35809"/>
                  <a:pt x="9849" y="33275"/>
                  <a:pt x="10215" y="30742"/>
                </a:cubicBezTo>
                <a:cubicBezTo>
                  <a:pt x="10580" y="28235"/>
                  <a:pt x="10946" y="25728"/>
                  <a:pt x="11312" y="23221"/>
                </a:cubicBezTo>
                <a:cubicBezTo>
                  <a:pt x="11446" y="22338"/>
                  <a:pt x="11571" y="21455"/>
                  <a:pt x="11704" y="20572"/>
                </a:cubicBezTo>
                <a:cubicBezTo>
                  <a:pt x="11704" y="20545"/>
                  <a:pt x="11722" y="20527"/>
                  <a:pt x="11794" y="20402"/>
                </a:cubicBezTo>
                <a:close/>
                <a:moveTo>
                  <a:pt x="29324" y="36496"/>
                </a:moveTo>
                <a:cubicBezTo>
                  <a:pt x="29377" y="37165"/>
                  <a:pt x="29431" y="37772"/>
                  <a:pt x="29404" y="38378"/>
                </a:cubicBezTo>
                <a:cubicBezTo>
                  <a:pt x="29404" y="38601"/>
                  <a:pt x="29243" y="38735"/>
                  <a:pt x="29083" y="38851"/>
                </a:cubicBezTo>
                <a:cubicBezTo>
                  <a:pt x="28574" y="39235"/>
                  <a:pt x="27976" y="39458"/>
                  <a:pt x="27379" y="39663"/>
                </a:cubicBezTo>
                <a:cubicBezTo>
                  <a:pt x="25639" y="40252"/>
                  <a:pt x="23828" y="40582"/>
                  <a:pt x="22017" y="40867"/>
                </a:cubicBezTo>
                <a:cubicBezTo>
                  <a:pt x="20046" y="41170"/>
                  <a:pt x="18056" y="41358"/>
                  <a:pt x="16067" y="41465"/>
                </a:cubicBezTo>
                <a:cubicBezTo>
                  <a:pt x="15032" y="41523"/>
                  <a:pt x="13997" y="41556"/>
                  <a:pt x="12962" y="41556"/>
                </a:cubicBezTo>
                <a:cubicBezTo>
                  <a:pt x="11928" y="41556"/>
                  <a:pt x="10893" y="41523"/>
                  <a:pt x="9858" y="41447"/>
                </a:cubicBezTo>
                <a:cubicBezTo>
                  <a:pt x="8359" y="41340"/>
                  <a:pt x="6860" y="41188"/>
                  <a:pt x="5406" y="40796"/>
                </a:cubicBezTo>
                <a:cubicBezTo>
                  <a:pt x="5014" y="40689"/>
                  <a:pt x="4621" y="40564"/>
                  <a:pt x="4273" y="40341"/>
                </a:cubicBezTo>
                <a:cubicBezTo>
                  <a:pt x="4104" y="40234"/>
                  <a:pt x="3979" y="40100"/>
                  <a:pt x="3961" y="39895"/>
                </a:cubicBezTo>
                <a:cubicBezTo>
                  <a:pt x="3907" y="39306"/>
                  <a:pt x="3854" y="38726"/>
                  <a:pt x="3800" y="38120"/>
                </a:cubicBezTo>
                <a:lnTo>
                  <a:pt x="3800" y="38120"/>
                </a:lnTo>
                <a:cubicBezTo>
                  <a:pt x="5504" y="38940"/>
                  <a:pt x="7315" y="39083"/>
                  <a:pt x="9126" y="39252"/>
                </a:cubicBezTo>
                <a:cubicBezTo>
                  <a:pt x="10276" y="39358"/>
                  <a:pt x="11428" y="39398"/>
                  <a:pt x="12582" y="39398"/>
                </a:cubicBezTo>
                <a:cubicBezTo>
                  <a:pt x="13371" y="39398"/>
                  <a:pt x="14162" y="39380"/>
                  <a:pt x="14952" y="39351"/>
                </a:cubicBezTo>
                <a:cubicBezTo>
                  <a:pt x="17013" y="39288"/>
                  <a:pt x="19064" y="39101"/>
                  <a:pt x="21098" y="38815"/>
                </a:cubicBezTo>
                <a:cubicBezTo>
                  <a:pt x="23079" y="38539"/>
                  <a:pt x="25041" y="38200"/>
                  <a:pt x="26951" y="37602"/>
                </a:cubicBezTo>
                <a:cubicBezTo>
                  <a:pt x="27771" y="37352"/>
                  <a:pt x="28583" y="37058"/>
                  <a:pt x="29324" y="36496"/>
                </a:cubicBezTo>
                <a:close/>
                <a:moveTo>
                  <a:pt x="22811" y="0"/>
                </a:moveTo>
                <a:cubicBezTo>
                  <a:pt x="22542" y="0"/>
                  <a:pt x="22298" y="108"/>
                  <a:pt x="22098" y="348"/>
                </a:cubicBezTo>
                <a:cubicBezTo>
                  <a:pt x="21188" y="1410"/>
                  <a:pt x="20304" y="2498"/>
                  <a:pt x="19439" y="3586"/>
                </a:cubicBezTo>
                <a:cubicBezTo>
                  <a:pt x="17155" y="6450"/>
                  <a:pt x="14943" y="9358"/>
                  <a:pt x="12713" y="12258"/>
                </a:cubicBezTo>
                <a:cubicBezTo>
                  <a:pt x="12614" y="12400"/>
                  <a:pt x="12516" y="12516"/>
                  <a:pt x="12320" y="12534"/>
                </a:cubicBezTo>
                <a:cubicBezTo>
                  <a:pt x="10946" y="12668"/>
                  <a:pt x="9590" y="12864"/>
                  <a:pt x="8234" y="13105"/>
                </a:cubicBezTo>
                <a:cubicBezTo>
                  <a:pt x="6147" y="13471"/>
                  <a:pt x="4068" y="13908"/>
                  <a:pt x="2070" y="14622"/>
                </a:cubicBezTo>
                <a:cubicBezTo>
                  <a:pt x="1472" y="14836"/>
                  <a:pt x="892" y="15077"/>
                  <a:pt x="384" y="15460"/>
                </a:cubicBezTo>
                <a:cubicBezTo>
                  <a:pt x="178" y="15612"/>
                  <a:pt x="0" y="15790"/>
                  <a:pt x="9" y="16076"/>
                </a:cubicBezTo>
                <a:cubicBezTo>
                  <a:pt x="18" y="16843"/>
                  <a:pt x="45" y="17610"/>
                  <a:pt x="116" y="18377"/>
                </a:cubicBezTo>
                <a:cubicBezTo>
                  <a:pt x="161" y="18904"/>
                  <a:pt x="402" y="19225"/>
                  <a:pt x="865" y="19394"/>
                </a:cubicBezTo>
                <a:cubicBezTo>
                  <a:pt x="1080" y="19484"/>
                  <a:pt x="1133" y="19617"/>
                  <a:pt x="1151" y="19823"/>
                </a:cubicBezTo>
                <a:cubicBezTo>
                  <a:pt x="1285" y="21170"/>
                  <a:pt x="1472" y="22517"/>
                  <a:pt x="1677" y="23855"/>
                </a:cubicBezTo>
                <a:cubicBezTo>
                  <a:pt x="2293" y="27878"/>
                  <a:pt x="3149" y="31857"/>
                  <a:pt x="4246" y="35782"/>
                </a:cubicBezTo>
                <a:cubicBezTo>
                  <a:pt x="4407" y="36335"/>
                  <a:pt x="4398" y="36335"/>
                  <a:pt x="3952" y="36665"/>
                </a:cubicBezTo>
                <a:cubicBezTo>
                  <a:pt x="3667" y="36879"/>
                  <a:pt x="3390" y="37111"/>
                  <a:pt x="3408" y="37531"/>
                </a:cubicBezTo>
                <a:cubicBezTo>
                  <a:pt x="3435" y="38128"/>
                  <a:pt x="3497" y="38726"/>
                  <a:pt x="3488" y="39324"/>
                </a:cubicBezTo>
                <a:cubicBezTo>
                  <a:pt x="3479" y="40234"/>
                  <a:pt x="3907" y="40760"/>
                  <a:pt x="4764" y="41010"/>
                </a:cubicBezTo>
                <a:cubicBezTo>
                  <a:pt x="5317" y="41179"/>
                  <a:pt x="5870" y="41331"/>
                  <a:pt x="6432" y="41438"/>
                </a:cubicBezTo>
                <a:cubicBezTo>
                  <a:pt x="8163" y="41768"/>
                  <a:pt x="9902" y="41875"/>
                  <a:pt x="11660" y="41920"/>
                </a:cubicBezTo>
                <a:cubicBezTo>
                  <a:pt x="12169" y="41935"/>
                  <a:pt x="12678" y="41942"/>
                  <a:pt x="13188" y="41942"/>
                </a:cubicBezTo>
                <a:cubicBezTo>
                  <a:pt x="14498" y="41942"/>
                  <a:pt x="15806" y="41894"/>
                  <a:pt x="17111" y="41804"/>
                </a:cubicBezTo>
                <a:cubicBezTo>
                  <a:pt x="18779" y="41688"/>
                  <a:pt x="20438" y="41509"/>
                  <a:pt x="22080" y="41260"/>
                </a:cubicBezTo>
                <a:cubicBezTo>
                  <a:pt x="23864" y="40983"/>
                  <a:pt x="25630" y="40644"/>
                  <a:pt x="27343" y="40091"/>
                </a:cubicBezTo>
                <a:cubicBezTo>
                  <a:pt x="27994" y="39886"/>
                  <a:pt x="28646" y="39636"/>
                  <a:pt x="29225" y="39244"/>
                </a:cubicBezTo>
                <a:cubicBezTo>
                  <a:pt x="29609" y="38976"/>
                  <a:pt x="29832" y="38646"/>
                  <a:pt x="29814" y="38146"/>
                </a:cubicBezTo>
                <a:cubicBezTo>
                  <a:pt x="29787" y="37620"/>
                  <a:pt x="29761" y="37094"/>
                  <a:pt x="29734" y="36567"/>
                </a:cubicBezTo>
                <a:cubicBezTo>
                  <a:pt x="29698" y="35800"/>
                  <a:pt x="29466" y="35149"/>
                  <a:pt x="28663" y="34854"/>
                </a:cubicBezTo>
                <a:cubicBezTo>
                  <a:pt x="28556" y="34810"/>
                  <a:pt x="28539" y="34738"/>
                  <a:pt x="28556" y="34631"/>
                </a:cubicBezTo>
                <a:cubicBezTo>
                  <a:pt x="28601" y="34301"/>
                  <a:pt x="28646" y="33962"/>
                  <a:pt x="28690" y="33632"/>
                </a:cubicBezTo>
                <a:cubicBezTo>
                  <a:pt x="29083" y="30599"/>
                  <a:pt x="29359" y="27548"/>
                  <a:pt x="29440" y="24488"/>
                </a:cubicBezTo>
                <a:cubicBezTo>
                  <a:pt x="29493" y="22365"/>
                  <a:pt x="29448" y="20242"/>
                  <a:pt x="29199" y="18128"/>
                </a:cubicBezTo>
                <a:cubicBezTo>
                  <a:pt x="29172" y="17869"/>
                  <a:pt x="29199" y="17708"/>
                  <a:pt x="29440" y="17574"/>
                </a:cubicBezTo>
                <a:cubicBezTo>
                  <a:pt x="29707" y="17432"/>
                  <a:pt x="29984" y="17235"/>
                  <a:pt x="29993" y="16888"/>
                </a:cubicBezTo>
                <a:cubicBezTo>
                  <a:pt x="30019" y="15995"/>
                  <a:pt x="30019" y="15103"/>
                  <a:pt x="29859" y="14220"/>
                </a:cubicBezTo>
                <a:cubicBezTo>
                  <a:pt x="29805" y="13970"/>
                  <a:pt x="29663" y="13774"/>
                  <a:pt x="29466" y="13631"/>
                </a:cubicBezTo>
                <a:cubicBezTo>
                  <a:pt x="29234" y="13462"/>
                  <a:pt x="28985" y="13328"/>
                  <a:pt x="28717" y="13221"/>
                </a:cubicBezTo>
                <a:cubicBezTo>
                  <a:pt x="27861" y="12873"/>
                  <a:pt x="26959" y="12686"/>
                  <a:pt x="26041" y="12534"/>
                </a:cubicBezTo>
                <a:cubicBezTo>
                  <a:pt x="23941" y="12195"/>
                  <a:pt x="21818" y="12086"/>
                  <a:pt x="19694" y="12086"/>
                </a:cubicBezTo>
                <a:cubicBezTo>
                  <a:pt x="19526" y="12086"/>
                  <a:pt x="19358" y="12087"/>
                  <a:pt x="19189" y="12088"/>
                </a:cubicBezTo>
                <a:cubicBezTo>
                  <a:pt x="19152" y="12088"/>
                  <a:pt x="19110" y="12103"/>
                  <a:pt x="19069" y="12103"/>
                </a:cubicBezTo>
                <a:cubicBezTo>
                  <a:pt x="19032" y="12103"/>
                  <a:pt x="18996" y="12090"/>
                  <a:pt x="18966" y="12043"/>
                </a:cubicBezTo>
                <a:cubicBezTo>
                  <a:pt x="19020" y="11999"/>
                  <a:pt x="19064" y="11963"/>
                  <a:pt x="19118" y="11936"/>
                </a:cubicBezTo>
                <a:cubicBezTo>
                  <a:pt x="20902" y="10803"/>
                  <a:pt x="22686" y="9679"/>
                  <a:pt x="24462" y="8537"/>
                </a:cubicBezTo>
                <a:cubicBezTo>
                  <a:pt x="25666" y="7770"/>
                  <a:pt x="26852" y="6976"/>
                  <a:pt x="28039" y="6182"/>
                </a:cubicBezTo>
                <a:cubicBezTo>
                  <a:pt x="28512" y="5861"/>
                  <a:pt x="28610" y="5317"/>
                  <a:pt x="28324" y="4880"/>
                </a:cubicBezTo>
                <a:cubicBezTo>
                  <a:pt x="28149" y="4622"/>
                  <a:pt x="27881" y="4485"/>
                  <a:pt x="27592" y="4485"/>
                </a:cubicBezTo>
                <a:cubicBezTo>
                  <a:pt x="27411" y="4485"/>
                  <a:pt x="27221" y="4538"/>
                  <a:pt x="27040" y="4648"/>
                </a:cubicBezTo>
                <a:cubicBezTo>
                  <a:pt x="26799" y="4800"/>
                  <a:pt x="26567" y="4960"/>
                  <a:pt x="26326" y="5121"/>
                </a:cubicBezTo>
                <a:cubicBezTo>
                  <a:pt x="23079" y="7315"/>
                  <a:pt x="19939" y="9653"/>
                  <a:pt x="16772" y="11963"/>
                </a:cubicBezTo>
                <a:cubicBezTo>
                  <a:pt x="16656" y="12043"/>
                  <a:pt x="16558" y="12159"/>
                  <a:pt x="16397" y="12168"/>
                </a:cubicBezTo>
                <a:cubicBezTo>
                  <a:pt x="15603" y="12222"/>
                  <a:pt x="14800" y="12284"/>
                  <a:pt x="13962" y="12347"/>
                </a:cubicBezTo>
                <a:cubicBezTo>
                  <a:pt x="15130" y="11062"/>
                  <a:pt x="16272" y="9822"/>
                  <a:pt x="17396" y="8564"/>
                </a:cubicBezTo>
                <a:cubicBezTo>
                  <a:pt x="19448" y="6280"/>
                  <a:pt x="21464" y="3943"/>
                  <a:pt x="23445" y="1588"/>
                </a:cubicBezTo>
                <a:cubicBezTo>
                  <a:pt x="23659" y="1338"/>
                  <a:pt x="23784" y="1071"/>
                  <a:pt x="23721" y="749"/>
                </a:cubicBezTo>
                <a:cubicBezTo>
                  <a:pt x="23659" y="402"/>
                  <a:pt x="23462" y="143"/>
                  <a:pt x="23123" y="45"/>
                </a:cubicBezTo>
                <a:cubicBezTo>
                  <a:pt x="23016" y="15"/>
                  <a:pt x="22912" y="0"/>
                  <a:pt x="2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3_1">
    <p:spTree>
      <p:nvGrpSpPr>
        <p:cNvPr id="303" name="Shape 303"/>
        <p:cNvGrpSpPr/>
        <p:nvPr/>
      </p:nvGrpSpPr>
      <p:grpSpPr>
        <a:xfrm>
          <a:off x="0" y="0"/>
          <a:ext cx="0" cy="0"/>
          <a:chOff x="0" y="0"/>
          <a:chExt cx="0" cy="0"/>
        </a:xfrm>
      </p:grpSpPr>
      <p:pic>
        <p:nvPicPr>
          <p:cNvPr id="304" name="Google Shape;304;p15"/>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305" name="Google Shape;305;p15"/>
          <p:cNvSpPr txBox="1"/>
          <p:nvPr>
            <p:ph type="title"/>
          </p:nvPr>
        </p:nvSpPr>
        <p:spPr>
          <a:xfrm>
            <a:off x="713100" y="539400"/>
            <a:ext cx="3733500" cy="5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6" name="Google Shape;306;p15"/>
          <p:cNvSpPr txBox="1"/>
          <p:nvPr>
            <p:ph idx="1" type="subTitle"/>
          </p:nvPr>
        </p:nvSpPr>
        <p:spPr>
          <a:xfrm>
            <a:off x="713100" y="1137224"/>
            <a:ext cx="3733500" cy="92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307" name="Google Shape;307;p15"/>
          <p:cNvSpPr/>
          <p:nvPr>
            <p:ph idx="2" type="pic"/>
          </p:nvPr>
        </p:nvSpPr>
        <p:spPr>
          <a:xfrm>
            <a:off x="4697700" y="539400"/>
            <a:ext cx="3733500" cy="4064700"/>
          </a:xfrm>
          <a:prstGeom prst="rect">
            <a:avLst/>
          </a:prstGeom>
          <a:noFill/>
          <a:ln>
            <a:noFill/>
          </a:ln>
        </p:spPr>
      </p:sp>
      <p:sp>
        <p:nvSpPr>
          <p:cNvPr id="308" name="Google Shape;308;p15"/>
          <p:cNvSpPr/>
          <p:nvPr>
            <p:ph idx="3" type="pic"/>
          </p:nvPr>
        </p:nvSpPr>
        <p:spPr>
          <a:xfrm>
            <a:off x="713100" y="2217600"/>
            <a:ext cx="3733500" cy="2386500"/>
          </a:xfrm>
          <a:prstGeom prst="rect">
            <a:avLst/>
          </a:prstGeom>
          <a:noFill/>
          <a:ln>
            <a:noFill/>
          </a:ln>
        </p:spPr>
      </p:sp>
      <p:grpSp>
        <p:nvGrpSpPr>
          <p:cNvPr id="309" name="Google Shape;309;p15"/>
          <p:cNvGrpSpPr/>
          <p:nvPr/>
        </p:nvGrpSpPr>
        <p:grpSpPr>
          <a:xfrm>
            <a:off x="83615" y="3927061"/>
            <a:ext cx="501222" cy="1047691"/>
            <a:chOff x="2593465" y="4081611"/>
            <a:chExt cx="501222" cy="1047691"/>
          </a:xfrm>
        </p:grpSpPr>
        <p:grpSp>
          <p:nvGrpSpPr>
            <p:cNvPr id="310" name="Google Shape;310;p15"/>
            <p:cNvGrpSpPr/>
            <p:nvPr/>
          </p:nvGrpSpPr>
          <p:grpSpPr>
            <a:xfrm rot="-735051">
              <a:off x="2628280" y="4123136"/>
              <a:ext cx="431582" cy="374461"/>
              <a:chOff x="2199196" y="330805"/>
              <a:chExt cx="548373" cy="475794"/>
            </a:xfrm>
          </p:grpSpPr>
          <p:sp>
            <p:nvSpPr>
              <p:cNvPr id="311" name="Google Shape;311;p15"/>
              <p:cNvSpPr/>
              <p:nvPr/>
            </p:nvSpPr>
            <p:spPr>
              <a:xfrm>
                <a:off x="2199196" y="330805"/>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2199196" y="330805"/>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15"/>
            <p:cNvGrpSpPr/>
            <p:nvPr/>
          </p:nvGrpSpPr>
          <p:grpSpPr>
            <a:xfrm>
              <a:off x="2688282" y="4694061"/>
              <a:ext cx="406405" cy="435241"/>
              <a:chOff x="448257" y="629836"/>
              <a:chExt cx="406405" cy="435241"/>
            </a:xfrm>
          </p:grpSpPr>
          <p:sp>
            <p:nvSpPr>
              <p:cNvPr id="314" name="Google Shape;314;p15"/>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6" name="Google Shape;316;p15"/>
          <p:cNvGrpSpPr/>
          <p:nvPr/>
        </p:nvGrpSpPr>
        <p:grpSpPr>
          <a:xfrm rot="-2500300">
            <a:off x="-245231" y="-239237"/>
            <a:ext cx="1035237" cy="896805"/>
            <a:chOff x="2881762" y="3928417"/>
            <a:chExt cx="891912" cy="772646"/>
          </a:xfrm>
        </p:grpSpPr>
        <p:sp>
          <p:nvSpPr>
            <p:cNvPr id="317" name="Google Shape;317;p15"/>
            <p:cNvSpPr/>
            <p:nvPr/>
          </p:nvSpPr>
          <p:spPr>
            <a:xfrm>
              <a:off x="2881762" y="3928417"/>
              <a:ext cx="891912" cy="772646"/>
            </a:xfrm>
            <a:custGeom>
              <a:rect b="b" l="l" r="r" t="t"/>
              <a:pathLst>
                <a:path extrusionOk="0" h="31083" w="35881">
                  <a:moveTo>
                    <a:pt x="12686" y="2098"/>
                  </a:moveTo>
                  <a:cubicBezTo>
                    <a:pt x="19225" y="4810"/>
                    <a:pt x="25434" y="8093"/>
                    <a:pt x="31616" y="11733"/>
                  </a:cubicBezTo>
                  <a:cubicBezTo>
                    <a:pt x="30885" y="12446"/>
                    <a:pt x="30269" y="13151"/>
                    <a:pt x="29538" y="13722"/>
                  </a:cubicBezTo>
                  <a:cubicBezTo>
                    <a:pt x="29109" y="14061"/>
                    <a:pt x="28503" y="14168"/>
                    <a:pt x="27994" y="14409"/>
                  </a:cubicBezTo>
                  <a:cubicBezTo>
                    <a:pt x="27661" y="14566"/>
                    <a:pt x="27342" y="14639"/>
                    <a:pt x="27024" y="14639"/>
                  </a:cubicBezTo>
                  <a:cubicBezTo>
                    <a:pt x="26637" y="14639"/>
                    <a:pt x="26251" y="14530"/>
                    <a:pt x="25844" y="14329"/>
                  </a:cubicBezTo>
                  <a:cubicBezTo>
                    <a:pt x="21741" y="12322"/>
                    <a:pt x="17619" y="10350"/>
                    <a:pt x="13507" y="8352"/>
                  </a:cubicBezTo>
                  <a:cubicBezTo>
                    <a:pt x="13319" y="8263"/>
                    <a:pt x="13132" y="8066"/>
                    <a:pt x="13060" y="7870"/>
                  </a:cubicBezTo>
                  <a:cubicBezTo>
                    <a:pt x="12668" y="6817"/>
                    <a:pt x="12311" y="5747"/>
                    <a:pt x="11963" y="4685"/>
                  </a:cubicBezTo>
                  <a:cubicBezTo>
                    <a:pt x="11910" y="4534"/>
                    <a:pt x="11892" y="4337"/>
                    <a:pt x="11945" y="4186"/>
                  </a:cubicBezTo>
                  <a:cubicBezTo>
                    <a:pt x="12168" y="3499"/>
                    <a:pt x="12418" y="2830"/>
                    <a:pt x="12686" y="2098"/>
                  </a:cubicBezTo>
                  <a:close/>
                  <a:moveTo>
                    <a:pt x="8389" y="485"/>
                  </a:moveTo>
                  <a:cubicBezTo>
                    <a:pt x="8462" y="485"/>
                    <a:pt x="8538" y="499"/>
                    <a:pt x="8618" y="528"/>
                  </a:cubicBezTo>
                  <a:cubicBezTo>
                    <a:pt x="9822" y="965"/>
                    <a:pt x="11018" y="1429"/>
                    <a:pt x="12222" y="1884"/>
                  </a:cubicBezTo>
                  <a:cubicBezTo>
                    <a:pt x="11963" y="2598"/>
                    <a:pt x="11696" y="3240"/>
                    <a:pt x="11508" y="3900"/>
                  </a:cubicBezTo>
                  <a:cubicBezTo>
                    <a:pt x="11419" y="4212"/>
                    <a:pt x="11410" y="4587"/>
                    <a:pt x="11499" y="4881"/>
                  </a:cubicBezTo>
                  <a:cubicBezTo>
                    <a:pt x="11820" y="5943"/>
                    <a:pt x="12195" y="6978"/>
                    <a:pt x="12561" y="8022"/>
                  </a:cubicBezTo>
                  <a:cubicBezTo>
                    <a:pt x="12677" y="8370"/>
                    <a:pt x="12900" y="8637"/>
                    <a:pt x="13248" y="8798"/>
                  </a:cubicBezTo>
                  <a:cubicBezTo>
                    <a:pt x="17557" y="10867"/>
                    <a:pt x="21866" y="12937"/>
                    <a:pt x="26165" y="15016"/>
                  </a:cubicBezTo>
                  <a:cubicBezTo>
                    <a:pt x="26424" y="15137"/>
                    <a:pt x="26679" y="15201"/>
                    <a:pt x="26938" y="15201"/>
                  </a:cubicBezTo>
                  <a:cubicBezTo>
                    <a:pt x="27136" y="15201"/>
                    <a:pt x="27335" y="15164"/>
                    <a:pt x="27539" y="15087"/>
                  </a:cubicBezTo>
                  <a:cubicBezTo>
                    <a:pt x="28208" y="14837"/>
                    <a:pt x="28886" y="14605"/>
                    <a:pt x="29538" y="14329"/>
                  </a:cubicBezTo>
                  <a:cubicBezTo>
                    <a:pt x="29814" y="14204"/>
                    <a:pt x="30046" y="13999"/>
                    <a:pt x="30278" y="13794"/>
                  </a:cubicBezTo>
                  <a:cubicBezTo>
                    <a:pt x="30590" y="13517"/>
                    <a:pt x="30885" y="13214"/>
                    <a:pt x="31170" y="12910"/>
                  </a:cubicBezTo>
                  <a:cubicBezTo>
                    <a:pt x="31447" y="12607"/>
                    <a:pt x="31705" y="12286"/>
                    <a:pt x="31991" y="11956"/>
                  </a:cubicBezTo>
                  <a:cubicBezTo>
                    <a:pt x="32660" y="12357"/>
                    <a:pt x="33338" y="12759"/>
                    <a:pt x="34007" y="13169"/>
                  </a:cubicBezTo>
                  <a:cubicBezTo>
                    <a:pt x="34284" y="13330"/>
                    <a:pt x="34551" y="13490"/>
                    <a:pt x="34819" y="13660"/>
                  </a:cubicBezTo>
                  <a:cubicBezTo>
                    <a:pt x="35176" y="13892"/>
                    <a:pt x="35292" y="14248"/>
                    <a:pt x="35078" y="14614"/>
                  </a:cubicBezTo>
                  <a:cubicBezTo>
                    <a:pt x="34382" y="15774"/>
                    <a:pt x="33668" y="16934"/>
                    <a:pt x="32963" y="18093"/>
                  </a:cubicBezTo>
                  <a:cubicBezTo>
                    <a:pt x="32919" y="18156"/>
                    <a:pt x="32865" y="18245"/>
                    <a:pt x="32803" y="18272"/>
                  </a:cubicBezTo>
                  <a:cubicBezTo>
                    <a:pt x="32214" y="18531"/>
                    <a:pt x="31625" y="18789"/>
                    <a:pt x="31027" y="18994"/>
                  </a:cubicBezTo>
                  <a:cubicBezTo>
                    <a:pt x="31000" y="19004"/>
                    <a:pt x="30971" y="19008"/>
                    <a:pt x="30941" y="19008"/>
                  </a:cubicBezTo>
                  <a:cubicBezTo>
                    <a:pt x="30801" y="19008"/>
                    <a:pt x="30631" y="18921"/>
                    <a:pt x="30492" y="18870"/>
                  </a:cubicBezTo>
                  <a:cubicBezTo>
                    <a:pt x="28280" y="17960"/>
                    <a:pt x="26228" y="16729"/>
                    <a:pt x="24140" y="15587"/>
                  </a:cubicBezTo>
                  <a:cubicBezTo>
                    <a:pt x="19680" y="13160"/>
                    <a:pt x="15050" y="11082"/>
                    <a:pt x="10411" y="9030"/>
                  </a:cubicBezTo>
                  <a:cubicBezTo>
                    <a:pt x="9207" y="8494"/>
                    <a:pt x="8091" y="7745"/>
                    <a:pt x="6958" y="7058"/>
                  </a:cubicBezTo>
                  <a:cubicBezTo>
                    <a:pt x="6762" y="6942"/>
                    <a:pt x="6673" y="6639"/>
                    <a:pt x="6512" y="6434"/>
                  </a:cubicBezTo>
                  <a:cubicBezTo>
                    <a:pt x="6022" y="5818"/>
                    <a:pt x="6040" y="5176"/>
                    <a:pt x="6280" y="4453"/>
                  </a:cubicBezTo>
                  <a:cubicBezTo>
                    <a:pt x="6691" y="3222"/>
                    <a:pt x="7181" y="2036"/>
                    <a:pt x="7806" y="894"/>
                  </a:cubicBezTo>
                  <a:cubicBezTo>
                    <a:pt x="7949" y="634"/>
                    <a:pt x="8150" y="485"/>
                    <a:pt x="8389" y="485"/>
                  </a:cubicBezTo>
                  <a:close/>
                  <a:moveTo>
                    <a:pt x="8749" y="9011"/>
                  </a:moveTo>
                  <a:cubicBezTo>
                    <a:pt x="8940" y="9011"/>
                    <a:pt x="9140" y="9055"/>
                    <a:pt x="9340" y="9146"/>
                  </a:cubicBezTo>
                  <a:cubicBezTo>
                    <a:pt x="11321" y="10011"/>
                    <a:pt x="13310" y="10867"/>
                    <a:pt x="15282" y="11768"/>
                  </a:cubicBezTo>
                  <a:cubicBezTo>
                    <a:pt x="19421" y="13651"/>
                    <a:pt x="23489" y="15685"/>
                    <a:pt x="27406" y="18013"/>
                  </a:cubicBezTo>
                  <a:cubicBezTo>
                    <a:pt x="27843" y="18281"/>
                    <a:pt x="28110" y="18629"/>
                    <a:pt x="28137" y="19235"/>
                  </a:cubicBezTo>
                  <a:cubicBezTo>
                    <a:pt x="28110" y="19333"/>
                    <a:pt x="28084" y="19512"/>
                    <a:pt x="28012" y="19672"/>
                  </a:cubicBezTo>
                  <a:cubicBezTo>
                    <a:pt x="26995" y="22242"/>
                    <a:pt x="25693" y="24659"/>
                    <a:pt x="24149" y="26961"/>
                  </a:cubicBezTo>
                  <a:cubicBezTo>
                    <a:pt x="23895" y="27349"/>
                    <a:pt x="23533" y="27556"/>
                    <a:pt x="23133" y="27556"/>
                  </a:cubicBezTo>
                  <a:cubicBezTo>
                    <a:pt x="22946" y="27556"/>
                    <a:pt x="22749" y="27510"/>
                    <a:pt x="22552" y="27416"/>
                  </a:cubicBezTo>
                  <a:cubicBezTo>
                    <a:pt x="16629" y="24588"/>
                    <a:pt x="10705" y="21787"/>
                    <a:pt x="5049" y="18450"/>
                  </a:cubicBezTo>
                  <a:cubicBezTo>
                    <a:pt x="4282" y="17995"/>
                    <a:pt x="4104" y="17522"/>
                    <a:pt x="4380" y="16684"/>
                  </a:cubicBezTo>
                  <a:cubicBezTo>
                    <a:pt x="5201" y="14177"/>
                    <a:pt x="6414" y="11858"/>
                    <a:pt x="7744" y="9601"/>
                  </a:cubicBezTo>
                  <a:cubicBezTo>
                    <a:pt x="7969" y="9216"/>
                    <a:pt x="8337" y="9011"/>
                    <a:pt x="8749" y="9011"/>
                  </a:cubicBezTo>
                  <a:close/>
                  <a:moveTo>
                    <a:pt x="6022" y="6541"/>
                  </a:moveTo>
                  <a:cubicBezTo>
                    <a:pt x="6423" y="7683"/>
                    <a:pt x="7529" y="7897"/>
                    <a:pt x="8323" y="8539"/>
                  </a:cubicBezTo>
                  <a:cubicBezTo>
                    <a:pt x="8234" y="8584"/>
                    <a:pt x="8145" y="8602"/>
                    <a:pt x="8083" y="8664"/>
                  </a:cubicBezTo>
                  <a:cubicBezTo>
                    <a:pt x="7824" y="8869"/>
                    <a:pt x="7503" y="9039"/>
                    <a:pt x="7342" y="9315"/>
                  </a:cubicBezTo>
                  <a:cubicBezTo>
                    <a:pt x="5959" y="11626"/>
                    <a:pt x="4719" y="14008"/>
                    <a:pt x="3881" y="16586"/>
                  </a:cubicBezTo>
                  <a:cubicBezTo>
                    <a:pt x="3560" y="17576"/>
                    <a:pt x="3836" y="18316"/>
                    <a:pt x="4728" y="18843"/>
                  </a:cubicBezTo>
                  <a:cubicBezTo>
                    <a:pt x="8966" y="21367"/>
                    <a:pt x="13382" y="23553"/>
                    <a:pt x="17815" y="25712"/>
                  </a:cubicBezTo>
                  <a:cubicBezTo>
                    <a:pt x="19278" y="26417"/>
                    <a:pt x="20750" y="27113"/>
                    <a:pt x="22222" y="27817"/>
                  </a:cubicBezTo>
                  <a:cubicBezTo>
                    <a:pt x="22552" y="27973"/>
                    <a:pt x="22865" y="28051"/>
                    <a:pt x="23158" y="28051"/>
                  </a:cubicBezTo>
                  <a:cubicBezTo>
                    <a:pt x="23735" y="28051"/>
                    <a:pt x="24234" y="27749"/>
                    <a:pt x="24631" y="27157"/>
                  </a:cubicBezTo>
                  <a:cubicBezTo>
                    <a:pt x="26121" y="24900"/>
                    <a:pt x="27397" y="22536"/>
                    <a:pt x="28414" y="20038"/>
                  </a:cubicBezTo>
                  <a:cubicBezTo>
                    <a:pt x="28610" y="19565"/>
                    <a:pt x="28708" y="19102"/>
                    <a:pt x="28530" y="18531"/>
                  </a:cubicBezTo>
                  <a:lnTo>
                    <a:pt x="28530" y="18531"/>
                  </a:lnTo>
                  <a:cubicBezTo>
                    <a:pt x="29092" y="18789"/>
                    <a:pt x="29573" y="19003"/>
                    <a:pt x="30064" y="19226"/>
                  </a:cubicBezTo>
                  <a:cubicBezTo>
                    <a:pt x="30233" y="19307"/>
                    <a:pt x="30403" y="19432"/>
                    <a:pt x="30581" y="19449"/>
                  </a:cubicBezTo>
                  <a:cubicBezTo>
                    <a:pt x="30635" y="19453"/>
                    <a:pt x="30689" y="19454"/>
                    <a:pt x="30743" y="19454"/>
                  </a:cubicBezTo>
                  <a:cubicBezTo>
                    <a:pt x="30984" y="19454"/>
                    <a:pt x="31224" y="19425"/>
                    <a:pt x="31465" y="19396"/>
                  </a:cubicBezTo>
                  <a:cubicBezTo>
                    <a:pt x="31589" y="19387"/>
                    <a:pt x="31697" y="19316"/>
                    <a:pt x="31884" y="19253"/>
                  </a:cubicBezTo>
                  <a:lnTo>
                    <a:pt x="31884" y="19253"/>
                  </a:lnTo>
                  <a:cubicBezTo>
                    <a:pt x="31554" y="19967"/>
                    <a:pt x="31259" y="20609"/>
                    <a:pt x="30947" y="21251"/>
                  </a:cubicBezTo>
                  <a:cubicBezTo>
                    <a:pt x="29440" y="24374"/>
                    <a:pt x="27682" y="27345"/>
                    <a:pt x="25461" y="30030"/>
                  </a:cubicBezTo>
                  <a:cubicBezTo>
                    <a:pt x="25170" y="30378"/>
                    <a:pt x="24872" y="30547"/>
                    <a:pt x="24527" y="30547"/>
                  </a:cubicBezTo>
                  <a:cubicBezTo>
                    <a:pt x="24332" y="30547"/>
                    <a:pt x="24122" y="30493"/>
                    <a:pt x="23891" y="30387"/>
                  </a:cubicBezTo>
                  <a:cubicBezTo>
                    <a:pt x="16281" y="26791"/>
                    <a:pt x="8769" y="22991"/>
                    <a:pt x="1383" y="18950"/>
                  </a:cubicBezTo>
                  <a:cubicBezTo>
                    <a:pt x="749" y="18602"/>
                    <a:pt x="562" y="18049"/>
                    <a:pt x="839" y="17371"/>
                  </a:cubicBezTo>
                  <a:cubicBezTo>
                    <a:pt x="2320" y="13722"/>
                    <a:pt x="4086" y="10216"/>
                    <a:pt x="5906" y="6728"/>
                  </a:cubicBezTo>
                  <a:cubicBezTo>
                    <a:pt x="5933" y="6683"/>
                    <a:pt x="5959" y="6648"/>
                    <a:pt x="6022" y="6541"/>
                  </a:cubicBezTo>
                  <a:close/>
                  <a:moveTo>
                    <a:pt x="8407" y="0"/>
                  </a:moveTo>
                  <a:cubicBezTo>
                    <a:pt x="7977" y="0"/>
                    <a:pt x="7614" y="212"/>
                    <a:pt x="7387" y="617"/>
                  </a:cubicBezTo>
                  <a:cubicBezTo>
                    <a:pt x="6619" y="2000"/>
                    <a:pt x="5995" y="3445"/>
                    <a:pt x="5629" y="4989"/>
                  </a:cubicBezTo>
                  <a:cubicBezTo>
                    <a:pt x="5585" y="5194"/>
                    <a:pt x="5522" y="5435"/>
                    <a:pt x="5594" y="5604"/>
                  </a:cubicBezTo>
                  <a:cubicBezTo>
                    <a:pt x="5727" y="5970"/>
                    <a:pt x="5594" y="6246"/>
                    <a:pt x="5433" y="6550"/>
                  </a:cubicBezTo>
                  <a:cubicBezTo>
                    <a:pt x="3613" y="10020"/>
                    <a:pt x="1856" y="13526"/>
                    <a:pt x="375" y="17166"/>
                  </a:cubicBezTo>
                  <a:cubicBezTo>
                    <a:pt x="0" y="18093"/>
                    <a:pt x="277" y="18914"/>
                    <a:pt x="1151" y="19387"/>
                  </a:cubicBezTo>
                  <a:cubicBezTo>
                    <a:pt x="8546" y="23437"/>
                    <a:pt x="16058" y="27246"/>
                    <a:pt x="23685" y="30833"/>
                  </a:cubicBezTo>
                  <a:cubicBezTo>
                    <a:pt x="23935" y="30949"/>
                    <a:pt x="24221" y="31002"/>
                    <a:pt x="24488" y="31082"/>
                  </a:cubicBezTo>
                  <a:cubicBezTo>
                    <a:pt x="25033" y="31056"/>
                    <a:pt x="25443" y="30833"/>
                    <a:pt x="25773" y="30440"/>
                  </a:cubicBezTo>
                  <a:cubicBezTo>
                    <a:pt x="25996" y="30172"/>
                    <a:pt x="26210" y="29905"/>
                    <a:pt x="26424" y="29628"/>
                  </a:cubicBezTo>
                  <a:cubicBezTo>
                    <a:pt x="28895" y="26479"/>
                    <a:pt x="30778" y="22991"/>
                    <a:pt x="32375" y="19342"/>
                  </a:cubicBezTo>
                  <a:cubicBezTo>
                    <a:pt x="32482" y="19102"/>
                    <a:pt x="32606" y="18923"/>
                    <a:pt x="32865" y="18807"/>
                  </a:cubicBezTo>
                  <a:cubicBezTo>
                    <a:pt x="33070" y="18718"/>
                    <a:pt x="33276" y="18531"/>
                    <a:pt x="33392" y="18334"/>
                  </a:cubicBezTo>
                  <a:cubicBezTo>
                    <a:pt x="34096" y="17228"/>
                    <a:pt x="34783" y="16104"/>
                    <a:pt x="35452" y="14971"/>
                  </a:cubicBezTo>
                  <a:cubicBezTo>
                    <a:pt x="35880" y="14257"/>
                    <a:pt x="35693" y="13606"/>
                    <a:pt x="34988" y="13169"/>
                  </a:cubicBezTo>
                  <a:cubicBezTo>
                    <a:pt x="33971" y="12554"/>
                    <a:pt x="32963" y="11929"/>
                    <a:pt x="31937" y="11322"/>
                  </a:cubicBezTo>
                  <a:cubicBezTo>
                    <a:pt x="27147" y="8494"/>
                    <a:pt x="22258" y="5845"/>
                    <a:pt x="17200" y="3508"/>
                  </a:cubicBezTo>
                  <a:cubicBezTo>
                    <a:pt x="14506" y="2268"/>
                    <a:pt x="11758" y="1135"/>
                    <a:pt x="8966" y="109"/>
                  </a:cubicBezTo>
                  <a:cubicBezTo>
                    <a:pt x="8771" y="36"/>
                    <a:pt x="8583" y="0"/>
                    <a:pt x="8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3053479" y="4224026"/>
              <a:ext cx="197294" cy="182578"/>
            </a:xfrm>
            <a:custGeom>
              <a:rect b="b" l="l" r="r" t="t"/>
              <a:pathLst>
                <a:path extrusionOk="0" h="7345" w="7937">
                  <a:moveTo>
                    <a:pt x="3942" y="495"/>
                  </a:moveTo>
                  <a:cubicBezTo>
                    <a:pt x="4089" y="495"/>
                    <a:pt x="4237" y="506"/>
                    <a:pt x="4386" y="528"/>
                  </a:cubicBezTo>
                  <a:cubicBezTo>
                    <a:pt x="5171" y="635"/>
                    <a:pt x="5858" y="965"/>
                    <a:pt x="6420" y="1509"/>
                  </a:cubicBezTo>
                  <a:cubicBezTo>
                    <a:pt x="7152" y="2214"/>
                    <a:pt x="7419" y="3070"/>
                    <a:pt x="7214" y="4069"/>
                  </a:cubicBezTo>
                  <a:cubicBezTo>
                    <a:pt x="6893" y="5639"/>
                    <a:pt x="5528" y="6835"/>
                    <a:pt x="4047" y="6835"/>
                  </a:cubicBezTo>
                  <a:cubicBezTo>
                    <a:pt x="4042" y="6835"/>
                    <a:pt x="4037" y="6835"/>
                    <a:pt x="4032" y="6835"/>
                  </a:cubicBezTo>
                  <a:cubicBezTo>
                    <a:pt x="2458" y="6835"/>
                    <a:pt x="826" y="5430"/>
                    <a:pt x="711" y="3953"/>
                  </a:cubicBezTo>
                  <a:cubicBezTo>
                    <a:pt x="554" y="2113"/>
                    <a:pt x="2137" y="495"/>
                    <a:pt x="3942" y="495"/>
                  </a:cubicBezTo>
                  <a:close/>
                  <a:moveTo>
                    <a:pt x="4019" y="0"/>
                  </a:moveTo>
                  <a:cubicBezTo>
                    <a:pt x="3797" y="0"/>
                    <a:pt x="3568" y="18"/>
                    <a:pt x="3333" y="55"/>
                  </a:cubicBezTo>
                  <a:cubicBezTo>
                    <a:pt x="1710" y="314"/>
                    <a:pt x="327" y="1786"/>
                    <a:pt x="193" y="3365"/>
                  </a:cubicBezTo>
                  <a:cubicBezTo>
                    <a:pt x="0" y="5700"/>
                    <a:pt x="2287" y="7345"/>
                    <a:pt x="3967" y="7345"/>
                  </a:cubicBezTo>
                  <a:cubicBezTo>
                    <a:pt x="3994" y="7345"/>
                    <a:pt x="4021" y="7344"/>
                    <a:pt x="4047" y="7343"/>
                  </a:cubicBezTo>
                  <a:cubicBezTo>
                    <a:pt x="5796" y="7334"/>
                    <a:pt x="7392" y="5934"/>
                    <a:pt x="7723" y="4105"/>
                  </a:cubicBezTo>
                  <a:cubicBezTo>
                    <a:pt x="7937" y="2927"/>
                    <a:pt x="7607" y="1919"/>
                    <a:pt x="6732" y="1108"/>
                  </a:cubicBezTo>
                  <a:cubicBezTo>
                    <a:pt x="5941" y="382"/>
                    <a:pt x="5042"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3351871" y="4379486"/>
              <a:ext cx="152600" cy="147504"/>
            </a:xfrm>
            <a:custGeom>
              <a:rect b="b" l="l" r="r" t="t"/>
              <a:pathLst>
                <a:path extrusionOk="0" h="5934" w="6139">
                  <a:moveTo>
                    <a:pt x="3073" y="509"/>
                  </a:moveTo>
                  <a:cubicBezTo>
                    <a:pt x="3084" y="509"/>
                    <a:pt x="3095" y="509"/>
                    <a:pt x="3105" y="509"/>
                  </a:cubicBezTo>
                  <a:cubicBezTo>
                    <a:pt x="4461" y="518"/>
                    <a:pt x="5639" y="1598"/>
                    <a:pt x="5630" y="2820"/>
                  </a:cubicBezTo>
                  <a:cubicBezTo>
                    <a:pt x="5621" y="4189"/>
                    <a:pt x="4425" y="5425"/>
                    <a:pt x="3110" y="5425"/>
                  </a:cubicBezTo>
                  <a:cubicBezTo>
                    <a:pt x="3106" y="5425"/>
                    <a:pt x="3101" y="5425"/>
                    <a:pt x="3096" y="5425"/>
                  </a:cubicBezTo>
                  <a:cubicBezTo>
                    <a:pt x="1767" y="5425"/>
                    <a:pt x="509" y="4212"/>
                    <a:pt x="509" y="2945"/>
                  </a:cubicBezTo>
                  <a:cubicBezTo>
                    <a:pt x="518" y="1644"/>
                    <a:pt x="1713" y="509"/>
                    <a:pt x="3073" y="509"/>
                  </a:cubicBezTo>
                  <a:close/>
                  <a:moveTo>
                    <a:pt x="3087" y="1"/>
                  </a:moveTo>
                  <a:cubicBezTo>
                    <a:pt x="1419" y="10"/>
                    <a:pt x="1" y="1375"/>
                    <a:pt x="10" y="2972"/>
                  </a:cubicBezTo>
                  <a:cubicBezTo>
                    <a:pt x="10" y="4506"/>
                    <a:pt x="1517" y="5933"/>
                    <a:pt x="3123" y="5933"/>
                  </a:cubicBezTo>
                  <a:cubicBezTo>
                    <a:pt x="4720" y="5925"/>
                    <a:pt x="6138" y="4444"/>
                    <a:pt x="6138" y="2793"/>
                  </a:cubicBezTo>
                  <a:cubicBezTo>
                    <a:pt x="6129" y="1295"/>
                    <a:pt x="4711" y="1"/>
                    <a:pt x="3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3207075" y="4009603"/>
              <a:ext cx="52574" cy="50809"/>
            </a:xfrm>
            <a:custGeom>
              <a:rect b="b" l="l" r="r" t="t"/>
              <a:pathLst>
                <a:path extrusionOk="0" h="2044" w="2115">
                  <a:moveTo>
                    <a:pt x="1070" y="500"/>
                  </a:moveTo>
                  <a:cubicBezTo>
                    <a:pt x="1357" y="500"/>
                    <a:pt x="1606" y="719"/>
                    <a:pt x="1615" y="973"/>
                  </a:cubicBezTo>
                  <a:cubicBezTo>
                    <a:pt x="1615" y="1276"/>
                    <a:pt x="1356" y="1544"/>
                    <a:pt x="1053" y="1544"/>
                  </a:cubicBezTo>
                  <a:cubicBezTo>
                    <a:pt x="767" y="1544"/>
                    <a:pt x="500" y="1276"/>
                    <a:pt x="509" y="1009"/>
                  </a:cubicBezTo>
                  <a:cubicBezTo>
                    <a:pt x="518" y="732"/>
                    <a:pt x="759" y="509"/>
                    <a:pt x="1053" y="500"/>
                  </a:cubicBezTo>
                  <a:cubicBezTo>
                    <a:pt x="1059" y="500"/>
                    <a:pt x="1064" y="500"/>
                    <a:pt x="1070" y="500"/>
                  </a:cubicBezTo>
                  <a:close/>
                  <a:moveTo>
                    <a:pt x="1079" y="1"/>
                  </a:moveTo>
                  <a:cubicBezTo>
                    <a:pt x="1073" y="1"/>
                    <a:pt x="1068" y="1"/>
                    <a:pt x="1062" y="1"/>
                  </a:cubicBezTo>
                  <a:cubicBezTo>
                    <a:pt x="473" y="1"/>
                    <a:pt x="0" y="456"/>
                    <a:pt x="0" y="1018"/>
                  </a:cubicBezTo>
                  <a:cubicBezTo>
                    <a:pt x="0" y="1566"/>
                    <a:pt x="491" y="2044"/>
                    <a:pt x="1046" y="2044"/>
                  </a:cubicBezTo>
                  <a:cubicBezTo>
                    <a:pt x="1052" y="2044"/>
                    <a:pt x="1057" y="2044"/>
                    <a:pt x="1062" y="2044"/>
                  </a:cubicBezTo>
                  <a:cubicBezTo>
                    <a:pt x="1642" y="2044"/>
                    <a:pt x="2115" y="1562"/>
                    <a:pt x="2115" y="973"/>
                  </a:cubicBezTo>
                  <a:cubicBezTo>
                    <a:pt x="2115" y="434"/>
                    <a:pt x="1651"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3585608" y="4200759"/>
              <a:ext cx="45713" cy="46384"/>
            </a:xfrm>
            <a:custGeom>
              <a:rect b="b" l="l" r="r" t="t"/>
              <a:pathLst>
                <a:path extrusionOk="0" h="1866" w="1839">
                  <a:moveTo>
                    <a:pt x="880" y="509"/>
                  </a:moveTo>
                  <a:cubicBezTo>
                    <a:pt x="884" y="509"/>
                    <a:pt x="888" y="509"/>
                    <a:pt x="893" y="509"/>
                  </a:cubicBezTo>
                  <a:cubicBezTo>
                    <a:pt x="1125" y="518"/>
                    <a:pt x="1339" y="741"/>
                    <a:pt x="1330" y="964"/>
                  </a:cubicBezTo>
                  <a:cubicBezTo>
                    <a:pt x="1312" y="1196"/>
                    <a:pt x="1196" y="1339"/>
                    <a:pt x="973" y="1357"/>
                  </a:cubicBezTo>
                  <a:cubicBezTo>
                    <a:pt x="714" y="1357"/>
                    <a:pt x="518" y="1178"/>
                    <a:pt x="509" y="955"/>
                  </a:cubicBezTo>
                  <a:cubicBezTo>
                    <a:pt x="500" y="719"/>
                    <a:pt x="671" y="509"/>
                    <a:pt x="880" y="509"/>
                  </a:cubicBezTo>
                  <a:close/>
                  <a:moveTo>
                    <a:pt x="881" y="1"/>
                  </a:moveTo>
                  <a:cubicBezTo>
                    <a:pt x="876" y="1"/>
                    <a:pt x="871" y="1"/>
                    <a:pt x="866" y="1"/>
                  </a:cubicBezTo>
                  <a:cubicBezTo>
                    <a:pt x="393" y="1"/>
                    <a:pt x="9" y="429"/>
                    <a:pt x="9" y="946"/>
                  </a:cubicBezTo>
                  <a:cubicBezTo>
                    <a:pt x="0" y="1464"/>
                    <a:pt x="420" y="1865"/>
                    <a:pt x="964" y="1865"/>
                  </a:cubicBezTo>
                  <a:cubicBezTo>
                    <a:pt x="1446" y="1865"/>
                    <a:pt x="1838" y="1464"/>
                    <a:pt x="1838" y="964"/>
                  </a:cubicBezTo>
                  <a:cubicBezTo>
                    <a:pt x="1838" y="452"/>
                    <a:pt x="1392"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3233225" y="4091658"/>
              <a:ext cx="44818" cy="43053"/>
            </a:xfrm>
            <a:custGeom>
              <a:rect b="b" l="l" r="r" t="t"/>
              <a:pathLst>
                <a:path extrusionOk="0" h="1732" w="1803">
                  <a:moveTo>
                    <a:pt x="884" y="500"/>
                  </a:moveTo>
                  <a:cubicBezTo>
                    <a:pt x="1098" y="536"/>
                    <a:pt x="1294" y="616"/>
                    <a:pt x="1286" y="857"/>
                  </a:cubicBezTo>
                  <a:cubicBezTo>
                    <a:pt x="1277" y="1080"/>
                    <a:pt x="1134" y="1223"/>
                    <a:pt x="902" y="1223"/>
                  </a:cubicBezTo>
                  <a:cubicBezTo>
                    <a:pt x="688" y="1223"/>
                    <a:pt x="527" y="1098"/>
                    <a:pt x="527" y="893"/>
                  </a:cubicBezTo>
                  <a:cubicBezTo>
                    <a:pt x="518" y="661"/>
                    <a:pt x="661" y="527"/>
                    <a:pt x="884" y="500"/>
                  </a:cubicBezTo>
                  <a:close/>
                  <a:moveTo>
                    <a:pt x="884" y="1"/>
                  </a:moveTo>
                  <a:cubicBezTo>
                    <a:pt x="411" y="1"/>
                    <a:pt x="1" y="420"/>
                    <a:pt x="10" y="884"/>
                  </a:cubicBezTo>
                  <a:cubicBezTo>
                    <a:pt x="19" y="1348"/>
                    <a:pt x="429" y="1731"/>
                    <a:pt x="893" y="1731"/>
                  </a:cubicBezTo>
                  <a:cubicBezTo>
                    <a:pt x="1393" y="1731"/>
                    <a:pt x="1803" y="1339"/>
                    <a:pt x="1803" y="839"/>
                  </a:cubicBezTo>
                  <a:cubicBezTo>
                    <a:pt x="1803" y="393"/>
                    <a:pt x="1384"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3511309" y="4236455"/>
              <a:ext cx="38852" cy="39275"/>
            </a:xfrm>
            <a:custGeom>
              <a:rect b="b" l="l" r="r" t="t"/>
              <a:pathLst>
                <a:path extrusionOk="0" h="1580" w="1563">
                  <a:moveTo>
                    <a:pt x="831" y="465"/>
                  </a:moveTo>
                  <a:cubicBezTo>
                    <a:pt x="902" y="590"/>
                    <a:pt x="1018" y="706"/>
                    <a:pt x="1027" y="822"/>
                  </a:cubicBezTo>
                  <a:cubicBezTo>
                    <a:pt x="1036" y="902"/>
                    <a:pt x="866" y="982"/>
                    <a:pt x="786" y="1063"/>
                  </a:cubicBezTo>
                  <a:cubicBezTo>
                    <a:pt x="697" y="973"/>
                    <a:pt x="554" y="884"/>
                    <a:pt x="536" y="768"/>
                  </a:cubicBezTo>
                  <a:cubicBezTo>
                    <a:pt x="518" y="688"/>
                    <a:pt x="643" y="572"/>
                    <a:pt x="706" y="474"/>
                  </a:cubicBezTo>
                  <a:cubicBezTo>
                    <a:pt x="750" y="474"/>
                    <a:pt x="795" y="465"/>
                    <a:pt x="831" y="465"/>
                  </a:cubicBezTo>
                  <a:close/>
                  <a:moveTo>
                    <a:pt x="757" y="1"/>
                  </a:moveTo>
                  <a:cubicBezTo>
                    <a:pt x="752" y="1"/>
                    <a:pt x="747" y="1"/>
                    <a:pt x="741" y="1"/>
                  </a:cubicBezTo>
                  <a:cubicBezTo>
                    <a:pt x="331" y="1"/>
                    <a:pt x="10" y="349"/>
                    <a:pt x="10" y="795"/>
                  </a:cubicBezTo>
                  <a:cubicBezTo>
                    <a:pt x="1" y="1232"/>
                    <a:pt x="367" y="1580"/>
                    <a:pt x="822" y="1580"/>
                  </a:cubicBezTo>
                  <a:cubicBezTo>
                    <a:pt x="1241" y="1571"/>
                    <a:pt x="1562" y="1232"/>
                    <a:pt x="1553" y="795"/>
                  </a:cubicBezTo>
                  <a:cubicBezTo>
                    <a:pt x="1544" y="354"/>
                    <a:pt x="1187" y="1"/>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3122136" y="4285251"/>
              <a:ext cx="60553" cy="58341"/>
            </a:xfrm>
            <a:custGeom>
              <a:rect b="b" l="l" r="r" t="t"/>
              <a:pathLst>
                <a:path extrusionOk="0" h="2347" w="2436">
                  <a:moveTo>
                    <a:pt x="1214" y="500"/>
                  </a:moveTo>
                  <a:cubicBezTo>
                    <a:pt x="1579" y="500"/>
                    <a:pt x="1918" y="795"/>
                    <a:pt x="1918" y="1125"/>
                  </a:cubicBezTo>
                  <a:cubicBezTo>
                    <a:pt x="1918" y="1490"/>
                    <a:pt x="1588" y="1838"/>
                    <a:pt x="1232" y="1838"/>
                  </a:cubicBezTo>
                  <a:cubicBezTo>
                    <a:pt x="1227" y="1838"/>
                    <a:pt x="1222" y="1838"/>
                    <a:pt x="1217" y="1838"/>
                  </a:cubicBezTo>
                  <a:cubicBezTo>
                    <a:pt x="848" y="1838"/>
                    <a:pt x="500" y="1495"/>
                    <a:pt x="500" y="1160"/>
                  </a:cubicBezTo>
                  <a:cubicBezTo>
                    <a:pt x="509" y="812"/>
                    <a:pt x="848" y="500"/>
                    <a:pt x="1214" y="500"/>
                  </a:cubicBezTo>
                  <a:close/>
                  <a:moveTo>
                    <a:pt x="1215" y="0"/>
                  </a:moveTo>
                  <a:cubicBezTo>
                    <a:pt x="553" y="0"/>
                    <a:pt x="0" y="541"/>
                    <a:pt x="0" y="1178"/>
                  </a:cubicBezTo>
                  <a:cubicBezTo>
                    <a:pt x="0" y="1794"/>
                    <a:pt x="571" y="2338"/>
                    <a:pt x="1214" y="2347"/>
                  </a:cubicBezTo>
                  <a:cubicBezTo>
                    <a:pt x="1219" y="2347"/>
                    <a:pt x="1224" y="2347"/>
                    <a:pt x="1229" y="2347"/>
                  </a:cubicBezTo>
                  <a:cubicBezTo>
                    <a:pt x="1865" y="2347"/>
                    <a:pt x="2409" y="1788"/>
                    <a:pt x="2427" y="1134"/>
                  </a:cubicBezTo>
                  <a:cubicBezTo>
                    <a:pt x="2436" y="536"/>
                    <a:pt x="1883" y="1"/>
                    <a:pt x="1232" y="1"/>
                  </a:cubicBezTo>
                  <a:cubicBezTo>
                    <a:pt x="1226" y="0"/>
                    <a:pt x="1221"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p:nvPr/>
          </p:nvSpPr>
          <p:spPr>
            <a:xfrm>
              <a:off x="3397560" y="4423410"/>
              <a:ext cx="61000" cy="58341"/>
            </a:xfrm>
            <a:custGeom>
              <a:rect b="b" l="l" r="r" t="t"/>
              <a:pathLst>
                <a:path extrusionOk="0" h="2347" w="2454">
                  <a:moveTo>
                    <a:pt x="1232" y="500"/>
                  </a:moveTo>
                  <a:cubicBezTo>
                    <a:pt x="1597" y="500"/>
                    <a:pt x="1936" y="803"/>
                    <a:pt x="1936" y="1124"/>
                  </a:cubicBezTo>
                  <a:cubicBezTo>
                    <a:pt x="1936" y="1490"/>
                    <a:pt x="1597" y="1847"/>
                    <a:pt x="1240" y="1847"/>
                  </a:cubicBezTo>
                  <a:cubicBezTo>
                    <a:pt x="875" y="1847"/>
                    <a:pt x="509" y="1499"/>
                    <a:pt x="518" y="1160"/>
                  </a:cubicBezTo>
                  <a:cubicBezTo>
                    <a:pt x="518" y="821"/>
                    <a:pt x="866" y="500"/>
                    <a:pt x="1232" y="500"/>
                  </a:cubicBezTo>
                  <a:close/>
                  <a:moveTo>
                    <a:pt x="1232" y="0"/>
                  </a:moveTo>
                  <a:cubicBezTo>
                    <a:pt x="571" y="0"/>
                    <a:pt x="0" y="545"/>
                    <a:pt x="9" y="1187"/>
                  </a:cubicBezTo>
                  <a:cubicBezTo>
                    <a:pt x="18" y="1793"/>
                    <a:pt x="589" y="2347"/>
                    <a:pt x="1232" y="2347"/>
                  </a:cubicBezTo>
                  <a:cubicBezTo>
                    <a:pt x="1237" y="2347"/>
                    <a:pt x="1242" y="2347"/>
                    <a:pt x="1247" y="2347"/>
                  </a:cubicBezTo>
                  <a:cubicBezTo>
                    <a:pt x="1882" y="2347"/>
                    <a:pt x="2427" y="1788"/>
                    <a:pt x="2436" y="1133"/>
                  </a:cubicBezTo>
                  <a:cubicBezTo>
                    <a:pt x="2454" y="536"/>
                    <a:pt x="1883" y="0"/>
                    <a:pt x="1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15"/>
          <p:cNvSpPr/>
          <p:nvPr/>
        </p:nvSpPr>
        <p:spPr>
          <a:xfrm rot="-1056085">
            <a:off x="8065771" y="4617366"/>
            <a:ext cx="1209052" cy="640550"/>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15"/>
          <p:cNvGrpSpPr/>
          <p:nvPr/>
        </p:nvGrpSpPr>
        <p:grpSpPr>
          <a:xfrm>
            <a:off x="8430893" y="65662"/>
            <a:ext cx="856879" cy="1042946"/>
            <a:chOff x="878628" y="1404360"/>
            <a:chExt cx="738243" cy="898549"/>
          </a:xfrm>
        </p:grpSpPr>
        <p:sp>
          <p:nvSpPr>
            <p:cNvPr id="328" name="Google Shape;328;p15"/>
            <p:cNvSpPr/>
            <p:nvPr/>
          </p:nvSpPr>
          <p:spPr>
            <a:xfrm>
              <a:off x="878628" y="1404360"/>
              <a:ext cx="738243" cy="898549"/>
            </a:xfrm>
            <a:custGeom>
              <a:rect b="b" l="l" r="r" t="t"/>
              <a:pathLst>
                <a:path extrusionOk="0" h="36148" w="29699">
                  <a:moveTo>
                    <a:pt x="7342" y="467"/>
                  </a:moveTo>
                  <a:cubicBezTo>
                    <a:pt x="7815" y="592"/>
                    <a:pt x="8297" y="708"/>
                    <a:pt x="8823" y="850"/>
                  </a:cubicBezTo>
                  <a:cubicBezTo>
                    <a:pt x="8689" y="1127"/>
                    <a:pt x="8582" y="1332"/>
                    <a:pt x="8448" y="1600"/>
                  </a:cubicBezTo>
                  <a:cubicBezTo>
                    <a:pt x="8020" y="1234"/>
                    <a:pt x="7646" y="922"/>
                    <a:pt x="7271" y="610"/>
                  </a:cubicBezTo>
                  <a:cubicBezTo>
                    <a:pt x="7289" y="565"/>
                    <a:pt x="7316" y="520"/>
                    <a:pt x="7342" y="467"/>
                  </a:cubicBezTo>
                  <a:close/>
                  <a:moveTo>
                    <a:pt x="6388" y="404"/>
                  </a:moveTo>
                  <a:lnTo>
                    <a:pt x="6388" y="404"/>
                  </a:lnTo>
                  <a:cubicBezTo>
                    <a:pt x="6075" y="1002"/>
                    <a:pt x="5835" y="1457"/>
                    <a:pt x="5567" y="1974"/>
                  </a:cubicBezTo>
                  <a:cubicBezTo>
                    <a:pt x="5139" y="1609"/>
                    <a:pt x="4764" y="1296"/>
                    <a:pt x="4265" y="868"/>
                  </a:cubicBezTo>
                  <a:cubicBezTo>
                    <a:pt x="5023" y="699"/>
                    <a:pt x="5621" y="565"/>
                    <a:pt x="6388" y="404"/>
                  </a:cubicBezTo>
                  <a:close/>
                  <a:moveTo>
                    <a:pt x="3256" y="1403"/>
                  </a:moveTo>
                  <a:cubicBezTo>
                    <a:pt x="3301" y="1430"/>
                    <a:pt x="3346" y="1466"/>
                    <a:pt x="3381" y="1493"/>
                  </a:cubicBezTo>
                  <a:cubicBezTo>
                    <a:pt x="3185" y="1876"/>
                    <a:pt x="2989" y="2251"/>
                    <a:pt x="2748" y="2715"/>
                  </a:cubicBezTo>
                  <a:cubicBezTo>
                    <a:pt x="2561" y="2536"/>
                    <a:pt x="2454" y="2438"/>
                    <a:pt x="2284" y="2269"/>
                  </a:cubicBezTo>
                  <a:cubicBezTo>
                    <a:pt x="2623" y="1966"/>
                    <a:pt x="2944" y="1689"/>
                    <a:pt x="3256" y="1403"/>
                  </a:cubicBezTo>
                  <a:close/>
                  <a:moveTo>
                    <a:pt x="9251" y="1163"/>
                  </a:moveTo>
                  <a:cubicBezTo>
                    <a:pt x="10705" y="1760"/>
                    <a:pt x="11062" y="2456"/>
                    <a:pt x="10393" y="3464"/>
                  </a:cubicBezTo>
                  <a:cubicBezTo>
                    <a:pt x="9947" y="2911"/>
                    <a:pt x="9501" y="2376"/>
                    <a:pt x="9064" y="1832"/>
                  </a:cubicBezTo>
                  <a:cubicBezTo>
                    <a:pt x="9002" y="1858"/>
                    <a:pt x="8939" y="1885"/>
                    <a:pt x="8868" y="1921"/>
                  </a:cubicBezTo>
                  <a:cubicBezTo>
                    <a:pt x="8993" y="1662"/>
                    <a:pt x="9126" y="1412"/>
                    <a:pt x="9251" y="1163"/>
                  </a:cubicBezTo>
                  <a:close/>
                  <a:moveTo>
                    <a:pt x="6736" y="824"/>
                  </a:moveTo>
                  <a:cubicBezTo>
                    <a:pt x="7200" y="1207"/>
                    <a:pt x="7619" y="1537"/>
                    <a:pt x="8002" y="1903"/>
                  </a:cubicBezTo>
                  <a:cubicBezTo>
                    <a:pt x="8101" y="1992"/>
                    <a:pt x="8154" y="2224"/>
                    <a:pt x="8109" y="2349"/>
                  </a:cubicBezTo>
                  <a:cubicBezTo>
                    <a:pt x="7931" y="2822"/>
                    <a:pt x="7708" y="3268"/>
                    <a:pt x="7476" y="3768"/>
                  </a:cubicBezTo>
                  <a:cubicBezTo>
                    <a:pt x="7030" y="3348"/>
                    <a:pt x="6602" y="2974"/>
                    <a:pt x="6227" y="2563"/>
                  </a:cubicBezTo>
                  <a:cubicBezTo>
                    <a:pt x="6111" y="2438"/>
                    <a:pt x="6075" y="2162"/>
                    <a:pt x="6138" y="2001"/>
                  </a:cubicBezTo>
                  <a:cubicBezTo>
                    <a:pt x="6281" y="1618"/>
                    <a:pt x="6504" y="1270"/>
                    <a:pt x="6736" y="824"/>
                  </a:cubicBezTo>
                  <a:close/>
                  <a:moveTo>
                    <a:pt x="3997" y="1430"/>
                  </a:moveTo>
                  <a:cubicBezTo>
                    <a:pt x="5415" y="2153"/>
                    <a:pt x="5487" y="2581"/>
                    <a:pt x="4416" y="4321"/>
                  </a:cubicBezTo>
                  <a:cubicBezTo>
                    <a:pt x="3988" y="3875"/>
                    <a:pt x="3595" y="3464"/>
                    <a:pt x="3158" y="3009"/>
                  </a:cubicBezTo>
                  <a:cubicBezTo>
                    <a:pt x="3426" y="2501"/>
                    <a:pt x="3711" y="1966"/>
                    <a:pt x="3997" y="1430"/>
                  </a:cubicBezTo>
                  <a:close/>
                  <a:moveTo>
                    <a:pt x="8618" y="2438"/>
                  </a:moveTo>
                  <a:cubicBezTo>
                    <a:pt x="9171" y="2991"/>
                    <a:pt x="9644" y="3473"/>
                    <a:pt x="10170" y="3999"/>
                  </a:cubicBezTo>
                  <a:cubicBezTo>
                    <a:pt x="9644" y="4205"/>
                    <a:pt x="9189" y="4428"/>
                    <a:pt x="8707" y="4570"/>
                  </a:cubicBezTo>
                  <a:cubicBezTo>
                    <a:pt x="8669" y="4582"/>
                    <a:pt x="8626" y="4587"/>
                    <a:pt x="8581" y="4587"/>
                  </a:cubicBezTo>
                  <a:cubicBezTo>
                    <a:pt x="8414" y="4587"/>
                    <a:pt x="8215" y="4515"/>
                    <a:pt x="8109" y="4410"/>
                  </a:cubicBezTo>
                  <a:cubicBezTo>
                    <a:pt x="7994" y="4312"/>
                    <a:pt x="7967" y="4026"/>
                    <a:pt x="8020" y="3857"/>
                  </a:cubicBezTo>
                  <a:cubicBezTo>
                    <a:pt x="8172" y="3402"/>
                    <a:pt x="8386" y="2965"/>
                    <a:pt x="8618" y="2438"/>
                  </a:cubicBezTo>
                  <a:close/>
                  <a:moveTo>
                    <a:pt x="1999" y="2777"/>
                  </a:moveTo>
                  <a:cubicBezTo>
                    <a:pt x="2454" y="2965"/>
                    <a:pt x="2543" y="3250"/>
                    <a:pt x="2293" y="3696"/>
                  </a:cubicBezTo>
                  <a:cubicBezTo>
                    <a:pt x="2043" y="4160"/>
                    <a:pt x="1865" y="4651"/>
                    <a:pt x="1642" y="5141"/>
                  </a:cubicBezTo>
                  <a:cubicBezTo>
                    <a:pt x="1151" y="4767"/>
                    <a:pt x="1312" y="3705"/>
                    <a:pt x="1999" y="2777"/>
                  </a:cubicBezTo>
                  <a:close/>
                  <a:moveTo>
                    <a:pt x="5960" y="2697"/>
                  </a:moveTo>
                  <a:cubicBezTo>
                    <a:pt x="6325" y="3152"/>
                    <a:pt x="6709" y="3607"/>
                    <a:pt x="7048" y="4089"/>
                  </a:cubicBezTo>
                  <a:cubicBezTo>
                    <a:pt x="7146" y="4214"/>
                    <a:pt x="7182" y="4437"/>
                    <a:pt x="7155" y="4597"/>
                  </a:cubicBezTo>
                  <a:cubicBezTo>
                    <a:pt x="7030" y="5364"/>
                    <a:pt x="6352" y="5329"/>
                    <a:pt x="5826" y="5364"/>
                  </a:cubicBezTo>
                  <a:cubicBezTo>
                    <a:pt x="5817" y="5365"/>
                    <a:pt x="5809" y="5365"/>
                    <a:pt x="5801" y="5365"/>
                  </a:cubicBezTo>
                  <a:cubicBezTo>
                    <a:pt x="5539" y="5365"/>
                    <a:pt x="5238" y="5100"/>
                    <a:pt x="4996" y="4909"/>
                  </a:cubicBezTo>
                  <a:cubicBezTo>
                    <a:pt x="4916" y="4847"/>
                    <a:pt x="4943" y="4588"/>
                    <a:pt x="4996" y="4454"/>
                  </a:cubicBezTo>
                  <a:cubicBezTo>
                    <a:pt x="5201" y="3928"/>
                    <a:pt x="5442" y="3411"/>
                    <a:pt x="5674" y="2893"/>
                  </a:cubicBezTo>
                  <a:cubicBezTo>
                    <a:pt x="5772" y="2831"/>
                    <a:pt x="5861" y="2759"/>
                    <a:pt x="5960" y="2697"/>
                  </a:cubicBezTo>
                  <a:close/>
                  <a:moveTo>
                    <a:pt x="3087" y="3518"/>
                  </a:moveTo>
                  <a:cubicBezTo>
                    <a:pt x="3381" y="3875"/>
                    <a:pt x="3702" y="4214"/>
                    <a:pt x="3961" y="4597"/>
                  </a:cubicBezTo>
                  <a:cubicBezTo>
                    <a:pt x="4077" y="4767"/>
                    <a:pt x="4175" y="5052"/>
                    <a:pt x="4113" y="5222"/>
                  </a:cubicBezTo>
                  <a:cubicBezTo>
                    <a:pt x="4033" y="5418"/>
                    <a:pt x="3792" y="5659"/>
                    <a:pt x="3595" y="5686"/>
                  </a:cubicBezTo>
                  <a:cubicBezTo>
                    <a:pt x="3385" y="5717"/>
                    <a:pt x="3172" y="5726"/>
                    <a:pt x="2941" y="5726"/>
                  </a:cubicBezTo>
                  <a:cubicBezTo>
                    <a:pt x="2653" y="5726"/>
                    <a:pt x="2339" y="5712"/>
                    <a:pt x="1972" y="5712"/>
                  </a:cubicBezTo>
                  <a:cubicBezTo>
                    <a:pt x="2284" y="4972"/>
                    <a:pt x="2561" y="4303"/>
                    <a:pt x="2837" y="3643"/>
                  </a:cubicBezTo>
                  <a:cubicBezTo>
                    <a:pt x="2917" y="3598"/>
                    <a:pt x="3007" y="3562"/>
                    <a:pt x="3087" y="3518"/>
                  </a:cubicBezTo>
                  <a:close/>
                  <a:moveTo>
                    <a:pt x="11845" y="3801"/>
                  </a:moveTo>
                  <a:cubicBezTo>
                    <a:pt x="12111" y="3801"/>
                    <a:pt x="12287" y="3964"/>
                    <a:pt x="12258" y="4249"/>
                  </a:cubicBezTo>
                  <a:cubicBezTo>
                    <a:pt x="12231" y="4454"/>
                    <a:pt x="12008" y="4713"/>
                    <a:pt x="11812" y="4820"/>
                  </a:cubicBezTo>
                  <a:cubicBezTo>
                    <a:pt x="9626" y="6007"/>
                    <a:pt x="7280" y="6756"/>
                    <a:pt x="4809" y="7068"/>
                  </a:cubicBezTo>
                  <a:cubicBezTo>
                    <a:pt x="4050" y="7166"/>
                    <a:pt x="3274" y="7202"/>
                    <a:pt x="2507" y="7265"/>
                  </a:cubicBezTo>
                  <a:cubicBezTo>
                    <a:pt x="2507" y="7247"/>
                    <a:pt x="2507" y="7229"/>
                    <a:pt x="2507" y="7220"/>
                  </a:cubicBezTo>
                  <a:cubicBezTo>
                    <a:pt x="2228" y="7220"/>
                    <a:pt x="1948" y="7216"/>
                    <a:pt x="1668" y="7216"/>
                  </a:cubicBezTo>
                  <a:cubicBezTo>
                    <a:pt x="1529" y="7216"/>
                    <a:pt x="1389" y="7217"/>
                    <a:pt x="1249" y="7220"/>
                  </a:cubicBezTo>
                  <a:cubicBezTo>
                    <a:pt x="901" y="7220"/>
                    <a:pt x="616" y="7140"/>
                    <a:pt x="625" y="6720"/>
                  </a:cubicBezTo>
                  <a:cubicBezTo>
                    <a:pt x="643" y="6310"/>
                    <a:pt x="928" y="6257"/>
                    <a:pt x="1276" y="6239"/>
                  </a:cubicBezTo>
                  <a:cubicBezTo>
                    <a:pt x="2721" y="6149"/>
                    <a:pt x="4175" y="6114"/>
                    <a:pt x="5612" y="5918"/>
                  </a:cubicBezTo>
                  <a:cubicBezTo>
                    <a:pt x="7655" y="5632"/>
                    <a:pt x="9573" y="4892"/>
                    <a:pt x="11392" y="3928"/>
                  </a:cubicBezTo>
                  <a:cubicBezTo>
                    <a:pt x="11556" y="3842"/>
                    <a:pt x="11712" y="3801"/>
                    <a:pt x="11845" y="3801"/>
                  </a:cubicBezTo>
                  <a:close/>
                  <a:moveTo>
                    <a:pt x="11509" y="5642"/>
                  </a:moveTo>
                  <a:cubicBezTo>
                    <a:pt x="11806" y="5642"/>
                    <a:pt x="11959" y="5874"/>
                    <a:pt x="11874" y="6310"/>
                  </a:cubicBezTo>
                  <a:cubicBezTo>
                    <a:pt x="11767" y="6890"/>
                    <a:pt x="11508" y="7443"/>
                    <a:pt x="11259" y="8175"/>
                  </a:cubicBezTo>
                  <a:cubicBezTo>
                    <a:pt x="10697" y="7470"/>
                    <a:pt x="10268" y="6934"/>
                    <a:pt x="9787" y="6328"/>
                  </a:cubicBezTo>
                  <a:cubicBezTo>
                    <a:pt x="10286" y="6105"/>
                    <a:pt x="10705" y="5918"/>
                    <a:pt x="11125" y="5739"/>
                  </a:cubicBezTo>
                  <a:cubicBezTo>
                    <a:pt x="11270" y="5674"/>
                    <a:pt x="11399" y="5642"/>
                    <a:pt x="11509" y="5642"/>
                  </a:cubicBezTo>
                  <a:close/>
                  <a:moveTo>
                    <a:pt x="9126" y="6578"/>
                  </a:moveTo>
                  <a:lnTo>
                    <a:pt x="9126" y="6578"/>
                  </a:lnTo>
                  <a:cubicBezTo>
                    <a:pt x="8859" y="7372"/>
                    <a:pt x="8627" y="8085"/>
                    <a:pt x="8350" y="8924"/>
                  </a:cubicBezTo>
                  <a:cubicBezTo>
                    <a:pt x="7869" y="8308"/>
                    <a:pt x="7467" y="7791"/>
                    <a:pt x="7003" y="7202"/>
                  </a:cubicBezTo>
                  <a:cubicBezTo>
                    <a:pt x="7708" y="6988"/>
                    <a:pt x="8359" y="6801"/>
                    <a:pt x="9126" y="6578"/>
                  </a:cubicBezTo>
                  <a:close/>
                  <a:moveTo>
                    <a:pt x="3185" y="7773"/>
                  </a:moveTo>
                  <a:cubicBezTo>
                    <a:pt x="3087" y="8157"/>
                    <a:pt x="2980" y="8540"/>
                    <a:pt x="2828" y="9111"/>
                  </a:cubicBezTo>
                  <a:cubicBezTo>
                    <a:pt x="2445" y="8585"/>
                    <a:pt x="2177" y="8228"/>
                    <a:pt x="1838" y="7773"/>
                  </a:cubicBezTo>
                  <a:close/>
                  <a:moveTo>
                    <a:pt x="6174" y="7372"/>
                  </a:moveTo>
                  <a:lnTo>
                    <a:pt x="6174" y="7372"/>
                  </a:lnTo>
                  <a:cubicBezTo>
                    <a:pt x="5977" y="8067"/>
                    <a:pt x="5790" y="8701"/>
                    <a:pt x="5585" y="9450"/>
                  </a:cubicBezTo>
                  <a:cubicBezTo>
                    <a:pt x="5041" y="8817"/>
                    <a:pt x="4586" y="8290"/>
                    <a:pt x="4068" y="7675"/>
                  </a:cubicBezTo>
                  <a:cubicBezTo>
                    <a:pt x="4800" y="7568"/>
                    <a:pt x="5433" y="7479"/>
                    <a:pt x="6174" y="7372"/>
                  </a:cubicBezTo>
                  <a:close/>
                  <a:moveTo>
                    <a:pt x="9564" y="6845"/>
                  </a:moveTo>
                  <a:cubicBezTo>
                    <a:pt x="10019" y="7425"/>
                    <a:pt x="10393" y="7898"/>
                    <a:pt x="10875" y="8505"/>
                  </a:cubicBezTo>
                  <a:cubicBezTo>
                    <a:pt x="10143" y="8906"/>
                    <a:pt x="9510" y="9263"/>
                    <a:pt x="8877" y="9611"/>
                  </a:cubicBezTo>
                  <a:cubicBezTo>
                    <a:pt x="8823" y="9566"/>
                    <a:pt x="8770" y="9513"/>
                    <a:pt x="8707" y="9468"/>
                  </a:cubicBezTo>
                  <a:cubicBezTo>
                    <a:pt x="8975" y="8638"/>
                    <a:pt x="9251" y="7809"/>
                    <a:pt x="9564" y="6845"/>
                  </a:cubicBezTo>
                  <a:close/>
                  <a:moveTo>
                    <a:pt x="3667" y="7996"/>
                  </a:moveTo>
                  <a:cubicBezTo>
                    <a:pt x="4265" y="8701"/>
                    <a:pt x="4782" y="9299"/>
                    <a:pt x="5290" y="9896"/>
                  </a:cubicBezTo>
                  <a:cubicBezTo>
                    <a:pt x="5255" y="9950"/>
                    <a:pt x="5219" y="10012"/>
                    <a:pt x="5174" y="10075"/>
                  </a:cubicBezTo>
                  <a:cubicBezTo>
                    <a:pt x="4550" y="9870"/>
                    <a:pt x="3926" y="9655"/>
                    <a:pt x="3248" y="9432"/>
                  </a:cubicBezTo>
                  <a:cubicBezTo>
                    <a:pt x="3399" y="8933"/>
                    <a:pt x="3515" y="8540"/>
                    <a:pt x="3667" y="7996"/>
                  </a:cubicBezTo>
                  <a:close/>
                  <a:moveTo>
                    <a:pt x="6638" y="7523"/>
                  </a:moveTo>
                  <a:cubicBezTo>
                    <a:pt x="7235" y="8308"/>
                    <a:pt x="7717" y="8942"/>
                    <a:pt x="8341" y="9762"/>
                  </a:cubicBezTo>
                  <a:cubicBezTo>
                    <a:pt x="7485" y="9905"/>
                    <a:pt x="6807" y="10021"/>
                    <a:pt x="5933" y="10173"/>
                  </a:cubicBezTo>
                  <a:cubicBezTo>
                    <a:pt x="6183" y="9227"/>
                    <a:pt x="6388" y="8460"/>
                    <a:pt x="6638" y="7523"/>
                  </a:cubicBezTo>
                  <a:close/>
                  <a:moveTo>
                    <a:pt x="4505" y="10432"/>
                  </a:moveTo>
                  <a:lnTo>
                    <a:pt x="4505" y="10432"/>
                  </a:lnTo>
                  <a:cubicBezTo>
                    <a:pt x="4755" y="10467"/>
                    <a:pt x="4969" y="10512"/>
                    <a:pt x="5255" y="10556"/>
                  </a:cubicBezTo>
                  <a:cubicBezTo>
                    <a:pt x="5264" y="10815"/>
                    <a:pt x="5282" y="11083"/>
                    <a:pt x="5290" y="11341"/>
                  </a:cubicBezTo>
                  <a:cubicBezTo>
                    <a:pt x="5095" y="11366"/>
                    <a:pt x="4944" y="11384"/>
                    <a:pt x="4828" y="11384"/>
                  </a:cubicBezTo>
                  <a:cubicBezTo>
                    <a:pt x="4445" y="11384"/>
                    <a:pt x="4444" y="11192"/>
                    <a:pt x="4505" y="10432"/>
                  </a:cubicBezTo>
                  <a:close/>
                  <a:moveTo>
                    <a:pt x="10518" y="9299"/>
                  </a:moveTo>
                  <a:cubicBezTo>
                    <a:pt x="10607" y="9522"/>
                    <a:pt x="10697" y="9709"/>
                    <a:pt x="10795" y="9941"/>
                  </a:cubicBezTo>
                  <a:cubicBezTo>
                    <a:pt x="9225" y="10976"/>
                    <a:pt x="7512" y="11413"/>
                    <a:pt x="5585" y="11440"/>
                  </a:cubicBezTo>
                  <a:cubicBezTo>
                    <a:pt x="5567" y="11145"/>
                    <a:pt x="5558" y="10931"/>
                    <a:pt x="5540" y="10637"/>
                  </a:cubicBezTo>
                  <a:cubicBezTo>
                    <a:pt x="7289" y="10539"/>
                    <a:pt x="8984" y="10298"/>
                    <a:pt x="10518" y="9299"/>
                  </a:cubicBezTo>
                  <a:close/>
                  <a:moveTo>
                    <a:pt x="10937" y="10467"/>
                  </a:moveTo>
                  <a:cubicBezTo>
                    <a:pt x="11044" y="10690"/>
                    <a:pt x="11134" y="10878"/>
                    <a:pt x="11250" y="11127"/>
                  </a:cubicBezTo>
                  <a:cubicBezTo>
                    <a:pt x="9483" y="12152"/>
                    <a:pt x="7631" y="12659"/>
                    <a:pt x="5609" y="12659"/>
                  </a:cubicBezTo>
                  <a:cubicBezTo>
                    <a:pt x="5273" y="12659"/>
                    <a:pt x="4932" y="12645"/>
                    <a:pt x="4586" y="12617"/>
                  </a:cubicBezTo>
                  <a:lnTo>
                    <a:pt x="4586" y="11895"/>
                  </a:lnTo>
                  <a:cubicBezTo>
                    <a:pt x="4909" y="11919"/>
                    <a:pt x="5230" y="11932"/>
                    <a:pt x="5548" y="11932"/>
                  </a:cubicBezTo>
                  <a:cubicBezTo>
                    <a:pt x="7435" y="11932"/>
                    <a:pt x="9235" y="11490"/>
                    <a:pt x="10937" y="10467"/>
                  </a:cubicBezTo>
                  <a:close/>
                  <a:moveTo>
                    <a:pt x="5362" y="13188"/>
                  </a:moveTo>
                  <a:cubicBezTo>
                    <a:pt x="5826" y="18933"/>
                    <a:pt x="5852" y="24705"/>
                    <a:pt x="7423" y="30325"/>
                  </a:cubicBezTo>
                  <a:cubicBezTo>
                    <a:pt x="6923" y="30281"/>
                    <a:pt x="6539" y="30004"/>
                    <a:pt x="6423" y="29469"/>
                  </a:cubicBezTo>
                  <a:cubicBezTo>
                    <a:pt x="6156" y="28265"/>
                    <a:pt x="5817" y="27060"/>
                    <a:pt x="5701" y="25838"/>
                  </a:cubicBezTo>
                  <a:cubicBezTo>
                    <a:pt x="5290" y="21779"/>
                    <a:pt x="4969" y="17711"/>
                    <a:pt x="4621" y="13643"/>
                  </a:cubicBezTo>
                  <a:cubicBezTo>
                    <a:pt x="4612" y="13518"/>
                    <a:pt x="4621" y="13384"/>
                    <a:pt x="4621" y="13188"/>
                  </a:cubicBezTo>
                  <a:close/>
                  <a:moveTo>
                    <a:pt x="11437" y="11618"/>
                  </a:moveTo>
                  <a:cubicBezTo>
                    <a:pt x="12097" y="13563"/>
                    <a:pt x="12802" y="15409"/>
                    <a:pt x="13355" y="17310"/>
                  </a:cubicBezTo>
                  <a:cubicBezTo>
                    <a:pt x="14131" y="19950"/>
                    <a:pt x="14800" y="22618"/>
                    <a:pt x="15505" y="25276"/>
                  </a:cubicBezTo>
                  <a:cubicBezTo>
                    <a:pt x="15576" y="25535"/>
                    <a:pt x="15585" y="25802"/>
                    <a:pt x="15621" y="26061"/>
                  </a:cubicBezTo>
                  <a:cubicBezTo>
                    <a:pt x="15835" y="27970"/>
                    <a:pt x="15630" y="28407"/>
                    <a:pt x="13935" y="29282"/>
                  </a:cubicBezTo>
                  <a:cubicBezTo>
                    <a:pt x="12317" y="30116"/>
                    <a:pt x="10602" y="30560"/>
                    <a:pt x="8781" y="30560"/>
                  </a:cubicBezTo>
                  <a:cubicBezTo>
                    <a:pt x="8694" y="30560"/>
                    <a:pt x="8607" y="30559"/>
                    <a:pt x="8520" y="30557"/>
                  </a:cubicBezTo>
                  <a:cubicBezTo>
                    <a:pt x="8020" y="30548"/>
                    <a:pt x="7726" y="30361"/>
                    <a:pt x="7628" y="29888"/>
                  </a:cubicBezTo>
                  <a:cubicBezTo>
                    <a:pt x="7289" y="28336"/>
                    <a:pt x="6807" y="26810"/>
                    <a:pt x="6646" y="25240"/>
                  </a:cubicBezTo>
                  <a:cubicBezTo>
                    <a:pt x="6245" y="21387"/>
                    <a:pt x="5986" y="17506"/>
                    <a:pt x="5665" y="13643"/>
                  </a:cubicBezTo>
                  <a:cubicBezTo>
                    <a:pt x="5656" y="13509"/>
                    <a:pt x="5665" y="13384"/>
                    <a:pt x="5665" y="13179"/>
                  </a:cubicBezTo>
                  <a:cubicBezTo>
                    <a:pt x="7735" y="13135"/>
                    <a:pt x="9608" y="12599"/>
                    <a:pt x="11437" y="11618"/>
                  </a:cubicBezTo>
                  <a:close/>
                  <a:moveTo>
                    <a:pt x="12713" y="30406"/>
                  </a:moveTo>
                  <a:lnTo>
                    <a:pt x="12713" y="30406"/>
                  </a:lnTo>
                  <a:cubicBezTo>
                    <a:pt x="12945" y="30905"/>
                    <a:pt x="12829" y="31235"/>
                    <a:pt x="12267" y="31369"/>
                  </a:cubicBezTo>
                  <a:cubicBezTo>
                    <a:pt x="11847" y="31467"/>
                    <a:pt x="11410" y="31565"/>
                    <a:pt x="10982" y="31619"/>
                  </a:cubicBezTo>
                  <a:cubicBezTo>
                    <a:pt x="10931" y="31626"/>
                    <a:pt x="10883" y="31629"/>
                    <a:pt x="10836" y="31629"/>
                  </a:cubicBezTo>
                  <a:cubicBezTo>
                    <a:pt x="10508" y="31629"/>
                    <a:pt x="10302" y="31455"/>
                    <a:pt x="10349" y="30986"/>
                  </a:cubicBezTo>
                  <a:cubicBezTo>
                    <a:pt x="11152" y="30789"/>
                    <a:pt x="11919" y="30602"/>
                    <a:pt x="12713" y="30406"/>
                  </a:cubicBezTo>
                  <a:close/>
                  <a:moveTo>
                    <a:pt x="6611" y="0"/>
                  </a:moveTo>
                  <a:cubicBezTo>
                    <a:pt x="6282" y="0"/>
                    <a:pt x="5945" y="20"/>
                    <a:pt x="5603" y="56"/>
                  </a:cubicBezTo>
                  <a:cubicBezTo>
                    <a:pt x="2748" y="369"/>
                    <a:pt x="794" y="2519"/>
                    <a:pt x="776" y="5338"/>
                  </a:cubicBezTo>
                  <a:cubicBezTo>
                    <a:pt x="776" y="5552"/>
                    <a:pt x="607" y="5802"/>
                    <a:pt x="455" y="5980"/>
                  </a:cubicBezTo>
                  <a:cubicBezTo>
                    <a:pt x="0" y="6488"/>
                    <a:pt x="27" y="7416"/>
                    <a:pt x="607" y="7550"/>
                  </a:cubicBezTo>
                  <a:cubicBezTo>
                    <a:pt x="1294" y="7702"/>
                    <a:pt x="1490" y="8237"/>
                    <a:pt x="1874" y="8656"/>
                  </a:cubicBezTo>
                  <a:cubicBezTo>
                    <a:pt x="2355" y="9174"/>
                    <a:pt x="2980" y="9575"/>
                    <a:pt x="3515" y="10048"/>
                  </a:cubicBezTo>
                  <a:cubicBezTo>
                    <a:pt x="3702" y="10217"/>
                    <a:pt x="3926" y="10458"/>
                    <a:pt x="3943" y="10672"/>
                  </a:cubicBezTo>
                  <a:cubicBezTo>
                    <a:pt x="4229" y="14330"/>
                    <a:pt x="4407" y="17988"/>
                    <a:pt x="4755" y="21627"/>
                  </a:cubicBezTo>
                  <a:cubicBezTo>
                    <a:pt x="4996" y="24152"/>
                    <a:pt x="5433" y="26650"/>
                    <a:pt x="5808" y="29157"/>
                  </a:cubicBezTo>
                  <a:cubicBezTo>
                    <a:pt x="5968" y="30236"/>
                    <a:pt x="6664" y="30816"/>
                    <a:pt x="7726" y="30941"/>
                  </a:cubicBezTo>
                  <a:cubicBezTo>
                    <a:pt x="8413" y="31021"/>
                    <a:pt x="9118" y="31048"/>
                    <a:pt x="9840" y="31093"/>
                  </a:cubicBezTo>
                  <a:cubicBezTo>
                    <a:pt x="9848" y="31982"/>
                    <a:pt x="10377" y="32120"/>
                    <a:pt x="10987" y="32120"/>
                  </a:cubicBezTo>
                  <a:cubicBezTo>
                    <a:pt x="11100" y="32120"/>
                    <a:pt x="11215" y="32115"/>
                    <a:pt x="11330" y="32110"/>
                  </a:cubicBezTo>
                  <a:cubicBezTo>
                    <a:pt x="11954" y="34349"/>
                    <a:pt x="13382" y="35705"/>
                    <a:pt x="15630" y="36053"/>
                  </a:cubicBezTo>
                  <a:cubicBezTo>
                    <a:pt x="16043" y="36115"/>
                    <a:pt x="16455" y="36148"/>
                    <a:pt x="16864" y="36148"/>
                  </a:cubicBezTo>
                  <a:cubicBezTo>
                    <a:pt x="18151" y="36148"/>
                    <a:pt x="19402" y="35823"/>
                    <a:pt x="20519" y="35071"/>
                  </a:cubicBezTo>
                  <a:cubicBezTo>
                    <a:pt x="21634" y="34304"/>
                    <a:pt x="22660" y="33385"/>
                    <a:pt x="23712" y="32520"/>
                  </a:cubicBezTo>
                  <a:cubicBezTo>
                    <a:pt x="24328" y="32020"/>
                    <a:pt x="24863" y="31414"/>
                    <a:pt x="25523" y="30986"/>
                  </a:cubicBezTo>
                  <a:cubicBezTo>
                    <a:pt x="25959" y="30707"/>
                    <a:pt x="26433" y="30575"/>
                    <a:pt x="26902" y="30575"/>
                  </a:cubicBezTo>
                  <a:cubicBezTo>
                    <a:pt x="27738" y="30575"/>
                    <a:pt x="28554" y="30995"/>
                    <a:pt x="29092" y="31744"/>
                  </a:cubicBezTo>
                  <a:cubicBezTo>
                    <a:pt x="29208" y="31904"/>
                    <a:pt x="29342" y="32065"/>
                    <a:pt x="29458" y="32217"/>
                  </a:cubicBezTo>
                  <a:cubicBezTo>
                    <a:pt x="29538" y="32181"/>
                    <a:pt x="29618" y="32145"/>
                    <a:pt x="29698" y="32110"/>
                  </a:cubicBezTo>
                  <a:cubicBezTo>
                    <a:pt x="29618" y="31878"/>
                    <a:pt x="29574" y="31619"/>
                    <a:pt x="29440" y="31423"/>
                  </a:cubicBezTo>
                  <a:cubicBezTo>
                    <a:pt x="28865" y="30574"/>
                    <a:pt x="27904" y="30100"/>
                    <a:pt x="26916" y="30100"/>
                  </a:cubicBezTo>
                  <a:cubicBezTo>
                    <a:pt x="26356" y="30100"/>
                    <a:pt x="25787" y="30252"/>
                    <a:pt x="25274" y="30575"/>
                  </a:cubicBezTo>
                  <a:cubicBezTo>
                    <a:pt x="24569" y="31021"/>
                    <a:pt x="24007" y="31664"/>
                    <a:pt x="23356" y="32199"/>
                  </a:cubicBezTo>
                  <a:cubicBezTo>
                    <a:pt x="22392" y="32993"/>
                    <a:pt x="21464" y="33858"/>
                    <a:pt x="20429" y="34554"/>
                  </a:cubicBezTo>
                  <a:cubicBezTo>
                    <a:pt x="19326" y="35300"/>
                    <a:pt x="18076" y="35685"/>
                    <a:pt x="16730" y="35685"/>
                  </a:cubicBezTo>
                  <a:cubicBezTo>
                    <a:pt x="16629" y="35685"/>
                    <a:pt x="16527" y="35682"/>
                    <a:pt x="16424" y="35678"/>
                  </a:cubicBezTo>
                  <a:cubicBezTo>
                    <a:pt x="14095" y="35571"/>
                    <a:pt x="12240" y="34099"/>
                    <a:pt x="11874" y="31994"/>
                  </a:cubicBezTo>
                  <a:cubicBezTo>
                    <a:pt x="12829" y="31797"/>
                    <a:pt x="13658" y="31449"/>
                    <a:pt x="13239" y="30245"/>
                  </a:cubicBezTo>
                  <a:cubicBezTo>
                    <a:pt x="13899" y="29844"/>
                    <a:pt x="14506" y="29496"/>
                    <a:pt x="15095" y="29121"/>
                  </a:cubicBezTo>
                  <a:cubicBezTo>
                    <a:pt x="15906" y="28613"/>
                    <a:pt x="16272" y="27872"/>
                    <a:pt x="16156" y="26935"/>
                  </a:cubicBezTo>
                  <a:cubicBezTo>
                    <a:pt x="16014" y="25776"/>
                    <a:pt x="15898" y="24607"/>
                    <a:pt x="15630" y="23474"/>
                  </a:cubicBezTo>
                  <a:cubicBezTo>
                    <a:pt x="14533" y="18773"/>
                    <a:pt x="12909" y="14223"/>
                    <a:pt x="11223" y="9700"/>
                  </a:cubicBezTo>
                  <a:cubicBezTo>
                    <a:pt x="11053" y="9254"/>
                    <a:pt x="10955" y="8924"/>
                    <a:pt x="11392" y="8496"/>
                  </a:cubicBezTo>
                  <a:cubicBezTo>
                    <a:pt x="12151" y="7764"/>
                    <a:pt x="12427" y="6783"/>
                    <a:pt x="12436" y="5721"/>
                  </a:cubicBezTo>
                  <a:cubicBezTo>
                    <a:pt x="12445" y="5400"/>
                    <a:pt x="12641" y="5070"/>
                    <a:pt x="12650" y="4740"/>
                  </a:cubicBezTo>
                  <a:cubicBezTo>
                    <a:pt x="12659" y="4347"/>
                    <a:pt x="12659" y="3892"/>
                    <a:pt x="12472" y="3589"/>
                  </a:cubicBezTo>
                  <a:cubicBezTo>
                    <a:pt x="12151" y="3063"/>
                    <a:pt x="11660" y="2652"/>
                    <a:pt x="11276" y="2162"/>
                  </a:cubicBezTo>
                  <a:cubicBezTo>
                    <a:pt x="10030" y="598"/>
                    <a:pt x="8431" y="0"/>
                    <a:pt x="6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a:off x="1060014" y="1817148"/>
              <a:ext cx="97814" cy="143999"/>
            </a:xfrm>
            <a:custGeom>
              <a:rect b="b" l="l" r="r" t="t"/>
              <a:pathLst>
                <a:path extrusionOk="0" h="5793" w="3935">
                  <a:moveTo>
                    <a:pt x="1945" y="504"/>
                  </a:moveTo>
                  <a:cubicBezTo>
                    <a:pt x="2314" y="504"/>
                    <a:pt x="2411" y="737"/>
                    <a:pt x="2623" y="1453"/>
                  </a:cubicBezTo>
                  <a:cubicBezTo>
                    <a:pt x="2722" y="1765"/>
                    <a:pt x="2802" y="2086"/>
                    <a:pt x="2918" y="2479"/>
                  </a:cubicBezTo>
                  <a:cubicBezTo>
                    <a:pt x="2133" y="2639"/>
                    <a:pt x="1419" y="2800"/>
                    <a:pt x="643" y="2961"/>
                  </a:cubicBezTo>
                  <a:cubicBezTo>
                    <a:pt x="598" y="2425"/>
                    <a:pt x="554" y="1988"/>
                    <a:pt x="518" y="1551"/>
                  </a:cubicBezTo>
                  <a:cubicBezTo>
                    <a:pt x="465" y="1034"/>
                    <a:pt x="670" y="757"/>
                    <a:pt x="1205" y="632"/>
                  </a:cubicBezTo>
                  <a:cubicBezTo>
                    <a:pt x="1539" y="555"/>
                    <a:pt x="1772" y="504"/>
                    <a:pt x="1945" y="504"/>
                  </a:cubicBezTo>
                  <a:close/>
                  <a:moveTo>
                    <a:pt x="3150" y="2943"/>
                  </a:moveTo>
                  <a:cubicBezTo>
                    <a:pt x="3159" y="3621"/>
                    <a:pt x="3417" y="4450"/>
                    <a:pt x="3114" y="4825"/>
                  </a:cubicBezTo>
                  <a:cubicBezTo>
                    <a:pt x="2900" y="5089"/>
                    <a:pt x="2348" y="5256"/>
                    <a:pt x="1882" y="5256"/>
                  </a:cubicBezTo>
                  <a:cubicBezTo>
                    <a:pt x="1688" y="5256"/>
                    <a:pt x="1508" y="5227"/>
                    <a:pt x="1374" y="5164"/>
                  </a:cubicBezTo>
                  <a:cubicBezTo>
                    <a:pt x="964" y="4968"/>
                    <a:pt x="866" y="4120"/>
                    <a:pt x="589" y="3487"/>
                  </a:cubicBezTo>
                  <a:cubicBezTo>
                    <a:pt x="1526" y="3291"/>
                    <a:pt x="2249" y="3139"/>
                    <a:pt x="3150" y="2943"/>
                  </a:cubicBezTo>
                  <a:close/>
                  <a:moveTo>
                    <a:pt x="1654" y="1"/>
                  </a:moveTo>
                  <a:cubicBezTo>
                    <a:pt x="558" y="1"/>
                    <a:pt x="1" y="662"/>
                    <a:pt x="1" y="1908"/>
                  </a:cubicBezTo>
                  <a:cubicBezTo>
                    <a:pt x="108" y="2604"/>
                    <a:pt x="188" y="3309"/>
                    <a:pt x="322" y="3995"/>
                  </a:cubicBezTo>
                  <a:cubicBezTo>
                    <a:pt x="570" y="5281"/>
                    <a:pt x="875" y="5792"/>
                    <a:pt x="1644" y="5792"/>
                  </a:cubicBezTo>
                  <a:cubicBezTo>
                    <a:pt x="1980" y="5792"/>
                    <a:pt x="2406" y="5695"/>
                    <a:pt x="2954" y="5521"/>
                  </a:cubicBezTo>
                  <a:cubicBezTo>
                    <a:pt x="3578" y="5325"/>
                    <a:pt x="3935" y="4986"/>
                    <a:pt x="3783" y="4326"/>
                  </a:cubicBezTo>
                  <a:cubicBezTo>
                    <a:pt x="3489" y="3041"/>
                    <a:pt x="3177" y="1756"/>
                    <a:pt x="2820" y="490"/>
                  </a:cubicBezTo>
                  <a:cubicBezTo>
                    <a:pt x="2757" y="293"/>
                    <a:pt x="2409" y="88"/>
                    <a:pt x="2168" y="43"/>
                  </a:cubicBezTo>
                  <a:cubicBezTo>
                    <a:pt x="1986" y="15"/>
                    <a:pt x="1814"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_2_1">
    <p:spTree>
      <p:nvGrpSpPr>
        <p:cNvPr id="330" name="Shape 330"/>
        <p:cNvGrpSpPr/>
        <p:nvPr/>
      </p:nvGrpSpPr>
      <p:grpSpPr>
        <a:xfrm>
          <a:off x="0" y="0"/>
          <a:ext cx="0" cy="0"/>
          <a:chOff x="0" y="0"/>
          <a:chExt cx="0" cy="0"/>
        </a:xfrm>
      </p:grpSpPr>
      <p:pic>
        <p:nvPicPr>
          <p:cNvPr id="331" name="Google Shape;331;p16"/>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332" name="Google Shape;332;p16"/>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3" name="Google Shape;333;p16"/>
          <p:cNvSpPr txBox="1"/>
          <p:nvPr>
            <p:ph idx="1" type="body"/>
          </p:nvPr>
        </p:nvSpPr>
        <p:spPr>
          <a:xfrm>
            <a:off x="713100" y="1224575"/>
            <a:ext cx="3858900" cy="3379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a:solidFill>
                  <a:schemeClr val="dk1"/>
                </a:solidFill>
              </a:defRPr>
            </a:lvl1pPr>
            <a:lvl2pPr indent="-304800" lvl="1" marL="914400" rtl="0">
              <a:lnSpc>
                <a:spcPct val="115000"/>
              </a:lnSpc>
              <a:spcBef>
                <a:spcPts val="0"/>
              </a:spcBef>
              <a:spcAft>
                <a:spcPts val="0"/>
              </a:spcAft>
              <a:buClr>
                <a:schemeClr val="dk1"/>
              </a:buClr>
              <a:buSzPts val="1200"/>
              <a:buFont typeface="Roboto Condensed Light"/>
              <a:buChar char="○"/>
              <a:defRPr>
                <a:solidFill>
                  <a:schemeClr val="dk1"/>
                </a:solidFill>
              </a:defRPr>
            </a:lvl2pPr>
            <a:lvl3pPr indent="-304800" lvl="2" marL="1371600" rtl="0">
              <a:lnSpc>
                <a:spcPct val="115000"/>
              </a:lnSpc>
              <a:spcBef>
                <a:spcPts val="1600"/>
              </a:spcBef>
              <a:spcAft>
                <a:spcPts val="0"/>
              </a:spcAft>
              <a:buClr>
                <a:schemeClr val="dk1"/>
              </a:buClr>
              <a:buSzPts val="1200"/>
              <a:buFont typeface="Roboto Condensed Light"/>
              <a:buChar char="■"/>
              <a:defRPr>
                <a:solidFill>
                  <a:schemeClr val="dk1"/>
                </a:solidFill>
              </a:defRPr>
            </a:lvl3pPr>
            <a:lvl4pPr indent="-304800" lvl="3" marL="1828800" rtl="0">
              <a:lnSpc>
                <a:spcPct val="115000"/>
              </a:lnSpc>
              <a:spcBef>
                <a:spcPts val="1600"/>
              </a:spcBef>
              <a:spcAft>
                <a:spcPts val="0"/>
              </a:spcAft>
              <a:buClr>
                <a:schemeClr val="dk1"/>
              </a:buClr>
              <a:buSzPts val="1200"/>
              <a:buFont typeface="Roboto Condensed Light"/>
              <a:buChar char="●"/>
              <a:defRPr>
                <a:solidFill>
                  <a:schemeClr val="dk1"/>
                </a:solidFill>
              </a:defRPr>
            </a:lvl4pPr>
            <a:lvl5pPr indent="-304800" lvl="4" marL="2286000" rtl="0">
              <a:lnSpc>
                <a:spcPct val="115000"/>
              </a:lnSpc>
              <a:spcBef>
                <a:spcPts val="1600"/>
              </a:spcBef>
              <a:spcAft>
                <a:spcPts val="0"/>
              </a:spcAft>
              <a:buClr>
                <a:schemeClr val="dk1"/>
              </a:buClr>
              <a:buSzPts val="1200"/>
              <a:buFont typeface="Roboto Condensed Light"/>
              <a:buChar char="○"/>
              <a:defRPr>
                <a:solidFill>
                  <a:schemeClr val="dk1"/>
                </a:solidFill>
              </a:defRPr>
            </a:lvl5pPr>
            <a:lvl6pPr indent="-304800" lvl="5" marL="2743200" rtl="0">
              <a:lnSpc>
                <a:spcPct val="115000"/>
              </a:lnSpc>
              <a:spcBef>
                <a:spcPts val="1600"/>
              </a:spcBef>
              <a:spcAft>
                <a:spcPts val="0"/>
              </a:spcAft>
              <a:buClr>
                <a:schemeClr val="dk1"/>
              </a:buClr>
              <a:buSzPts val="1200"/>
              <a:buFont typeface="Roboto Condensed Light"/>
              <a:buChar char="■"/>
              <a:defRPr>
                <a:solidFill>
                  <a:schemeClr val="dk1"/>
                </a:solidFill>
              </a:defRPr>
            </a:lvl6pPr>
            <a:lvl7pPr indent="-304800" lvl="6" marL="3200400" rtl="0">
              <a:lnSpc>
                <a:spcPct val="115000"/>
              </a:lnSpc>
              <a:spcBef>
                <a:spcPts val="1600"/>
              </a:spcBef>
              <a:spcAft>
                <a:spcPts val="0"/>
              </a:spcAft>
              <a:buClr>
                <a:schemeClr val="dk1"/>
              </a:buClr>
              <a:buSzPts val="1200"/>
              <a:buFont typeface="Roboto Condensed Light"/>
              <a:buChar char="●"/>
              <a:defRPr>
                <a:solidFill>
                  <a:schemeClr val="dk1"/>
                </a:solidFill>
              </a:defRPr>
            </a:lvl7pPr>
            <a:lvl8pPr indent="-304800" lvl="7" marL="3657600" rtl="0">
              <a:lnSpc>
                <a:spcPct val="115000"/>
              </a:lnSpc>
              <a:spcBef>
                <a:spcPts val="1600"/>
              </a:spcBef>
              <a:spcAft>
                <a:spcPts val="0"/>
              </a:spcAft>
              <a:buClr>
                <a:schemeClr val="dk1"/>
              </a:buClr>
              <a:buSzPts val="1200"/>
              <a:buFont typeface="Roboto Condensed Light"/>
              <a:buChar char="○"/>
              <a:defRPr>
                <a:solidFill>
                  <a:schemeClr val="dk1"/>
                </a:solidFill>
              </a:defRPr>
            </a:lvl8pPr>
            <a:lvl9pPr indent="-304800" lvl="8" marL="4114800" rtl="0">
              <a:lnSpc>
                <a:spcPct val="115000"/>
              </a:lnSpc>
              <a:spcBef>
                <a:spcPts val="1600"/>
              </a:spcBef>
              <a:spcAft>
                <a:spcPts val="1600"/>
              </a:spcAft>
              <a:buClr>
                <a:schemeClr val="dk1"/>
              </a:buClr>
              <a:buSzPts val="1200"/>
              <a:buFont typeface="Roboto Condensed Light"/>
              <a:buChar char="■"/>
              <a:defRPr>
                <a:solidFill>
                  <a:schemeClr val="dk1"/>
                </a:solidFill>
              </a:defRPr>
            </a:lvl9pPr>
          </a:lstStyle>
          <a:p/>
        </p:txBody>
      </p:sp>
      <p:sp>
        <p:nvSpPr>
          <p:cNvPr id="334" name="Google Shape;334;p16"/>
          <p:cNvSpPr txBox="1"/>
          <p:nvPr>
            <p:ph idx="2" type="body"/>
          </p:nvPr>
        </p:nvSpPr>
        <p:spPr>
          <a:xfrm>
            <a:off x="4572000" y="1224575"/>
            <a:ext cx="3858900" cy="3379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a:solidFill>
                  <a:schemeClr val="dk1"/>
                </a:solidFill>
              </a:defRPr>
            </a:lvl1pPr>
            <a:lvl2pPr indent="-304800" lvl="1" marL="914400" rtl="0">
              <a:lnSpc>
                <a:spcPct val="115000"/>
              </a:lnSpc>
              <a:spcBef>
                <a:spcPts val="0"/>
              </a:spcBef>
              <a:spcAft>
                <a:spcPts val="0"/>
              </a:spcAft>
              <a:buClr>
                <a:schemeClr val="dk1"/>
              </a:buClr>
              <a:buSzPts val="1200"/>
              <a:buFont typeface="Roboto Condensed Light"/>
              <a:buChar char="○"/>
              <a:defRPr>
                <a:solidFill>
                  <a:schemeClr val="dk1"/>
                </a:solidFill>
              </a:defRPr>
            </a:lvl2pPr>
            <a:lvl3pPr indent="-304800" lvl="2" marL="1371600" rtl="0">
              <a:lnSpc>
                <a:spcPct val="115000"/>
              </a:lnSpc>
              <a:spcBef>
                <a:spcPts val="1600"/>
              </a:spcBef>
              <a:spcAft>
                <a:spcPts val="0"/>
              </a:spcAft>
              <a:buClr>
                <a:schemeClr val="dk1"/>
              </a:buClr>
              <a:buSzPts val="1200"/>
              <a:buFont typeface="Roboto Condensed Light"/>
              <a:buChar char="■"/>
              <a:defRPr>
                <a:solidFill>
                  <a:schemeClr val="dk1"/>
                </a:solidFill>
              </a:defRPr>
            </a:lvl3pPr>
            <a:lvl4pPr indent="-304800" lvl="3" marL="1828800" rtl="0">
              <a:lnSpc>
                <a:spcPct val="115000"/>
              </a:lnSpc>
              <a:spcBef>
                <a:spcPts val="1600"/>
              </a:spcBef>
              <a:spcAft>
                <a:spcPts val="0"/>
              </a:spcAft>
              <a:buClr>
                <a:schemeClr val="dk1"/>
              </a:buClr>
              <a:buSzPts val="1200"/>
              <a:buFont typeface="Roboto Condensed Light"/>
              <a:buChar char="●"/>
              <a:defRPr>
                <a:solidFill>
                  <a:schemeClr val="dk1"/>
                </a:solidFill>
              </a:defRPr>
            </a:lvl4pPr>
            <a:lvl5pPr indent="-304800" lvl="4" marL="2286000" rtl="0">
              <a:lnSpc>
                <a:spcPct val="115000"/>
              </a:lnSpc>
              <a:spcBef>
                <a:spcPts val="1600"/>
              </a:spcBef>
              <a:spcAft>
                <a:spcPts val="0"/>
              </a:spcAft>
              <a:buClr>
                <a:schemeClr val="dk1"/>
              </a:buClr>
              <a:buSzPts val="1200"/>
              <a:buFont typeface="Roboto Condensed Light"/>
              <a:buChar char="○"/>
              <a:defRPr>
                <a:solidFill>
                  <a:schemeClr val="dk1"/>
                </a:solidFill>
              </a:defRPr>
            </a:lvl5pPr>
            <a:lvl6pPr indent="-304800" lvl="5" marL="2743200" rtl="0">
              <a:lnSpc>
                <a:spcPct val="115000"/>
              </a:lnSpc>
              <a:spcBef>
                <a:spcPts val="1600"/>
              </a:spcBef>
              <a:spcAft>
                <a:spcPts val="0"/>
              </a:spcAft>
              <a:buClr>
                <a:schemeClr val="dk1"/>
              </a:buClr>
              <a:buSzPts val="1200"/>
              <a:buFont typeface="Roboto Condensed Light"/>
              <a:buChar char="■"/>
              <a:defRPr>
                <a:solidFill>
                  <a:schemeClr val="dk1"/>
                </a:solidFill>
              </a:defRPr>
            </a:lvl6pPr>
            <a:lvl7pPr indent="-304800" lvl="6" marL="3200400" rtl="0">
              <a:lnSpc>
                <a:spcPct val="115000"/>
              </a:lnSpc>
              <a:spcBef>
                <a:spcPts val="1600"/>
              </a:spcBef>
              <a:spcAft>
                <a:spcPts val="0"/>
              </a:spcAft>
              <a:buClr>
                <a:schemeClr val="dk1"/>
              </a:buClr>
              <a:buSzPts val="1200"/>
              <a:buFont typeface="Roboto Condensed Light"/>
              <a:buChar char="●"/>
              <a:defRPr>
                <a:solidFill>
                  <a:schemeClr val="dk1"/>
                </a:solidFill>
              </a:defRPr>
            </a:lvl7pPr>
            <a:lvl8pPr indent="-304800" lvl="7" marL="3657600" rtl="0">
              <a:lnSpc>
                <a:spcPct val="115000"/>
              </a:lnSpc>
              <a:spcBef>
                <a:spcPts val="1600"/>
              </a:spcBef>
              <a:spcAft>
                <a:spcPts val="0"/>
              </a:spcAft>
              <a:buClr>
                <a:schemeClr val="dk1"/>
              </a:buClr>
              <a:buSzPts val="1200"/>
              <a:buFont typeface="Roboto Condensed Light"/>
              <a:buChar char="○"/>
              <a:defRPr>
                <a:solidFill>
                  <a:schemeClr val="dk1"/>
                </a:solidFill>
              </a:defRPr>
            </a:lvl8pPr>
            <a:lvl9pPr indent="-304800" lvl="8" marL="4114800" rtl="0">
              <a:lnSpc>
                <a:spcPct val="115000"/>
              </a:lnSpc>
              <a:spcBef>
                <a:spcPts val="1600"/>
              </a:spcBef>
              <a:spcAft>
                <a:spcPts val="1600"/>
              </a:spcAft>
              <a:buClr>
                <a:schemeClr val="dk1"/>
              </a:buClr>
              <a:buSzPts val="1200"/>
              <a:buFont typeface="Roboto Condensed Light"/>
              <a:buChar char="■"/>
              <a:defRPr>
                <a:solidFill>
                  <a:schemeClr val="dk1"/>
                </a:solidFill>
              </a:defRPr>
            </a:lvl9pPr>
          </a:lstStyle>
          <a:p/>
        </p:txBody>
      </p:sp>
      <p:grpSp>
        <p:nvGrpSpPr>
          <p:cNvPr id="335" name="Google Shape;335;p16"/>
          <p:cNvGrpSpPr/>
          <p:nvPr/>
        </p:nvGrpSpPr>
        <p:grpSpPr>
          <a:xfrm>
            <a:off x="145492" y="4007381"/>
            <a:ext cx="776102" cy="1019039"/>
            <a:chOff x="69292" y="4007381"/>
            <a:chExt cx="776102" cy="1019039"/>
          </a:xfrm>
        </p:grpSpPr>
        <p:grpSp>
          <p:nvGrpSpPr>
            <p:cNvPr id="336" name="Google Shape;336;p16"/>
            <p:cNvGrpSpPr/>
            <p:nvPr/>
          </p:nvGrpSpPr>
          <p:grpSpPr>
            <a:xfrm rot="-735150">
              <a:off x="192936" y="4041918"/>
              <a:ext cx="358915" cy="311365"/>
              <a:chOff x="3011993" y="1186659"/>
              <a:chExt cx="548373" cy="475794"/>
            </a:xfrm>
          </p:grpSpPr>
          <p:sp>
            <p:nvSpPr>
              <p:cNvPr id="337" name="Google Shape;337;p16"/>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16"/>
            <p:cNvGrpSpPr/>
            <p:nvPr/>
          </p:nvGrpSpPr>
          <p:grpSpPr>
            <a:xfrm>
              <a:off x="69292" y="4483175"/>
              <a:ext cx="218279" cy="320717"/>
              <a:chOff x="680192" y="1554412"/>
              <a:chExt cx="218279" cy="320717"/>
            </a:xfrm>
          </p:grpSpPr>
          <p:sp>
            <p:nvSpPr>
              <p:cNvPr id="340" name="Google Shape;340;p16"/>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6"/>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 name="Google Shape;342;p16"/>
            <p:cNvGrpSpPr/>
            <p:nvPr/>
          </p:nvGrpSpPr>
          <p:grpSpPr>
            <a:xfrm>
              <a:off x="580793" y="4677187"/>
              <a:ext cx="264601" cy="349233"/>
              <a:chOff x="850593" y="1006187"/>
              <a:chExt cx="264601" cy="349233"/>
            </a:xfrm>
          </p:grpSpPr>
          <p:sp>
            <p:nvSpPr>
              <p:cNvPr id="343" name="Google Shape;343;p16"/>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6"/>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5" name="Google Shape;345;p16"/>
          <p:cNvGrpSpPr/>
          <p:nvPr/>
        </p:nvGrpSpPr>
        <p:grpSpPr>
          <a:xfrm>
            <a:off x="8430901" y="3195923"/>
            <a:ext cx="672355" cy="1802899"/>
            <a:chOff x="8430901" y="3195923"/>
            <a:chExt cx="672355" cy="1802899"/>
          </a:xfrm>
        </p:grpSpPr>
        <p:grpSp>
          <p:nvGrpSpPr>
            <p:cNvPr id="346" name="Google Shape;346;p16"/>
            <p:cNvGrpSpPr/>
            <p:nvPr/>
          </p:nvGrpSpPr>
          <p:grpSpPr>
            <a:xfrm>
              <a:off x="8430901" y="4285018"/>
              <a:ext cx="270839" cy="334752"/>
              <a:chOff x="1842701" y="1727368"/>
              <a:chExt cx="270839" cy="334752"/>
            </a:xfrm>
          </p:grpSpPr>
          <p:sp>
            <p:nvSpPr>
              <p:cNvPr id="347" name="Google Shape;347;p16"/>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6"/>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16"/>
            <p:cNvGrpSpPr/>
            <p:nvPr/>
          </p:nvGrpSpPr>
          <p:grpSpPr>
            <a:xfrm>
              <a:off x="8639386" y="3195923"/>
              <a:ext cx="262517" cy="420164"/>
              <a:chOff x="1080798" y="1326273"/>
              <a:chExt cx="262517" cy="420164"/>
            </a:xfrm>
          </p:grpSpPr>
          <p:sp>
            <p:nvSpPr>
              <p:cNvPr id="350" name="Google Shape;350;p16"/>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16"/>
            <p:cNvGrpSpPr/>
            <p:nvPr/>
          </p:nvGrpSpPr>
          <p:grpSpPr>
            <a:xfrm>
              <a:off x="8662918" y="4541310"/>
              <a:ext cx="416784" cy="457512"/>
              <a:chOff x="185030" y="1675835"/>
              <a:chExt cx="416784" cy="457512"/>
            </a:xfrm>
          </p:grpSpPr>
          <p:sp>
            <p:nvSpPr>
              <p:cNvPr id="353" name="Google Shape;353;p16"/>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6"/>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16"/>
            <p:cNvGrpSpPr/>
            <p:nvPr/>
          </p:nvGrpSpPr>
          <p:grpSpPr>
            <a:xfrm flipH="1">
              <a:off x="8639387" y="3836178"/>
              <a:ext cx="463869" cy="406186"/>
              <a:chOff x="3011993" y="1186659"/>
              <a:chExt cx="548373" cy="475794"/>
            </a:xfrm>
          </p:grpSpPr>
          <p:sp>
            <p:nvSpPr>
              <p:cNvPr id="356" name="Google Shape;356;p16"/>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6"/>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8" name="Google Shape;358;p16"/>
          <p:cNvGrpSpPr/>
          <p:nvPr/>
        </p:nvGrpSpPr>
        <p:grpSpPr>
          <a:xfrm>
            <a:off x="8442868" y="114612"/>
            <a:ext cx="856879" cy="1042946"/>
            <a:chOff x="878628" y="1404360"/>
            <a:chExt cx="738243" cy="898549"/>
          </a:xfrm>
        </p:grpSpPr>
        <p:sp>
          <p:nvSpPr>
            <p:cNvPr id="359" name="Google Shape;359;p16"/>
            <p:cNvSpPr/>
            <p:nvPr/>
          </p:nvSpPr>
          <p:spPr>
            <a:xfrm>
              <a:off x="878628" y="1404360"/>
              <a:ext cx="738243" cy="898549"/>
            </a:xfrm>
            <a:custGeom>
              <a:rect b="b" l="l" r="r" t="t"/>
              <a:pathLst>
                <a:path extrusionOk="0" h="36148" w="29699">
                  <a:moveTo>
                    <a:pt x="7342" y="467"/>
                  </a:moveTo>
                  <a:cubicBezTo>
                    <a:pt x="7815" y="592"/>
                    <a:pt x="8297" y="708"/>
                    <a:pt x="8823" y="850"/>
                  </a:cubicBezTo>
                  <a:cubicBezTo>
                    <a:pt x="8689" y="1127"/>
                    <a:pt x="8582" y="1332"/>
                    <a:pt x="8448" y="1600"/>
                  </a:cubicBezTo>
                  <a:cubicBezTo>
                    <a:pt x="8020" y="1234"/>
                    <a:pt x="7646" y="922"/>
                    <a:pt x="7271" y="610"/>
                  </a:cubicBezTo>
                  <a:cubicBezTo>
                    <a:pt x="7289" y="565"/>
                    <a:pt x="7316" y="520"/>
                    <a:pt x="7342" y="467"/>
                  </a:cubicBezTo>
                  <a:close/>
                  <a:moveTo>
                    <a:pt x="6388" y="404"/>
                  </a:moveTo>
                  <a:lnTo>
                    <a:pt x="6388" y="404"/>
                  </a:lnTo>
                  <a:cubicBezTo>
                    <a:pt x="6075" y="1002"/>
                    <a:pt x="5835" y="1457"/>
                    <a:pt x="5567" y="1974"/>
                  </a:cubicBezTo>
                  <a:cubicBezTo>
                    <a:pt x="5139" y="1609"/>
                    <a:pt x="4764" y="1296"/>
                    <a:pt x="4265" y="868"/>
                  </a:cubicBezTo>
                  <a:cubicBezTo>
                    <a:pt x="5023" y="699"/>
                    <a:pt x="5621" y="565"/>
                    <a:pt x="6388" y="404"/>
                  </a:cubicBezTo>
                  <a:close/>
                  <a:moveTo>
                    <a:pt x="3256" y="1403"/>
                  </a:moveTo>
                  <a:cubicBezTo>
                    <a:pt x="3301" y="1430"/>
                    <a:pt x="3346" y="1466"/>
                    <a:pt x="3381" y="1493"/>
                  </a:cubicBezTo>
                  <a:cubicBezTo>
                    <a:pt x="3185" y="1876"/>
                    <a:pt x="2989" y="2251"/>
                    <a:pt x="2748" y="2715"/>
                  </a:cubicBezTo>
                  <a:cubicBezTo>
                    <a:pt x="2561" y="2536"/>
                    <a:pt x="2454" y="2438"/>
                    <a:pt x="2284" y="2269"/>
                  </a:cubicBezTo>
                  <a:cubicBezTo>
                    <a:pt x="2623" y="1966"/>
                    <a:pt x="2944" y="1689"/>
                    <a:pt x="3256" y="1403"/>
                  </a:cubicBezTo>
                  <a:close/>
                  <a:moveTo>
                    <a:pt x="9251" y="1163"/>
                  </a:moveTo>
                  <a:cubicBezTo>
                    <a:pt x="10705" y="1760"/>
                    <a:pt x="11062" y="2456"/>
                    <a:pt x="10393" y="3464"/>
                  </a:cubicBezTo>
                  <a:cubicBezTo>
                    <a:pt x="9947" y="2911"/>
                    <a:pt x="9501" y="2376"/>
                    <a:pt x="9064" y="1832"/>
                  </a:cubicBezTo>
                  <a:cubicBezTo>
                    <a:pt x="9002" y="1858"/>
                    <a:pt x="8939" y="1885"/>
                    <a:pt x="8868" y="1921"/>
                  </a:cubicBezTo>
                  <a:cubicBezTo>
                    <a:pt x="8993" y="1662"/>
                    <a:pt x="9126" y="1412"/>
                    <a:pt x="9251" y="1163"/>
                  </a:cubicBezTo>
                  <a:close/>
                  <a:moveTo>
                    <a:pt x="6736" y="824"/>
                  </a:moveTo>
                  <a:cubicBezTo>
                    <a:pt x="7200" y="1207"/>
                    <a:pt x="7619" y="1537"/>
                    <a:pt x="8002" y="1903"/>
                  </a:cubicBezTo>
                  <a:cubicBezTo>
                    <a:pt x="8101" y="1992"/>
                    <a:pt x="8154" y="2224"/>
                    <a:pt x="8109" y="2349"/>
                  </a:cubicBezTo>
                  <a:cubicBezTo>
                    <a:pt x="7931" y="2822"/>
                    <a:pt x="7708" y="3268"/>
                    <a:pt x="7476" y="3768"/>
                  </a:cubicBezTo>
                  <a:cubicBezTo>
                    <a:pt x="7030" y="3348"/>
                    <a:pt x="6602" y="2974"/>
                    <a:pt x="6227" y="2563"/>
                  </a:cubicBezTo>
                  <a:cubicBezTo>
                    <a:pt x="6111" y="2438"/>
                    <a:pt x="6075" y="2162"/>
                    <a:pt x="6138" y="2001"/>
                  </a:cubicBezTo>
                  <a:cubicBezTo>
                    <a:pt x="6281" y="1618"/>
                    <a:pt x="6504" y="1270"/>
                    <a:pt x="6736" y="824"/>
                  </a:cubicBezTo>
                  <a:close/>
                  <a:moveTo>
                    <a:pt x="3997" y="1430"/>
                  </a:moveTo>
                  <a:cubicBezTo>
                    <a:pt x="5415" y="2153"/>
                    <a:pt x="5487" y="2581"/>
                    <a:pt x="4416" y="4321"/>
                  </a:cubicBezTo>
                  <a:cubicBezTo>
                    <a:pt x="3988" y="3875"/>
                    <a:pt x="3595" y="3464"/>
                    <a:pt x="3158" y="3009"/>
                  </a:cubicBezTo>
                  <a:cubicBezTo>
                    <a:pt x="3426" y="2501"/>
                    <a:pt x="3711" y="1966"/>
                    <a:pt x="3997" y="1430"/>
                  </a:cubicBezTo>
                  <a:close/>
                  <a:moveTo>
                    <a:pt x="8618" y="2438"/>
                  </a:moveTo>
                  <a:cubicBezTo>
                    <a:pt x="9171" y="2991"/>
                    <a:pt x="9644" y="3473"/>
                    <a:pt x="10170" y="3999"/>
                  </a:cubicBezTo>
                  <a:cubicBezTo>
                    <a:pt x="9644" y="4205"/>
                    <a:pt x="9189" y="4428"/>
                    <a:pt x="8707" y="4570"/>
                  </a:cubicBezTo>
                  <a:cubicBezTo>
                    <a:pt x="8669" y="4582"/>
                    <a:pt x="8626" y="4587"/>
                    <a:pt x="8581" y="4587"/>
                  </a:cubicBezTo>
                  <a:cubicBezTo>
                    <a:pt x="8414" y="4587"/>
                    <a:pt x="8215" y="4515"/>
                    <a:pt x="8109" y="4410"/>
                  </a:cubicBezTo>
                  <a:cubicBezTo>
                    <a:pt x="7994" y="4312"/>
                    <a:pt x="7967" y="4026"/>
                    <a:pt x="8020" y="3857"/>
                  </a:cubicBezTo>
                  <a:cubicBezTo>
                    <a:pt x="8172" y="3402"/>
                    <a:pt x="8386" y="2965"/>
                    <a:pt x="8618" y="2438"/>
                  </a:cubicBezTo>
                  <a:close/>
                  <a:moveTo>
                    <a:pt x="1999" y="2777"/>
                  </a:moveTo>
                  <a:cubicBezTo>
                    <a:pt x="2454" y="2965"/>
                    <a:pt x="2543" y="3250"/>
                    <a:pt x="2293" y="3696"/>
                  </a:cubicBezTo>
                  <a:cubicBezTo>
                    <a:pt x="2043" y="4160"/>
                    <a:pt x="1865" y="4651"/>
                    <a:pt x="1642" y="5141"/>
                  </a:cubicBezTo>
                  <a:cubicBezTo>
                    <a:pt x="1151" y="4767"/>
                    <a:pt x="1312" y="3705"/>
                    <a:pt x="1999" y="2777"/>
                  </a:cubicBezTo>
                  <a:close/>
                  <a:moveTo>
                    <a:pt x="5960" y="2697"/>
                  </a:moveTo>
                  <a:cubicBezTo>
                    <a:pt x="6325" y="3152"/>
                    <a:pt x="6709" y="3607"/>
                    <a:pt x="7048" y="4089"/>
                  </a:cubicBezTo>
                  <a:cubicBezTo>
                    <a:pt x="7146" y="4214"/>
                    <a:pt x="7182" y="4437"/>
                    <a:pt x="7155" y="4597"/>
                  </a:cubicBezTo>
                  <a:cubicBezTo>
                    <a:pt x="7030" y="5364"/>
                    <a:pt x="6352" y="5329"/>
                    <a:pt x="5826" y="5364"/>
                  </a:cubicBezTo>
                  <a:cubicBezTo>
                    <a:pt x="5817" y="5365"/>
                    <a:pt x="5809" y="5365"/>
                    <a:pt x="5801" y="5365"/>
                  </a:cubicBezTo>
                  <a:cubicBezTo>
                    <a:pt x="5539" y="5365"/>
                    <a:pt x="5238" y="5100"/>
                    <a:pt x="4996" y="4909"/>
                  </a:cubicBezTo>
                  <a:cubicBezTo>
                    <a:pt x="4916" y="4847"/>
                    <a:pt x="4943" y="4588"/>
                    <a:pt x="4996" y="4454"/>
                  </a:cubicBezTo>
                  <a:cubicBezTo>
                    <a:pt x="5201" y="3928"/>
                    <a:pt x="5442" y="3411"/>
                    <a:pt x="5674" y="2893"/>
                  </a:cubicBezTo>
                  <a:cubicBezTo>
                    <a:pt x="5772" y="2831"/>
                    <a:pt x="5861" y="2759"/>
                    <a:pt x="5960" y="2697"/>
                  </a:cubicBezTo>
                  <a:close/>
                  <a:moveTo>
                    <a:pt x="3087" y="3518"/>
                  </a:moveTo>
                  <a:cubicBezTo>
                    <a:pt x="3381" y="3875"/>
                    <a:pt x="3702" y="4214"/>
                    <a:pt x="3961" y="4597"/>
                  </a:cubicBezTo>
                  <a:cubicBezTo>
                    <a:pt x="4077" y="4767"/>
                    <a:pt x="4175" y="5052"/>
                    <a:pt x="4113" y="5222"/>
                  </a:cubicBezTo>
                  <a:cubicBezTo>
                    <a:pt x="4033" y="5418"/>
                    <a:pt x="3792" y="5659"/>
                    <a:pt x="3595" y="5686"/>
                  </a:cubicBezTo>
                  <a:cubicBezTo>
                    <a:pt x="3385" y="5717"/>
                    <a:pt x="3172" y="5726"/>
                    <a:pt x="2941" y="5726"/>
                  </a:cubicBezTo>
                  <a:cubicBezTo>
                    <a:pt x="2653" y="5726"/>
                    <a:pt x="2339" y="5712"/>
                    <a:pt x="1972" y="5712"/>
                  </a:cubicBezTo>
                  <a:cubicBezTo>
                    <a:pt x="2284" y="4972"/>
                    <a:pt x="2561" y="4303"/>
                    <a:pt x="2837" y="3643"/>
                  </a:cubicBezTo>
                  <a:cubicBezTo>
                    <a:pt x="2917" y="3598"/>
                    <a:pt x="3007" y="3562"/>
                    <a:pt x="3087" y="3518"/>
                  </a:cubicBezTo>
                  <a:close/>
                  <a:moveTo>
                    <a:pt x="11845" y="3801"/>
                  </a:moveTo>
                  <a:cubicBezTo>
                    <a:pt x="12111" y="3801"/>
                    <a:pt x="12287" y="3964"/>
                    <a:pt x="12258" y="4249"/>
                  </a:cubicBezTo>
                  <a:cubicBezTo>
                    <a:pt x="12231" y="4454"/>
                    <a:pt x="12008" y="4713"/>
                    <a:pt x="11812" y="4820"/>
                  </a:cubicBezTo>
                  <a:cubicBezTo>
                    <a:pt x="9626" y="6007"/>
                    <a:pt x="7280" y="6756"/>
                    <a:pt x="4809" y="7068"/>
                  </a:cubicBezTo>
                  <a:cubicBezTo>
                    <a:pt x="4050" y="7166"/>
                    <a:pt x="3274" y="7202"/>
                    <a:pt x="2507" y="7265"/>
                  </a:cubicBezTo>
                  <a:cubicBezTo>
                    <a:pt x="2507" y="7247"/>
                    <a:pt x="2507" y="7229"/>
                    <a:pt x="2507" y="7220"/>
                  </a:cubicBezTo>
                  <a:cubicBezTo>
                    <a:pt x="2228" y="7220"/>
                    <a:pt x="1948" y="7216"/>
                    <a:pt x="1668" y="7216"/>
                  </a:cubicBezTo>
                  <a:cubicBezTo>
                    <a:pt x="1529" y="7216"/>
                    <a:pt x="1389" y="7217"/>
                    <a:pt x="1249" y="7220"/>
                  </a:cubicBezTo>
                  <a:cubicBezTo>
                    <a:pt x="901" y="7220"/>
                    <a:pt x="616" y="7140"/>
                    <a:pt x="625" y="6720"/>
                  </a:cubicBezTo>
                  <a:cubicBezTo>
                    <a:pt x="643" y="6310"/>
                    <a:pt x="928" y="6257"/>
                    <a:pt x="1276" y="6239"/>
                  </a:cubicBezTo>
                  <a:cubicBezTo>
                    <a:pt x="2721" y="6149"/>
                    <a:pt x="4175" y="6114"/>
                    <a:pt x="5612" y="5918"/>
                  </a:cubicBezTo>
                  <a:cubicBezTo>
                    <a:pt x="7655" y="5632"/>
                    <a:pt x="9573" y="4892"/>
                    <a:pt x="11392" y="3928"/>
                  </a:cubicBezTo>
                  <a:cubicBezTo>
                    <a:pt x="11556" y="3842"/>
                    <a:pt x="11712" y="3801"/>
                    <a:pt x="11845" y="3801"/>
                  </a:cubicBezTo>
                  <a:close/>
                  <a:moveTo>
                    <a:pt x="11509" y="5642"/>
                  </a:moveTo>
                  <a:cubicBezTo>
                    <a:pt x="11806" y="5642"/>
                    <a:pt x="11959" y="5874"/>
                    <a:pt x="11874" y="6310"/>
                  </a:cubicBezTo>
                  <a:cubicBezTo>
                    <a:pt x="11767" y="6890"/>
                    <a:pt x="11508" y="7443"/>
                    <a:pt x="11259" y="8175"/>
                  </a:cubicBezTo>
                  <a:cubicBezTo>
                    <a:pt x="10697" y="7470"/>
                    <a:pt x="10268" y="6934"/>
                    <a:pt x="9787" y="6328"/>
                  </a:cubicBezTo>
                  <a:cubicBezTo>
                    <a:pt x="10286" y="6105"/>
                    <a:pt x="10705" y="5918"/>
                    <a:pt x="11125" y="5739"/>
                  </a:cubicBezTo>
                  <a:cubicBezTo>
                    <a:pt x="11270" y="5674"/>
                    <a:pt x="11399" y="5642"/>
                    <a:pt x="11509" y="5642"/>
                  </a:cubicBezTo>
                  <a:close/>
                  <a:moveTo>
                    <a:pt x="9126" y="6578"/>
                  </a:moveTo>
                  <a:lnTo>
                    <a:pt x="9126" y="6578"/>
                  </a:lnTo>
                  <a:cubicBezTo>
                    <a:pt x="8859" y="7372"/>
                    <a:pt x="8627" y="8085"/>
                    <a:pt x="8350" y="8924"/>
                  </a:cubicBezTo>
                  <a:cubicBezTo>
                    <a:pt x="7869" y="8308"/>
                    <a:pt x="7467" y="7791"/>
                    <a:pt x="7003" y="7202"/>
                  </a:cubicBezTo>
                  <a:cubicBezTo>
                    <a:pt x="7708" y="6988"/>
                    <a:pt x="8359" y="6801"/>
                    <a:pt x="9126" y="6578"/>
                  </a:cubicBezTo>
                  <a:close/>
                  <a:moveTo>
                    <a:pt x="3185" y="7773"/>
                  </a:moveTo>
                  <a:cubicBezTo>
                    <a:pt x="3087" y="8157"/>
                    <a:pt x="2980" y="8540"/>
                    <a:pt x="2828" y="9111"/>
                  </a:cubicBezTo>
                  <a:cubicBezTo>
                    <a:pt x="2445" y="8585"/>
                    <a:pt x="2177" y="8228"/>
                    <a:pt x="1838" y="7773"/>
                  </a:cubicBezTo>
                  <a:close/>
                  <a:moveTo>
                    <a:pt x="6174" y="7372"/>
                  </a:moveTo>
                  <a:lnTo>
                    <a:pt x="6174" y="7372"/>
                  </a:lnTo>
                  <a:cubicBezTo>
                    <a:pt x="5977" y="8067"/>
                    <a:pt x="5790" y="8701"/>
                    <a:pt x="5585" y="9450"/>
                  </a:cubicBezTo>
                  <a:cubicBezTo>
                    <a:pt x="5041" y="8817"/>
                    <a:pt x="4586" y="8290"/>
                    <a:pt x="4068" y="7675"/>
                  </a:cubicBezTo>
                  <a:cubicBezTo>
                    <a:pt x="4800" y="7568"/>
                    <a:pt x="5433" y="7479"/>
                    <a:pt x="6174" y="7372"/>
                  </a:cubicBezTo>
                  <a:close/>
                  <a:moveTo>
                    <a:pt x="9564" y="6845"/>
                  </a:moveTo>
                  <a:cubicBezTo>
                    <a:pt x="10019" y="7425"/>
                    <a:pt x="10393" y="7898"/>
                    <a:pt x="10875" y="8505"/>
                  </a:cubicBezTo>
                  <a:cubicBezTo>
                    <a:pt x="10143" y="8906"/>
                    <a:pt x="9510" y="9263"/>
                    <a:pt x="8877" y="9611"/>
                  </a:cubicBezTo>
                  <a:cubicBezTo>
                    <a:pt x="8823" y="9566"/>
                    <a:pt x="8770" y="9513"/>
                    <a:pt x="8707" y="9468"/>
                  </a:cubicBezTo>
                  <a:cubicBezTo>
                    <a:pt x="8975" y="8638"/>
                    <a:pt x="9251" y="7809"/>
                    <a:pt x="9564" y="6845"/>
                  </a:cubicBezTo>
                  <a:close/>
                  <a:moveTo>
                    <a:pt x="3667" y="7996"/>
                  </a:moveTo>
                  <a:cubicBezTo>
                    <a:pt x="4265" y="8701"/>
                    <a:pt x="4782" y="9299"/>
                    <a:pt x="5290" y="9896"/>
                  </a:cubicBezTo>
                  <a:cubicBezTo>
                    <a:pt x="5255" y="9950"/>
                    <a:pt x="5219" y="10012"/>
                    <a:pt x="5174" y="10075"/>
                  </a:cubicBezTo>
                  <a:cubicBezTo>
                    <a:pt x="4550" y="9870"/>
                    <a:pt x="3926" y="9655"/>
                    <a:pt x="3248" y="9432"/>
                  </a:cubicBezTo>
                  <a:cubicBezTo>
                    <a:pt x="3399" y="8933"/>
                    <a:pt x="3515" y="8540"/>
                    <a:pt x="3667" y="7996"/>
                  </a:cubicBezTo>
                  <a:close/>
                  <a:moveTo>
                    <a:pt x="6638" y="7523"/>
                  </a:moveTo>
                  <a:cubicBezTo>
                    <a:pt x="7235" y="8308"/>
                    <a:pt x="7717" y="8942"/>
                    <a:pt x="8341" y="9762"/>
                  </a:cubicBezTo>
                  <a:cubicBezTo>
                    <a:pt x="7485" y="9905"/>
                    <a:pt x="6807" y="10021"/>
                    <a:pt x="5933" y="10173"/>
                  </a:cubicBezTo>
                  <a:cubicBezTo>
                    <a:pt x="6183" y="9227"/>
                    <a:pt x="6388" y="8460"/>
                    <a:pt x="6638" y="7523"/>
                  </a:cubicBezTo>
                  <a:close/>
                  <a:moveTo>
                    <a:pt x="4505" y="10432"/>
                  </a:moveTo>
                  <a:lnTo>
                    <a:pt x="4505" y="10432"/>
                  </a:lnTo>
                  <a:cubicBezTo>
                    <a:pt x="4755" y="10467"/>
                    <a:pt x="4969" y="10512"/>
                    <a:pt x="5255" y="10556"/>
                  </a:cubicBezTo>
                  <a:cubicBezTo>
                    <a:pt x="5264" y="10815"/>
                    <a:pt x="5282" y="11083"/>
                    <a:pt x="5290" y="11341"/>
                  </a:cubicBezTo>
                  <a:cubicBezTo>
                    <a:pt x="5095" y="11366"/>
                    <a:pt x="4944" y="11384"/>
                    <a:pt x="4828" y="11384"/>
                  </a:cubicBezTo>
                  <a:cubicBezTo>
                    <a:pt x="4445" y="11384"/>
                    <a:pt x="4444" y="11192"/>
                    <a:pt x="4505" y="10432"/>
                  </a:cubicBezTo>
                  <a:close/>
                  <a:moveTo>
                    <a:pt x="10518" y="9299"/>
                  </a:moveTo>
                  <a:cubicBezTo>
                    <a:pt x="10607" y="9522"/>
                    <a:pt x="10697" y="9709"/>
                    <a:pt x="10795" y="9941"/>
                  </a:cubicBezTo>
                  <a:cubicBezTo>
                    <a:pt x="9225" y="10976"/>
                    <a:pt x="7512" y="11413"/>
                    <a:pt x="5585" y="11440"/>
                  </a:cubicBezTo>
                  <a:cubicBezTo>
                    <a:pt x="5567" y="11145"/>
                    <a:pt x="5558" y="10931"/>
                    <a:pt x="5540" y="10637"/>
                  </a:cubicBezTo>
                  <a:cubicBezTo>
                    <a:pt x="7289" y="10539"/>
                    <a:pt x="8984" y="10298"/>
                    <a:pt x="10518" y="9299"/>
                  </a:cubicBezTo>
                  <a:close/>
                  <a:moveTo>
                    <a:pt x="10937" y="10467"/>
                  </a:moveTo>
                  <a:cubicBezTo>
                    <a:pt x="11044" y="10690"/>
                    <a:pt x="11134" y="10878"/>
                    <a:pt x="11250" y="11127"/>
                  </a:cubicBezTo>
                  <a:cubicBezTo>
                    <a:pt x="9483" y="12152"/>
                    <a:pt x="7631" y="12659"/>
                    <a:pt x="5609" y="12659"/>
                  </a:cubicBezTo>
                  <a:cubicBezTo>
                    <a:pt x="5273" y="12659"/>
                    <a:pt x="4932" y="12645"/>
                    <a:pt x="4586" y="12617"/>
                  </a:cubicBezTo>
                  <a:lnTo>
                    <a:pt x="4586" y="11895"/>
                  </a:lnTo>
                  <a:cubicBezTo>
                    <a:pt x="4909" y="11919"/>
                    <a:pt x="5230" y="11932"/>
                    <a:pt x="5548" y="11932"/>
                  </a:cubicBezTo>
                  <a:cubicBezTo>
                    <a:pt x="7435" y="11932"/>
                    <a:pt x="9235" y="11490"/>
                    <a:pt x="10937" y="10467"/>
                  </a:cubicBezTo>
                  <a:close/>
                  <a:moveTo>
                    <a:pt x="5362" y="13188"/>
                  </a:moveTo>
                  <a:cubicBezTo>
                    <a:pt x="5826" y="18933"/>
                    <a:pt x="5852" y="24705"/>
                    <a:pt x="7423" y="30325"/>
                  </a:cubicBezTo>
                  <a:cubicBezTo>
                    <a:pt x="6923" y="30281"/>
                    <a:pt x="6539" y="30004"/>
                    <a:pt x="6423" y="29469"/>
                  </a:cubicBezTo>
                  <a:cubicBezTo>
                    <a:pt x="6156" y="28265"/>
                    <a:pt x="5817" y="27060"/>
                    <a:pt x="5701" y="25838"/>
                  </a:cubicBezTo>
                  <a:cubicBezTo>
                    <a:pt x="5290" y="21779"/>
                    <a:pt x="4969" y="17711"/>
                    <a:pt x="4621" y="13643"/>
                  </a:cubicBezTo>
                  <a:cubicBezTo>
                    <a:pt x="4612" y="13518"/>
                    <a:pt x="4621" y="13384"/>
                    <a:pt x="4621" y="13188"/>
                  </a:cubicBezTo>
                  <a:close/>
                  <a:moveTo>
                    <a:pt x="11437" y="11618"/>
                  </a:moveTo>
                  <a:cubicBezTo>
                    <a:pt x="12097" y="13563"/>
                    <a:pt x="12802" y="15409"/>
                    <a:pt x="13355" y="17310"/>
                  </a:cubicBezTo>
                  <a:cubicBezTo>
                    <a:pt x="14131" y="19950"/>
                    <a:pt x="14800" y="22618"/>
                    <a:pt x="15505" y="25276"/>
                  </a:cubicBezTo>
                  <a:cubicBezTo>
                    <a:pt x="15576" y="25535"/>
                    <a:pt x="15585" y="25802"/>
                    <a:pt x="15621" y="26061"/>
                  </a:cubicBezTo>
                  <a:cubicBezTo>
                    <a:pt x="15835" y="27970"/>
                    <a:pt x="15630" y="28407"/>
                    <a:pt x="13935" y="29282"/>
                  </a:cubicBezTo>
                  <a:cubicBezTo>
                    <a:pt x="12317" y="30116"/>
                    <a:pt x="10602" y="30560"/>
                    <a:pt x="8781" y="30560"/>
                  </a:cubicBezTo>
                  <a:cubicBezTo>
                    <a:pt x="8694" y="30560"/>
                    <a:pt x="8607" y="30559"/>
                    <a:pt x="8520" y="30557"/>
                  </a:cubicBezTo>
                  <a:cubicBezTo>
                    <a:pt x="8020" y="30548"/>
                    <a:pt x="7726" y="30361"/>
                    <a:pt x="7628" y="29888"/>
                  </a:cubicBezTo>
                  <a:cubicBezTo>
                    <a:pt x="7289" y="28336"/>
                    <a:pt x="6807" y="26810"/>
                    <a:pt x="6646" y="25240"/>
                  </a:cubicBezTo>
                  <a:cubicBezTo>
                    <a:pt x="6245" y="21387"/>
                    <a:pt x="5986" y="17506"/>
                    <a:pt x="5665" y="13643"/>
                  </a:cubicBezTo>
                  <a:cubicBezTo>
                    <a:pt x="5656" y="13509"/>
                    <a:pt x="5665" y="13384"/>
                    <a:pt x="5665" y="13179"/>
                  </a:cubicBezTo>
                  <a:cubicBezTo>
                    <a:pt x="7735" y="13135"/>
                    <a:pt x="9608" y="12599"/>
                    <a:pt x="11437" y="11618"/>
                  </a:cubicBezTo>
                  <a:close/>
                  <a:moveTo>
                    <a:pt x="12713" y="30406"/>
                  </a:moveTo>
                  <a:lnTo>
                    <a:pt x="12713" y="30406"/>
                  </a:lnTo>
                  <a:cubicBezTo>
                    <a:pt x="12945" y="30905"/>
                    <a:pt x="12829" y="31235"/>
                    <a:pt x="12267" y="31369"/>
                  </a:cubicBezTo>
                  <a:cubicBezTo>
                    <a:pt x="11847" y="31467"/>
                    <a:pt x="11410" y="31565"/>
                    <a:pt x="10982" y="31619"/>
                  </a:cubicBezTo>
                  <a:cubicBezTo>
                    <a:pt x="10931" y="31626"/>
                    <a:pt x="10883" y="31629"/>
                    <a:pt x="10836" y="31629"/>
                  </a:cubicBezTo>
                  <a:cubicBezTo>
                    <a:pt x="10508" y="31629"/>
                    <a:pt x="10302" y="31455"/>
                    <a:pt x="10349" y="30986"/>
                  </a:cubicBezTo>
                  <a:cubicBezTo>
                    <a:pt x="11152" y="30789"/>
                    <a:pt x="11919" y="30602"/>
                    <a:pt x="12713" y="30406"/>
                  </a:cubicBezTo>
                  <a:close/>
                  <a:moveTo>
                    <a:pt x="6611" y="0"/>
                  </a:moveTo>
                  <a:cubicBezTo>
                    <a:pt x="6282" y="0"/>
                    <a:pt x="5945" y="20"/>
                    <a:pt x="5603" y="56"/>
                  </a:cubicBezTo>
                  <a:cubicBezTo>
                    <a:pt x="2748" y="369"/>
                    <a:pt x="794" y="2519"/>
                    <a:pt x="776" y="5338"/>
                  </a:cubicBezTo>
                  <a:cubicBezTo>
                    <a:pt x="776" y="5552"/>
                    <a:pt x="607" y="5802"/>
                    <a:pt x="455" y="5980"/>
                  </a:cubicBezTo>
                  <a:cubicBezTo>
                    <a:pt x="0" y="6488"/>
                    <a:pt x="27" y="7416"/>
                    <a:pt x="607" y="7550"/>
                  </a:cubicBezTo>
                  <a:cubicBezTo>
                    <a:pt x="1294" y="7702"/>
                    <a:pt x="1490" y="8237"/>
                    <a:pt x="1874" y="8656"/>
                  </a:cubicBezTo>
                  <a:cubicBezTo>
                    <a:pt x="2355" y="9174"/>
                    <a:pt x="2980" y="9575"/>
                    <a:pt x="3515" y="10048"/>
                  </a:cubicBezTo>
                  <a:cubicBezTo>
                    <a:pt x="3702" y="10217"/>
                    <a:pt x="3926" y="10458"/>
                    <a:pt x="3943" y="10672"/>
                  </a:cubicBezTo>
                  <a:cubicBezTo>
                    <a:pt x="4229" y="14330"/>
                    <a:pt x="4407" y="17988"/>
                    <a:pt x="4755" y="21627"/>
                  </a:cubicBezTo>
                  <a:cubicBezTo>
                    <a:pt x="4996" y="24152"/>
                    <a:pt x="5433" y="26650"/>
                    <a:pt x="5808" y="29157"/>
                  </a:cubicBezTo>
                  <a:cubicBezTo>
                    <a:pt x="5968" y="30236"/>
                    <a:pt x="6664" y="30816"/>
                    <a:pt x="7726" y="30941"/>
                  </a:cubicBezTo>
                  <a:cubicBezTo>
                    <a:pt x="8413" y="31021"/>
                    <a:pt x="9118" y="31048"/>
                    <a:pt x="9840" y="31093"/>
                  </a:cubicBezTo>
                  <a:cubicBezTo>
                    <a:pt x="9848" y="31982"/>
                    <a:pt x="10377" y="32120"/>
                    <a:pt x="10987" y="32120"/>
                  </a:cubicBezTo>
                  <a:cubicBezTo>
                    <a:pt x="11100" y="32120"/>
                    <a:pt x="11215" y="32115"/>
                    <a:pt x="11330" y="32110"/>
                  </a:cubicBezTo>
                  <a:cubicBezTo>
                    <a:pt x="11954" y="34349"/>
                    <a:pt x="13382" y="35705"/>
                    <a:pt x="15630" y="36053"/>
                  </a:cubicBezTo>
                  <a:cubicBezTo>
                    <a:pt x="16043" y="36115"/>
                    <a:pt x="16455" y="36148"/>
                    <a:pt x="16864" y="36148"/>
                  </a:cubicBezTo>
                  <a:cubicBezTo>
                    <a:pt x="18151" y="36148"/>
                    <a:pt x="19402" y="35823"/>
                    <a:pt x="20519" y="35071"/>
                  </a:cubicBezTo>
                  <a:cubicBezTo>
                    <a:pt x="21634" y="34304"/>
                    <a:pt x="22660" y="33385"/>
                    <a:pt x="23712" y="32520"/>
                  </a:cubicBezTo>
                  <a:cubicBezTo>
                    <a:pt x="24328" y="32020"/>
                    <a:pt x="24863" y="31414"/>
                    <a:pt x="25523" y="30986"/>
                  </a:cubicBezTo>
                  <a:cubicBezTo>
                    <a:pt x="25959" y="30707"/>
                    <a:pt x="26433" y="30575"/>
                    <a:pt x="26902" y="30575"/>
                  </a:cubicBezTo>
                  <a:cubicBezTo>
                    <a:pt x="27738" y="30575"/>
                    <a:pt x="28554" y="30995"/>
                    <a:pt x="29092" y="31744"/>
                  </a:cubicBezTo>
                  <a:cubicBezTo>
                    <a:pt x="29208" y="31904"/>
                    <a:pt x="29342" y="32065"/>
                    <a:pt x="29458" y="32217"/>
                  </a:cubicBezTo>
                  <a:cubicBezTo>
                    <a:pt x="29538" y="32181"/>
                    <a:pt x="29618" y="32145"/>
                    <a:pt x="29698" y="32110"/>
                  </a:cubicBezTo>
                  <a:cubicBezTo>
                    <a:pt x="29618" y="31878"/>
                    <a:pt x="29574" y="31619"/>
                    <a:pt x="29440" y="31423"/>
                  </a:cubicBezTo>
                  <a:cubicBezTo>
                    <a:pt x="28865" y="30574"/>
                    <a:pt x="27904" y="30100"/>
                    <a:pt x="26916" y="30100"/>
                  </a:cubicBezTo>
                  <a:cubicBezTo>
                    <a:pt x="26356" y="30100"/>
                    <a:pt x="25787" y="30252"/>
                    <a:pt x="25274" y="30575"/>
                  </a:cubicBezTo>
                  <a:cubicBezTo>
                    <a:pt x="24569" y="31021"/>
                    <a:pt x="24007" y="31664"/>
                    <a:pt x="23356" y="32199"/>
                  </a:cubicBezTo>
                  <a:cubicBezTo>
                    <a:pt x="22392" y="32993"/>
                    <a:pt x="21464" y="33858"/>
                    <a:pt x="20429" y="34554"/>
                  </a:cubicBezTo>
                  <a:cubicBezTo>
                    <a:pt x="19326" y="35300"/>
                    <a:pt x="18076" y="35685"/>
                    <a:pt x="16730" y="35685"/>
                  </a:cubicBezTo>
                  <a:cubicBezTo>
                    <a:pt x="16629" y="35685"/>
                    <a:pt x="16527" y="35682"/>
                    <a:pt x="16424" y="35678"/>
                  </a:cubicBezTo>
                  <a:cubicBezTo>
                    <a:pt x="14095" y="35571"/>
                    <a:pt x="12240" y="34099"/>
                    <a:pt x="11874" y="31994"/>
                  </a:cubicBezTo>
                  <a:cubicBezTo>
                    <a:pt x="12829" y="31797"/>
                    <a:pt x="13658" y="31449"/>
                    <a:pt x="13239" y="30245"/>
                  </a:cubicBezTo>
                  <a:cubicBezTo>
                    <a:pt x="13899" y="29844"/>
                    <a:pt x="14506" y="29496"/>
                    <a:pt x="15095" y="29121"/>
                  </a:cubicBezTo>
                  <a:cubicBezTo>
                    <a:pt x="15906" y="28613"/>
                    <a:pt x="16272" y="27872"/>
                    <a:pt x="16156" y="26935"/>
                  </a:cubicBezTo>
                  <a:cubicBezTo>
                    <a:pt x="16014" y="25776"/>
                    <a:pt x="15898" y="24607"/>
                    <a:pt x="15630" y="23474"/>
                  </a:cubicBezTo>
                  <a:cubicBezTo>
                    <a:pt x="14533" y="18773"/>
                    <a:pt x="12909" y="14223"/>
                    <a:pt x="11223" y="9700"/>
                  </a:cubicBezTo>
                  <a:cubicBezTo>
                    <a:pt x="11053" y="9254"/>
                    <a:pt x="10955" y="8924"/>
                    <a:pt x="11392" y="8496"/>
                  </a:cubicBezTo>
                  <a:cubicBezTo>
                    <a:pt x="12151" y="7764"/>
                    <a:pt x="12427" y="6783"/>
                    <a:pt x="12436" y="5721"/>
                  </a:cubicBezTo>
                  <a:cubicBezTo>
                    <a:pt x="12445" y="5400"/>
                    <a:pt x="12641" y="5070"/>
                    <a:pt x="12650" y="4740"/>
                  </a:cubicBezTo>
                  <a:cubicBezTo>
                    <a:pt x="12659" y="4347"/>
                    <a:pt x="12659" y="3892"/>
                    <a:pt x="12472" y="3589"/>
                  </a:cubicBezTo>
                  <a:cubicBezTo>
                    <a:pt x="12151" y="3063"/>
                    <a:pt x="11660" y="2652"/>
                    <a:pt x="11276" y="2162"/>
                  </a:cubicBezTo>
                  <a:cubicBezTo>
                    <a:pt x="10030" y="598"/>
                    <a:pt x="8431" y="0"/>
                    <a:pt x="6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6"/>
            <p:cNvSpPr/>
            <p:nvPr/>
          </p:nvSpPr>
          <p:spPr>
            <a:xfrm>
              <a:off x="1060014" y="1817148"/>
              <a:ext cx="97814" cy="143999"/>
            </a:xfrm>
            <a:custGeom>
              <a:rect b="b" l="l" r="r" t="t"/>
              <a:pathLst>
                <a:path extrusionOk="0" h="5793" w="3935">
                  <a:moveTo>
                    <a:pt x="1945" y="504"/>
                  </a:moveTo>
                  <a:cubicBezTo>
                    <a:pt x="2314" y="504"/>
                    <a:pt x="2411" y="737"/>
                    <a:pt x="2623" y="1453"/>
                  </a:cubicBezTo>
                  <a:cubicBezTo>
                    <a:pt x="2722" y="1765"/>
                    <a:pt x="2802" y="2086"/>
                    <a:pt x="2918" y="2479"/>
                  </a:cubicBezTo>
                  <a:cubicBezTo>
                    <a:pt x="2133" y="2639"/>
                    <a:pt x="1419" y="2800"/>
                    <a:pt x="643" y="2961"/>
                  </a:cubicBezTo>
                  <a:cubicBezTo>
                    <a:pt x="598" y="2425"/>
                    <a:pt x="554" y="1988"/>
                    <a:pt x="518" y="1551"/>
                  </a:cubicBezTo>
                  <a:cubicBezTo>
                    <a:pt x="465" y="1034"/>
                    <a:pt x="670" y="757"/>
                    <a:pt x="1205" y="632"/>
                  </a:cubicBezTo>
                  <a:cubicBezTo>
                    <a:pt x="1539" y="555"/>
                    <a:pt x="1772" y="504"/>
                    <a:pt x="1945" y="504"/>
                  </a:cubicBezTo>
                  <a:close/>
                  <a:moveTo>
                    <a:pt x="3150" y="2943"/>
                  </a:moveTo>
                  <a:cubicBezTo>
                    <a:pt x="3159" y="3621"/>
                    <a:pt x="3417" y="4450"/>
                    <a:pt x="3114" y="4825"/>
                  </a:cubicBezTo>
                  <a:cubicBezTo>
                    <a:pt x="2900" y="5089"/>
                    <a:pt x="2348" y="5256"/>
                    <a:pt x="1882" y="5256"/>
                  </a:cubicBezTo>
                  <a:cubicBezTo>
                    <a:pt x="1688" y="5256"/>
                    <a:pt x="1508" y="5227"/>
                    <a:pt x="1374" y="5164"/>
                  </a:cubicBezTo>
                  <a:cubicBezTo>
                    <a:pt x="964" y="4968"/>
                    <a:pt x="866" y="4120"/>
                    <a:pt x="589" y="3487"/>
                  </a:cubicBezTo>
                  <a:cubicBezTo>
                    <a:pt x="1526" y="3291"/>
                    <a:pt x="2249" y="3139"/>
                    <a:pt x="3150" y="2943"/>
                  </a:cubicBezTo>
                  <a:close/>
                  <a:moveTo>
                    <a:pt x="1654" y="1"/>
                  </a:moveTo>
                  <a:cubicBezTo>
                    <a:pt x="558" y="1"/>
                    <a:pt x="1" y="662"/>
                    <a:pt x="1" y="1908"/>
                  </a:cubicBezTo>
                  <a:cubicBezTo>
                    <a:pt x="108" y="2604"/>
                    <a:pt x="188" y="3309"/>
                    <a:pt x="322" y="3995"/>
                  </a:cubicBezTo>
                  <a:cubicBezTo>
                    <a:pt x="570" y="5281"/>
                    <a:pt x="875" y="5792"/>
                    <a:pt x="1644" y="5792"/>
                  </a:cubicBezTo>
                  <a:cubicBezTo>
                    <a:pt x="1980" y="5792"/>
                    <a:pt x="2406" y="5695"/>
                    <a:pt x="2954" y="5521"/>
                  </a:cubicBezTo>
                  <a:cubicBezTo>
                    <a:pt x="3578" y="5325"/>
                    <a:pt x="3935" y="4986"/>
                    <a:pt x="3783" y="4326"/>
                  </a:cubicBezTo>
                  <a:cubicBezTo>
                    <a:pt x="3489" y="3041"/>
                    <a:pt x="3177" y="1756"/>
                    <a:pt x="2820" y="490"/>
                  </a:cubicBezTo>
                  <a:cubicBezTo>
                    <a:pt x="2757" y="293"/>
                    <a:pt x="2409" y="88"/>
                    <a:pt x="2168" y="43"/>
                  </a:cubicBezTo>
                  <a:cubicBezTo>
                    <a:pt x="1986" y="15"/>
                    <a:pt x="1814"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16"/>
          <p:cNvGrpSpPr/>
          <p:nvPr/>
        </p:nvGrpSpPr>
        <p:grpSpPr>
          <a:xfrm>
            <a:off x="-263702" y="-64815"/>
            <a:ext cx="902952" cy="2281107"/>
            <a:chOff x="4736073" y="996146"/>
            <a:chExt cx="861760" cy="2177045"/>
          </a:xfrm>
        </p:grpSpPr>
        <p:sp>
          <p:nvSpPr>
            <p:cNvPr id="362" name="Google Shape;362;p16"/>
            <p:cNvSpPr/>
            <p:nvPr/>
          </p:nvSpPr>
          <p:spPr>
            <a:xfrm>
              <a:off x="4736073" y="996146"/>
              <a:ext cx="861760" cy="2177045"/>
            </a:xfrm>
            <a:custGeom>
              <a:rect b="b" l="l" r="r" t="t"/>
              <a:pathLst>
                <a:path extrusionOk="0" h="87581" w="34668">
                  <a:moveTo>
                    <a:pt x="19541" y="1390"/>
                  </a:moveTo>
                  <a:cubicBezTo>
                    <a:pt x="19691" y="1390"/>
                    <a:pt x="19854" y="1471"/>
                    <a:pt x="19975" y="1634"/>
                  </a:cubicBezTo>
                  <a:cubicBezTo>
                    <a:pt x="20153" y="1866"/>
                    <a:pt x="20189" y="2151"/>
                    <a:pt x="20189" y="2437"/>
                  </a:cubicBezTo>
                  <a:cubicBezTo>
                    <a:pt x="20207" y="2927"/>
                    <a:pt x="20216" y="2936"/>
                    <a:pt x="20724" y="2936"/>
                  </a:cubicBezTo>
                  <a:lnTo>
                    <a:pt x="20787" y="2936"/>
                  </a:lnTo>
                  <a:cubicBezTo>
                    <a:pt x="20829" y="2931"/>
                    <a:pt x="20868" y="2928"/>
                    <a:pt x="20904" y="2928"/>
                  </a:cubicBezTo>
                  <a:cubicBezTo>
                    <a:pt x="21116" y="2928"/>
                    <a:pt x="21227" y="3021"/>
                    <a:pt x="21144" y="3257"/>
                  </a:cubicBezTo>
                  <a:cubicBezTo>
                    <a:pt x="21135" y="3373"/>
                    <a:pt x="21135" y="3436"/>
                    <a:pt x="21126" y="3498"/>
                  </a:cubicBezTo>
                  <a:cubicBezTo>
                    <a:pt x="21106" y="3800"/>
                    <a:pt x="21101" y="3880"/>
                    <a:pt x="20940" y="3880"/>
                  </a:cubicBezTo>
                  <a:cubicBezTo>
                    <a:pt x="20882" y="3880"/>
                    <a:pt x="20804" y="3869"/>
                    <a:pt x="20698" y="3855"/>
                  </a:cubicBezTo>
                  <a:cubicBezTo>
                    <a:pt x="20638" y="3846"/>
                    <a:pt x="20580" y="3841"/>
                    <a:pt x="20524" y="3841"/>
                  </a:cubicBezTo>
                  <a:cubicBezTo>
                    <a:pt x="20262" y="3841"/>
                    <a:pt x="20040" y="3944"/>
                    <a:pt x="19841" y="4150"/>
                  </a:cubicBezTo>
                  <a:cubicBezTo>
                    <a:pt x="19702" y="4293"/>
                    <a:pt x="19561" y="4363"/>
                    <a:pt x="19436" y="4363"/>
                  </a:cubicBezTo>
                  <a:cubicBezTo>
                    <a:pt x="19258" y="4363"/>
                    <a:pt x="19114" y="4219"/>
                    <a:pt x="19056" y="3935"/>
                  </a:cubicBezTo>
                  <a:cubicBezTo>
                    <a:pt x="18905" y="3186"/>
                    <a:pt x="18949" y="2428"/>
                    <a:pt x="19163" y="1696"/>
                  </a:cubicBezTo>
                  <a:cubicBezTo>
                    <a:pt x="19220" y="1493"/>
                    <a:pt x="19372" y="1390"/>
                    <a:pt x="19541" y="1390"/>
                  </a:cubicBezTo>
                  <a:close/>
                  <a:moveTo>
                    <a:pt x="33664" y="2661"/>
                  </a:moveTo>
                  <a:cubicBezTo>
                    <a:pt x="33694" y="2661"/>
                    <a:pt x="33726" y="2663"/>
                    <a:pt x="33758" y="2669"/>
                  </a:cubicBezTo>
                  <a:cubicBezTo>
                    <a:pt x="34061" y="2713"/>
                    <a:pt x="34106" y="2981"/>
                    <a:pt x="34106" y="3204"/>
                  </a:cubicBezTo>
                  <a:cubicBezTo>
                    <a:pt x="34115" y="3873"/>
                    <a:pt x="34088" y="4551"/>
                    <a:pt x="33865" y="5193"/>
                  </a:cubicBezTo>
                  <a:cubicBezTo>
                    <a:pt x="33773" y="5466"/>
                    <a:pt x="33621" y="5603"/>
                    <a:pt x="33450" y="5603"/>
                  </a:cubicBezTo>
                  <a:cubicBezTo>
                    <a:pt x="33307" y="5603"/>
                    <a:pt x="33150" y="5509"/>
                    <a:pt x="33000" y="5318"/>
                  </a:cubicBezTo>
                  <a:cubicBezTo>
                    <a:pt x="32828" y="5097"/>
                    <a:pt x="32626" y="4921"/>
                    <a:pt x="32346" y="4921"/>
                  </a:cubicBezTo>
                  <a:cubicBezTo>
                    <a:pt x="32321" y="4921"/>
                    <a:pt x="32295" y="4923"/>
                    <a:pt x="32268" y="4926"/>
                  </a:cubicBezTo>
                  <a:cubicBezTo>
                    <a:pt x="32235" y="4929"/>
                    <a:pt x="32205" y="4931"/>
                    <a:pt x="32178" y="4931"/>
                  </a:cubicBezTo>
                  <a:cubicBezTo>
                    <a:pt x="31983" y="4931"/>
                    <a:pt x="31930" y="4845"/>
                    <a:pt x="32001" y="4649"/>
                  </a:cubicBezTo>
                  <a:cubicBezTo>
                    <a:pt x="32010" y="4560"/>
                    <a:pt x="32010" y="4498"/>
                    <a:pt x="32018" y="4435"/>
                  </a:cubicBezTo>
                  <a:cubicBezTo>
                    <a:pt x="32057" y="4105"/>
                    <a:pt x="32068" y="4009"/>
                    <a:pt x="32242" y="4009"/>
                  </a:cubicBezTo>
                  <a:cubicBezTo>
                    <a:pt x="32307" y="4009"/>
                    <a:pt x="32396" y="4023"/>
                    <a:pt x="32518" y="4043"/>
                  </a:cubicBezTo>
                  <a:cubicBezTo>
                    <a:pt x="32553" y="4048"/>
                    <a:pt x="32585" y="4051"/>
                    <a:pt x="32615" y="4051"/>
                  </a:cubicBezTo>
                  <a:cubicBezTo>
                    <a:pt x="32770" y="4051"/>
                    <a:pt x="32864" y="3971"/>
                    <a:pt x="32902" y="3784"/>
                  </a:cubicBezTo>
                  <a:cubicBezTo>
                    <a:pt x="32946" y="3516"/>
                    <a:pt x="33000" y="3249"/>
                    <a:pt x="33143" y="3008"/>
                  </a:cubicBezTo>
                  <a:cubicBezTo>
                    <a:pt x="33268" y="2803"/>
                    <a:pt x="33436" y="2661"/>
                    <a:pt x="33664" y="2661"/>
                  </a:cubicBezTo>
                  <a:close/>
                  <a:moveTo>
                    <a:pt x="19425" y="5513"/>
                  </a:moveTo>
                  <a:cubicBezTo>
                    <a:pt x="19662" y="5513"/>
                    <a:pt x="19820" y="5668"/>
                    <a:pt x="19930" y="5871"/>
                  </a:cubicBezTo>
                  <a:cubicBezTo>
                    <a:pt x="20055" y="6103"/>
                    <a:pt x="20082" y="6371"/>
                    <a:pt x="20073" y="6639"/>
                  </a:cubicBezTo>
                  <a:cubicBezTo>
                    <a:pt x="20057" y="6915"/>
                    <a:pt x="20160" y="7065"/>
                    <a:pt x="20401" y="7065"/>
                  </a:cubicBezTo>
                  <a:cubicBezTo>
                    <a:pt x="20432" y="7065"/>
                    <a:pt x="20466" y="7063"/>
                    <a:pt x="20501" y="7058"/>
                  </a:cubicBezTo>
                  <a:cubicBezTo>
                    <a:pt x="20548" y="7051"/>
                    <a:pt x="20589" y="7047"/>
                    <a:pt x="20626" y="7047"/>
                  </a:cubicBezTo>
                  <a:cubicBezTo>
                    <a:pt x="20868" y="7047"/>
                    <a:pt x="20918" y="7196"/>
                    <a:pt x="20840" y="7459"/>
                  </a:cubicBezTo>
                  <a:cubicBezTo>
                    <a:pt x="20831" y="7486"/>
                    <a:pt x="20831" y="7522"/>
                    <a:pt x="20831" y="7557"/>
                  </a:cubicBezTo>
                  <a:cubicBezTo>
                    <a:pt x="20875" y="7826"/>
                    <a:pt x="20836" y="7995"/>
                    <a:pt x="20598" y="7995"/>
                  </a:cubicBezTo>
                  <a:cubicBezTo>
                    <a:pt x="20544" y="7995"/>
                    <a:pt x="20479" y="7986"/>
                    <a:pt x="20403" y="7968"/>
                  </a:cubicBezTo>
                  <a:cubicBezTo>
                    <a:pt x="20362" y="7957"/>
                    <a:pt x="20322" y="7952"/>
                    <a:pt x="20284" y="7952"/>
                  </a:cubicBezTo>
                  <a:cubicBezTo>
                    <a:pt x="20063" y="7952"/>
                    <a:pt x="19883" y="8113"/>
                    <a:pt x="19716" y="8280"/>
                  </a:cubicBezTo>
                  <a:cubicBezTo>
                    <a:pt x="19578" y="8415"/>
                    <a:pt x="19446" y="8482"/>
                    <a:pt x="19329" y="8482"/>
                  </a:cubicBezTo>
                  <a:cubicBezTo>
                    <a:pt x="19160" y="8482"/>
                    <a:pt x="19021" y="8344"/>
                    <a:pt x="18931" y="8075"/>
                  </a:cubicBezTo>
                  <a:cubicBezTo>
                    <a:pt x="18913" y="8012"/>
                    <a:pt x="18896" y="7959"/>
                    <a:pt x="18887" y="7896"/>
                  </a:cubicBezTo>
                  <a:cubicBezTo>
                    <a:pt x="18887" y="7664"/>
                    <a:pt x="18887" y="7433"/>
                    <a:pt x="18887" y="7201"/>
                  </a:cubicBezTo>
                  <a:cubicBezTo>
                    <a:pt x="18878" y="6781"/>
                    <a:pt x="18887" y="6362"/>
                    <a:pt x="18994" y="5952"/>
                  </a:cubicBezTo>
                  <a:cubicBezTo>
                    <a:pt x="19047" y="5746"/>
                    <a:pt x="19128" y="5532"/>
                    <a:pt x="19386" y="5515"/>
                  </a:cubicBezTo>
                  <a:cubicBezTo>
                    <a:pt x="19399" y="5514"/>
                    <a:pt x="19412" y="5513"/>
                    <a:pt x="19425" y="5513"/>
                  </a:cubicBezTo>
                  <a:close/>
                  <a:moveTo>
                    <a:pt x="33122" y="6742"/>
                  </a:moveTo>
                  <a:cubicBezTo>
                    <a:pt x="33168" y="6742"/>
                    <a:pt x="33216" y="6749"/>
                    <a:pt x="33267" y="6763"/>
                  </a:cubicBezTo>
                  <a:cubicBezTo>
                    <a:pt x="33535" y="6835"/>
                    <a:pt x="33571" y="7085"/>
                    <a:pt x="33571" y="7317"/>
                  </a:cubicBezTo>
                  <a:cubicBezTo>
                    <a:pt x="33589" y="7932"/>
                    <a:pt x="33535" y="8539"/>
                    <a:pt x="33383" y="9128"/>
                  </a:cubicBezTo>
                  <a:cubicBezTo>
                    <a:pt x="33339" y="9315"/>
                    <a:pt x="33267" y="9493"/>
                    <a:pt x="33107" y="9609"/>
                  </a:cubicBezTo>
                  <a:cubicBezTo>
                    <a:pt x="33022" y="9674"/>
                    <a:pt x="32924" y="9725"/>
                    <a:pt x="32832" y="9725"/>
                  </a:cubicBezTo>
                  <a:cubicBezTo>
                    <a:pt x="32759" y="9725"/>
                    <a:pt x="32689" y="9692"/>
                    <a:pt x="32634" y="9609"/>
                  </a:cubicBezTo>
                  <a:cubicBezTo>
                    <a:pt x="32385" y="9215"/>
                    <a:pt x="32071" y="9003"/>
                    <a:pt x="31659" y="9003"/>
                  </a:cubicBezTo>
                  <a:cubicBezTo>
                    <a:pt x="31541" y="9003"/>
                    <a:pt x="31414" y="9020"/>
                    <a:pt x="31278" y="9056"/>
                  </a:cubicBezTo>
                  <a:cubicBezTo>
                    <a:pt x="31305" y="8887"/>
                    <a:pt x="31323" y="8762"/>
                    <a:pt x="31349" y="8646"/>
                  </a:cubicBezTo>
                  <a:cubicBezTo>
                    <a:pt x="31385" y="8458"/>
                    <a:pt x="31367" y="8218"/>
                    <a:pt x="31483" y="8102"/>
                  </a:cubicBezTo>
                  <a:cubicBezTo>
                    <a:pt x="31522" y="8060"/>
                    <a:pt x="31571" y="8045"/>
                    <a:pt x="31625" y="8045"/>
                  </a:cubicBezTo>
                  <a:cubicBezTo>
                    <a:pt x="31743" y="8045"/>
                    <a:pt x="31887" y="8116"/>
                    <a:pt x="32010" y="8128"/>
                  </a:cubicBezTo>
                  <a:cubicBezTo>
                    <a:pt x="32027" y="8130"/>
                    <a:pt x="32045" y="8130"/>
                    <a:pt x="32061" y="8130"/>
                  </a:cubicBezTo>
                  <a:cubicBezTo>
                    <a:pt x="32258" y="8130"/>
                    <a:pt x="32351" y="8032"/>
                    <a:pt x="32384" y="7843"/>
                  </a:cubicBezTo>
                  <a:cubicBezTo>
                    <a:pt x="32420" y="7566"/>
                    <a:pt x="32482" y="7299"/>
                    <a:pt x="32634" y="7067"/>
                  </a:cubicBezTo>
                  <a:cubicBezTo>
                    <a:pt x="32751" y="6884"/>
                    <a:pt x="32911" y="6742"/>
                    <a:pt x="33122" y="6742"/>
                  </a:cubicBezTo>
                  <a:close/>
                  <a:moveTo>
                    <a:pt x="19719" y="9615"/>
                  </a:moveTo>
                  <a:cubicBezTo>
                    <a:pt x="19963" y="9615"/>
                    <a:pt x="20117" y="9777"/>
                    <a:pt x="20225" y="9993"/>
                  </a:cubicBezTo>
                  <a:cubicBezTo>
                    <a:pt x="20350" y="10252"/>
                    <a:pt x="20368" y="10537"/>
                    <a:pt x="20368" y="10823"/>
                  </a:cubicBezTo>
                  <a:cubicBezTo>
                    <a:pt x="20376" y="10938"/>
                    <a:pt x="20368" y="11108"/>
                    <a:pt x="20492" y="11117"/>
                  </a:cubicBezTo>
                  <a:cubicBezTo>
                    <a:pt x="20805" y="11153"/>
                    <a:pt x="20742" y="11367"/>
                    <a:pt x="20760" y="11554"/>
                  </a:cubicBezTo>
                  <a:cubicBezTo>
                    <a:pt x="20760" y="11625"/>
                    <a:pt x="20751" y="11706"/>
                    <a:pt x="20769" y="11777"/>
                  </a:cubicBezTo>
                  <a:cubicBezTo>
                    <a:pt x="20858" y="12018"/>
                    <a:pt x="20769" y="12071"/>
                    <a:pt x="20528" y="12071"/>
                  </a:cubicBezTo>
                  <a:cubicBezTo>
                    <a:pt x="20287" y="12080"/>
                    <a:pt x="20127" y="12268"/>
                    <a:pt x="19957" y="12428"/>
                  </a:cubicBezTo>
                  <a:cubicBezTo>
                    <a:pt x="19843" y="12539"/>
                    <a:pt x="19729" y="12593"/>
                    <a:pt x="19624" y="12593"/>
                  </a:cubicBezTo>
                  <a:cubicBezTo>
                    <a:pt x="19474" y="12593"/>
                    <a:pt x="19342" y="12483"/>
                    <a:pt x="19252" y="12268"/>
                  </a:cubicBezTo>
                  <a:cubicBezTo>
                    <a:pt x="19136" y="12000"/>
                    <a:pt x="19136" y="11724"/>
                    <a:pt x="19136" y="11438"/>
                  </a:cubicBezTo>
                  <a:cubicBezTo>
                    <a:pt x="19163" y="10983"/>
                    <a:pt x="19172" y="10528"/>
                    <a:pt x="19270" y="10091"/>
                  </a:cubicBezTo>
                  <a:cubicBezTo>
                    <a:pt x="19315" y="9877"/>
                    <a:pt x="19386" y="9645"/>
                    <a:pt x="19663" y="9618"/>
                  </a:cubicBezTo>
                  <a:cubicBezTo>
                    <a:pt x="19682" y="9616"/>
                    <a:pt x="19701" y="9615"/>
                    <a:pt x="19719" y="9615"/>
                  </a:cubicBezTo>
                  <a:close/>
                  <a:moveTo>
                    <a:pt x="32219" y="10752"/>
                  </a:moveTo>
                  <a:cubicBezTo>
                    <a:pt x="32260" y="10752"/>
                    <a:pt x="32304" y="10757"/>
                    <a:pt x="32349" y="10769"/>
                  </a:cubicBezTo>
                  <a:cubicBezTo>
                    <a:pt x="32563" y="10823"/>
                    <a:pt x="32625" y="11010"/>
                    <a:pt x="32634" y="11206"/>
                  </a:cubicBezTo>
                  <a:cubicBezTo>
                    <a:pt x="32679" y="11929"/>
                    <a:pt x="32634" y="12633"/>
                    <a:pt x="32402" y="13320"/>
                  </a:cubicBezTo>
                  <a:cubicBezTo>
                    <a:pt x="32316" y="13569"/>
                    <a:pt x="32132" y="13714"/>
                    <a:pt x="31946" y="13714"/>
                  </a:cubicBezTo>
                  <a:cubicBezTo>
                    <a:pt x="31805" y="13714"/>
                    <a:pt x="31664" y="13630"/>
                    <a:pt x="31563" y="13445"/>
                  </a:cubicBezTo>
                  <a:cubicBezTo>
                    <a:pt x="31389" y="13117"/>
                    <a:pt x="31099" y="13002"/>
                    <a:pt x="30771" y="13002"/>
                  </a:cubicBezTo>
                  <a:cubicBezTo>
                    <a:pt x="30681" y="13002"/>
                    <a:pt x="30588" y="13011"/>
                    <a:pt x="30493" y="13026"/>
                  </a:cubicBezTo>
                  <a:cubicBezTo>
                    <a:pt x="30388" y="13042"/>
                    <a:pt x="30285" y="13061"/>
                    <a:pt x="30175" y="13061"/>
                  </a:cubicBezTo>
                  <a:cubicBezTo>
                    <a:pt x="30099" y="13061"/>
                    <a:pt x="30019" y="13052"/>
                    <a:pt x="29931" y="13026"/>
                  </a:cubicBezTo>
                  <a:cubicBezTo>
                    <a:pt x="30100" y="12732"/>
                    <a:pt x="30261" y="12464"/>
                    <a:pt x="30404" y="12187"/>
                  </a:cubicBezTo>
                  <a:cubicBezTo>
                    <a:pt x="30449" y="12111"/>
                    <a:pt x="30489" y="12068"/>
                    <a:pt x="30560" y="12068"/>
                  </a:cubicBezTo>
                  <a:cubicBezTo>
                    <a:pt x="30573" y="12068"/>
                    <a:pt x="30586" y="12069"/>
                    <a:pt x="30600" y="12071"/>
                  </a:cubicBezTo>
                  <a:cubicBezTo>
                    <a:pt x="30698" y="12080"/>
                    <a:pt x="30787" y="12089"/>
                    <a:pt x="30885" y="12107"/>
                  </a:cubicBezTo>
                  <a:cubicBezTo>
                    <a:pt x="31011" y="12129"/>
                    <a:pt x="31107" y="12143"/>
                    <a:pt x="31180" y="12143"/>
                  </a:cubicBezTo>
                  <a:cubicBezTo>
                    <a:pt x="31378" y="12143"/>
                    <a:pt x="31421" y="12039"/>
                    <a:pt x="31492" y="11688"/>
                  </a:cubicBezTo>
                  <a:cubicBezTo>
                    <a:pt x="31537" y="11438"/>
                    <a:pt x="31599" y="11197"/>
                    <a:pt x="31769" y="11001"/>
                  </a:cubicBezTo>
                  <a:cubicBezTo>
                    <a:pt x="31885" y="10856"/>
                    <a:pt x="32036" y="10752"/>
                    <a:pt x="32219" y="10752"/>
                  </a:cubicBezTo>
                  <a:close/>
                  <a:moveTo>
                    <a:pt x="24052" y="461"/>
                  </a:moveTo>
                  <a:cubicBezTo>
                    <a:pt x="24676" y="461"/>
                    <a:pt x="25301" y="465"/>
                    <a:pt x="25925" y="465"/>
                  </a:cubicBezTo>
                  <a:cubicBezTo>
                    <a:pt x="26066" y="464"/>
                    <a:pt x="26206" y="463"/>
                    <a:pt x="26346" y="463"/>
                  </a:cubicBezTo>
                  <a:cubicBezTo>
                    <a:pt x="27749" y="463"/>
                    <a:pt x="29152" y="544"/>
                    <a:pt x="30546" y="706"/>
                  </a:cubicBezTo>
                  <a:cubicBezTo>
                    <a:pt x="31332" y="804"/>
                    <a:pt x="31876" y="1393"/>
                    <a:pt x="31804" y="2160"/>
                  </a:cubicBezTo>
                  <a:cubicBezTo>
                    <a:pt x="31528" y="4944"/>
                    <a:pt x="31100" y="7700"/>
                    <a:pt x="30475" y="10430"/>
                  </a:cubicBezTo>
                  <a:cubicBezTo>
                    <a:pt x="30100" y="12054"/>
                    <a:pt x="29146" y="13294"/>
                    <a:pt x="28209" y="14587"/>
                  </a:cubicBezTo>
                  <a:cubicBezTo>
                    <a:pt x="27747" y="15228"/>
                    <a:pt x="27226" y="15515"/>
                    <a:pt x="26492" y="15515"/>
                  </a:cubicBezTo>
                  <a:cubicBezTo>
                    <a:pt x="26418" y="15515"/>
                    <a:pt x="26342" y="15512"/>
                    <a:pt x="26264" y="15506"/>
                  </a:cubicBezTo>
                  <a:cubicBezTo>
                    <a:pt x="25274" y="15435"/>
                    <a:pt x="24284" y="15470"/>
                    <a:pt x="23320" y="15229"/>
                  </a:cubicBezTo>
                  <a:cubicBezTo>
                    <a:pt x="23285" y="15221"/>
                    <a:pt x="23258" y="15221"/>
                    <a:pt x="23222" y="15212"/>
                  </a:cubicBezTo>
                  <a:cubicBezTo>
                    <a:pt x="22660" y="15105"/>
                    <a:pt x="22277" y="14819"/>
                    <a:pt x="22089" y="14239"/>
                  </a:cubicBezTo>
                  <a:cubicBezTo>
                    <a:pt x="21804" y="13383"/>
                    <a:pt x="21358" y="12589"/>
                    <a:pt x="21242" y="11679"/>
                  </a:cubicBezTo>
                  <a:cubicBezTo>
                    <a:pt x="21233" y="11563"/>
                    <a:pt x="21215" y="11447"/>
                    <a:pt x="21215" y="11331"/>
                  </a:cubicBezTo>
                  <a:cubicBezTo>
                    <a:pt x="21224" y="9119"/>
                    <a:pt x="21322" y="6915"/>
                    <a:pt x="21509" y="4712"/>
                  </a:cubicBezTo>
                  <a:cubicBezTo>
                    <a:pt x="21590" y="3712"/>
                    <a:pt x="21679" y="2704"/>
                    <a:pt x="21777" y="1705"/>
                  </a:cubicBezTo>
                  <a:cubicBezTo>
                    <a:pt x="21840" y="974"/>
                    <a:pt x="22375" y="474"/>
                    <a:pt x="23115" y="465"/>
                  </a:cubicBezTo>
                  <a:cubicBezTo>
                    <a:pt x="23427" y="462"/>
                    <a:pt x="23740" y="461"/>
                    <a:pt x="24052" y="461"/>
                  </a:cubicBezTo>
                  <a:close/>
                  <a:moveTo>
                    <a:pt x="23436" y="15751"/>
                  </a:moveTo>
                  <a:cubicBezTo>
                    <a:pt x="23470" y="15751"/>
                    <a:pt x="23511" y="15759"/>
                    <a:pt x="23561" y="15774"/>
                  </a:cubicBezTo>
                  <a:cubicBezTo>
                    <a:pt x="23758" y="15827"/>
                    <a:pt x="23954" y="15854"/>
                    <a:pt x="24150" y="15863"/>
                  </a:cubicBezTo>
                  <a:cubicBezTo>
                    <a:pt x="24337" y="15872"/>
                    <a:pt x="24346" y="15934"/>
                    <a:pt x="24320" y="16104"/>
                  </a:cubicBezTo>
                  <a:cubicBezTo>
                    <a:pt x="23847" y="19164"/>
                    <a:pt x="23383" y="22224"/>
                    <a:pt x="22919" y="25283"/>
                  </a:cubicBezTo>
                  <a:cubicBezTo>
                    <a:pt x="22446" y="28406"/>
                    <a:pt x="21982" y="31528"/>
                    <a:pt x="21509" y="34650"/>
                  </a:cubicBezTo>
                  <a:cubicBezTo>
                    <a:pt x="21054" y="37630"/>
                    <a:pt x="20591" y="40610"/>
                    <a:pt x="20145" y="43589"/>
                  </a:cubicBezTo>
                  <a:cubicBezTo>
                    <a:pt x="19627" y="46988"/>
                    <a:pt x="19119" y="50396"/>
                    <a:pt x="18601" y="53795"/>
                  </a:cubicBezTo>
                  <a:cubicBezTo>
                    <a:pt x="18378" y="55312"/>
                    <a:pt x="18146" y="56828"/>
                    <a:pt x="17914" y="58345"/>
                  </a:cubicBezTo>
                  <a:cubicBezTo>
                    <a:pt x="17889" y="58513"/>
                    <a:pt x="17840" y="58586"/>
                    <a:pt x="17669" y="58586"/>
                  </a:cubicBezTo>
                  <a:cubicBezTo>
                    <a:pt x="17659" y="58586"/>
                    <a:pt x="17649" y="58586"/>
                    <a:pt x="17638" y="58586"/>
                  </a:cubicBezTo>
                  <a:cubicBezTo>
                    <a:pt x="17556" y="58579"/>
                    <a:pt x="17472" y="58575"/>
                    <a:pt x="17387" y="58575"/>
                  </a:cubicBezTo>
                  <a:cubicBezTo>
                    <a:pt x="17241" y="58575"/>
                    <a:pt x="17092" y="58587"/>
                    <a:pt x="16951" y="58621"/>
                  </a:cubicBezTo>
                  <a:cubicBezTo>
                    <a:pt x="16932" y="58624"/>
                    <a:pt x="16915" y="58626"/>
                    <a:pt x="16901" y="58626"/>
                  </a:cubicBezTo>
                  <a:cubicBezTo>
                    <a:pt x="16791" y="58626"/>
                    <a:pt x="16827" y="58539"/>
                    <a:pt x="16835" y="58452"/>
                  </a:cubicBezTo>
                  <a:cubicBezTo>
                    <a:pt x="17022" y="57212"/>
                    <a:pt x="17210" y="55981"/>
                    <a:pt x="17397" y="54749"/>
                  </a:cubicBezTo>
                  <a:cubicBezTo>
                    <a:pt x="17700" y="52733"/>
                    <a:pt x="18012" y="50717"/>
                    <a:pt x="18316" y="48710"/>
                  </a:cubicBezTo>
                  <a:cubicBezTo>
                    <a:pt x="18646" y="46542"/>
                    <a:pt x="18976" y="44374"/>
                    <a:pt x="19306" y="42198"/>
                  </a:cubicBezTo>
                  <a:cubicBezTo>
                    <a:pt x="19654" y="39941"/>
                    <a:pt x="19993" y="37675"/>
                    <a:pt x="20332" y="35418"/>
                  </a:cubicBezTo>
                  <a:cubicBezTo>
                    <a:pt x="20707" y="32964"/>
                    <a:pt x="21081" y="30520"/>
                    <a:pt x="21447" y="28067"/>
                  </a:cubicBezTo>
                  <a:cubicBezTo>
                    <a:pt x="21795" y="25801"/>
                    <a:pt x="22134" y="23526"/>
                    <a:pt x="22482" y="21251"/>
                  </a:cubicBezTo>
                  <a:cubicBezTo>
                    <a:pt x="22749" y="19485"/>
                    <a:pt x="23026" y="17727"/>
                    <a:pt x="23285" y="15961"/>
                  </a:cubicBezTo>
                  <a:cubicBezTo>
                    <a:pt x="23304" y="15811"/>
                    <a:pt x="23343" y="15751"/>
                    <a:pt x="23436" y="15751"/>
                  </a:cubicBezTo>
                  <a:close/>
                  <a:moveTo>
                    <a:pt x="25058" y="15928"/>
                  </a:moveTo>
                  <a:cubicBezTo>
                    <a:pt x="25098" y="15928"/>
                    <a:pt x="25143" y="15933"/>
                    <a:pt x="25194" y="15943"/>
                  </a:cubicBezTo>
                  <a:cubicBezTo>
                    <a:pt x="25218" y="15946"/>
                    <a:pt x="25241" y="15947"/>
                    <a:pt x="25265" y="15947"/>
                  </a:cubicBezTo>
                  <a:cubicBezTo>
                    <a:pt x="25313" y="15947"/>
                    <a:pt x="25360" y="15943"/>
                    <a:pt x="25408" y="15943"/>
                  </a:cubicBezTo>
                  <a:cubicBezTo>
                    <a:pt x="26032" y="15979"/>
                    <a:pt x="26032" y="15979"/>
                    <a:pt x="25943" y="16585"/>
                  </a:cubicBezTo>
                  <a:cubicBezTo>
                    <a:pt x="25461" y="19761"/>
                    <a:pt x="24980" y="22937"/>
                    <a:pt x="24498" y="26113"/>
                  </a:cubicBezTo>
                  <a:cubicBezTo>
                    <a:pt x="23936" y="29789"/>
                    <a:pt x="23392" y="33455"/>
                    <a:pt x="22830" y="37131"/>
                  </a:cubicBezTo>
                  <a:cubicBezTo>
                    <a:pt x="22321" y="40520"/>
                    <a:pt x="21795" y="43919"/>
                    <a:pt x="21278" y="47309"/>
                  </a:cubicBezTo>
                  <a:cubicBezTo>
                    <a:pt x="20831" y="50289"/>
                    <a:pt x="20385" y="53269"/>
                    <a:pt x="19930" y="56239"/>
                  </a:cubicBezTo>
                  <a:cubicBezTo>
                    <a:pt x="19806" y="57069"/>
                    <a:pt x="19681" y="57899"/>
                    <a:pt x="19556" y="58737"/>
                  </a:cubicBezTo>
                  <a:cubicBezTo>
                    <a:pt x="19543" y="58862"/>
                    <a:pt x="19518" y="58925"/>
                    <a:pt x="19440" y="58925"/>
                  </a:cubicBezTo>
                  <a:cubicBezTo>
                    <a:pt x="19406" y="58925"/>
                    <a:pt x="19363" y="58913"/>
                    <a:pt x="19306" y="58889"/>
                  </a:cubicBezTo>
                  <a:cubicBezTo>
                    <a:pt x="19083" y="58809"/>
                    <a:pt x="18842" y="58746"/>
                    <a:pt x="18610" y="58693"/>
                  </a:cubicBezTo>
                  <a:cubicBezTo>
                    <a:pt x="18423" y="58657"/>
                    <a:pt x="18360" y="58577"/>
                    <a:pt x="18387" y="58380"/>
                  </a:cubicBezTo>
                  <a:cubicBezTo>
                    <a:pt x="18869" y="55267"/>
                    <a:pt x="19351" y="52153"/>
                    <a:pt x="19814" y="49040"/>
                  </a:cubicBezTo>
                  <a:cubicBezTo>
                    <a:pt x="20350" y="45516"/>
                    <a:pt x="20876" y="41984"/>
                    <a:pt x="21411" y="38460"/>
                  </a:cubicBezTo>
                  <a:cubicBezTo>
                    <a:pt x="21893" y="35337"/>
                    <a:pt x="22375" y="32215"/>
                    <a:pt x="22848" y="29093"/>
                  </a:cubicBezTo>
                  <a:cubicBezTo>
                    <a:pt x="23365" y="25694"/>
                    <a:pt x="23865" y="22304"/>
                    <a:pt x="24382" y="18914"/>
                  </a:cubicBezTo>
                  <a:cubicBezTo>
                    <a:pt x="24516" y="18031"/>
                    <a:pt x="24668" y="17147"/>
                    <a:pt x="24775" y="16264"/>
                  </a:cubicBezTo>
                  <a:cubicBezTo>
                    <a:pt x="24804" y="16026"/>
                    <a:pt x="24885" y="15928"/>
                    <a:pt x="25058" y="15928"/>
                  </a:cubicBezTo>
                  <a:close/>
                  <a:moveTo>
                    <a:pt x="22409" y="15451"/>
                  </a:moveTo>
                  <a:cubicBezTo>
                    <a:pt x="22427" y="15451"/>
                    <a:pt x="22451" y="15457"/>
                    <a:pt x="22482" y="15470"/>
                  </a:cubicBezTo>
                  <a:cubicBezTo>
                    <a:pt x="22625" y="15524"/>
                    <a:pt x="22874" y="15479"/>
                    <a:pt x="22830" y="15774"/>
                  </a:cubicBezTo>
                  <a:cubicBezTo>
                    <a:pt x="22732" y="16336"/>
                    <a:pt x="22651" y="16889"/>
                    <a:pt x="22571" y="17451"/>
                  </a:cubicBezTo>
                  <a:cubicBezTo>
                    <a:pt x="22259" y="19476"/>
                    <a:pt x="21956" y="21501"/>
                    <a:pt x="21643" y="23526"/>
                  </a:cubicBezTo>
                  <a:cubicBezTo>
                    <a:pt x="21313" y="25685"/>
                    <a:pt x="20983" y="27844"/>
                    <a:pt x="20662" y="30003"/>
                  </a:cubicBezTo>
                  <a:cubicBezTo>
                    <a:pt x="20332" y="32153"/>
                    <a:pt x="20011" y="34303"/>
                    <a:pt x="19681" y="36444"/>
                  </a:cubicBezTo>
                  <a:cubicBezTo>
                    <a:pt x="19404" y="38308"/>
                    <a:pt x="19119" y="40164"/>
                    <a:pt x="18842" y="42019"/>
                  </a:cubicBezTo>
                  <a:cubicBezTo>
                    <a:pt x="18530" y="44044"/>
                    <a:pt x="18227" y="46069"/>
                    <a:pt x="17914" y="48094"/>
                  </a:cubicBezTo>
                  <a:cubicBezTo>
                    <a:pt x="17611" y="50084"/>
                    <a:pt x="17317" y="52082"/>
                    <a:pt x="17013" y="54071"/>
                  </a:cubicBezTo>
                  <a:cubicBezTo>
                    <a:pt x="16790" y="55526"/>
                    <a:pt x="16558" y="56980"/>
                    <a:pt x="16353" y="58434"/>
                  </a:cubicBezTo>
                  <a:cubicBezTo>
                    <a:pt x="16317" y="58648"/>
                    <a:pt x="16255" y="58773"/>
                    <a:pt x="16032" y="58817"/>
                  </a:cubicBezTo>
                  <a:cubicBezTo>
                    <a:pt x="15836" y="58862"/>
                    <a:pt x="15639" y="58942"/>
                    <a:pt x="15407" y="59023"/>
                  </a:cubicBezTo>
                  <a:cubicBezTo>
                    <a:pt x="15506" y="58318"/>
                    <a:pt x="15595" y="57631"/>
                    <a:pt x="15693" y="56944"/>
                  </a:cubicBezTo>
                  <a:cubicBezTo>
                    <a:pt x="16005" y="54839"/>
                    <a:pt x="16300" y="52724"/>
                    <a:pt x="16621" y="50619"/>
                  </a:cubicBezTo>
                  <a:cubicBezTo>
                    <a:pt x="16933" y="48487"/>
                    <a:pt x="17254" y="46364"/>
                    <a:pt x="17584" y="44232"/>
                  </a:cubicBezTo>
                  <a:cubicBezTo>
                    <a:pt x="17932" y="42028"/>
                    <a:pt x="18280" y="39816"/>
                    <a:pt x="18628" y="37612"/>
                  </a:cubicBezTo>
                  <a:cubicBezTo>
                    <a:pt x="19038" y="35088"/>
                    <a:pt x="19449" y="32572"/>
                    <a:pt x="19868" y="30056"/>
                  </a:cubicBezTo>
                  <a:cubicBezTo>
                    <a:pt x="20296" y="27523"/>
                    <a:pt x="20724" y="24989"/>
                    <a:pt x="21153" y="22455"/>
                  </a:cubicBezTo>
                  <a:cubicBezTo>
                    <a:pt x="21545" y="20190"/>
                    <a:pt x="21947" y="17924"/>
                    <a:pt x="22348" y="15658"/>
                  </a:cubicBezTo>
                  <a:cubicBezTo>
                    <a:pt x="22363" y="15598"/>
                    <a:pt x="22316" y="15451"/>
                    <a:pt x="22409" y="15451"/>
                  </a:cubicBezTo>
                  <a:close/>
                  <a:moveTo>
                    <a:pt x="27103" y="15950"/>
                  </a:moveTo>
                  <a:cubicBezTo>
                    <a:pt x="27368" y="15950"/>
                    <a:pt x="27355" y="15997"/>
                    <a:pt x="27308" y="16362"/>
                  </a:cubicBezTo>
                  <a:cubicBezTo>
                    <a:pt x="27076" y="18031"/>
                    <a:pt x="26862" y="19708"/>
                    <a:pt x="26630" y="21385"/>
                  </a:cubicBezTo>
                  <a:cubicBezTo>
                    <a:pt x="26380" y="23223"/>
                    <a:pt x="26122" y="25069"/>
                    <a:pt x="25854" y="26907"/>
                  </a:cubicBezTo>
                  <a:cubicBezTo>
                    <a:pt x="25569" y="28816"/>
                    <a:pt x="25283" y="30725"/>
                    <a:pt x="24989" y="32634"/>
                  </a:cubicBezTo>
                  <a:cubicBezTo>
                    <a:pt x="24560" y="35320"/>
                    <a:pt x="24141" y="38005"/>
                    <a:pt x="23695" y="40681"/>
                  </a:cubicBezTo>
                  <a:cubicBezTo>
                    <a:pt x="23276" y="43250"/>
                    <a:pt x="22839" y="45820"/>
                    <a:pt x="22402" y="48380"/>
                  </a:cubicBezTo>
                  <a:cubicBezTo>
                    <a:pt x="21973" y="50833"/>
                    <a:pt x="21545" y="53286"/>
                    <a:pt x="21108" y="55731"/>
                  </a:cubicBezTo>
                  <a:cubicBezTo>
                    <a:pt x="20894" y="56962"/>
                    <a:pt x="20671" y="58193"/>
                    <a:pt x="20439" y="59442"/>
                  </a:cubicBezTo>
                  <a:cubicBezTo>
                    <a:pt x="19957" y="59183"/>
                    <a:pt x="19966" y="59183"/>
                    <a:pt x="20046" y="58719"/>
                  </a:cubicBezTo>
                  <a:cubicBezTo>
                    <a:pt x="20376" y="56560"/>
                    <a:pt x="20698" y="54402"/>
                    <a:pt x="21028" y="52243"/>
                  </a:cubicBezTo>
                  <a:cubicBezTo>
                    <a:pt x="21358" y="50084"/>
                    <a:pt x="21688" y="47925"/>
                    <a:pt x="22018" y="45766"/>
                  </a:cubicBezTo>
                  <a:cubicBezTo>
                    <a:pt x="22339" y="43607"/>
                    <a:pt x="22669" y="41448"/>
                    <a:pt x="22990" y="39289"/>
                  </a:cubicBezTo>
                  <a:cubicBezTo>
                    <a:pt x="23267" y="37452"/>
                    <a:pt x="23543" y="35614"/>
                    <a:pt x="23829" y="33776"/>
                  </a:cubicBezTo>
                  <a:cubicBezTo>
                    <a:pt x="24132" y="31760"/>
                    <a:pt x="24444" y="29735"/>
                    <a:pt x="24748" y="27710"/>
                  </a:cubicBezTo>
                  <a:cubicBezTo>
                    <a:pt x="25122" y="25266"/>
                    <a:pt x="25497" y="22812"/>
                    <a:pt x="25872" y="20368"/>
                  </a:cubicBezTo>
                  <a:cubicBezTo>
                    <a:pt x="26068" y="19048"/>
                    <a:pt x="26264" y="17727"/>
                    <a:pt x="26461" y="16407"/>
                  </a:cubicBezTo>
                  <a:cubicBezTo>
                    <a:pt x="26523" y="15970"/>
                    <a:pt x="26523" y="15970"/>
                    <a:pt x="26969" y="15952"/>
                  </a:cubicBezTo>
                  <a:cubicBezTo>
                    <a:pt x="27020" y="15951"/>
                    <a:pt x="27065" y="15950"/>
                    <a:pt x="27103" y="15950"/>
                  </a:cubicBezTo>
                  <a:close/>
                  <a:moveTo>
                    <a:pt x="14051" y="69148"/>
                  </a:moveTo>
                  <a:cubicBezTo>
                    <a:pt x="14221" y="69237"/>
                    <a:pt x="14373" y="69326"/>
                    <a:pt x="14533" y="69407"/>
                  </a:cubicBezTo>
                  <a:cubicBezTo>
                    <a:pt x="14631" y="69460"/>
                    <a:pt x="14658" y="69540"/>
                    <a:pt x="14640" y="69639"/>
                  </a:cubicBezTo>
                  <a:cubicBezTo>
                    <a:pt x="14551" y="70227"/>
                    <a:pt x="14480" y="70807"/>
                    <a:pt x="14382" y="71387"/>
                  </a:cubicBezTo>
                  <a:cubicBezTo>
                    <a:pt x="14361" y="71504"/>
                    <a:pt x="14307" y="71535"/>
                    <a:pt x="14241" y="71535"/>
                  </a:cubicBezTo>
                  <a:cubicBezTo>
                    <a:pt x="14166" y="71535"/>
                    <a:pt x="14076" y="71494"/>
                    <a:pt x="14009" y="71494"/>
                  </a:cubicBezTo>
                  <a:cubicBezTo>
                    <a:pt x="14005" y="71494"/>
                    <a:pt x="14001" y="71494"/>
                    <a:pt x="13998" y="71494"/>
                  </a:cubicBezTo>
                  <a:cubicBezTo>
                    <a:pt x="13988" y="71495"/>
                    <a:pt x="13979" y="71495"/>
                    <a:pt x="13969" y="71495"/>
                  </a:cubicBezTo>
                  <a:cubicBezTo>
                    <a:pt x="13827" y="71495"/>
                    <a:pt x="13750" y="71429"/>
                    <a:pt x="13775" y="71244"/>
                  </a:cubicBezTo>
                  <a:cubicBezTo>
                    <a:pt x="13855" y="70665"/>
                    <a:pt x="13918" y="70085"/>
                    <a:pt x="13998" y="69496"/>
                  </a:cubicBezTo>
                  <a:cubicBezTo>
                    <a:pt x="14007" y="69389"/>
                    <a:pt x="14034" y="69273"/>
                    <a:pt x="14051" y="69148"/>
                  </a:cubicBezTo>
                  <a:close/>
                  <a:moveTo>
                    <a:pt x="15205" y="69733"/>
                  </a:moveTo>
                  <a:cubicBezTo>
                    <a:pt x="15237" y="69733"/>
                    <a:pt x="15277" y="69744"/>
                    <a:pt x="15327" y="69764"/>
                  </a:cubicBezTo>
                  <a:cubicBezTo>
                    <a:pt x="15532" y="69844"/>
                    <a:pt x="15746" y="69906"/>
                    <a:pt x="15961" y="69942"/>
                  </a:cubicBezTo>
                  <a:cubicBezTo>
                    <a:pt x="16103" y="69978"/>
                    <a:pt x="16148" y="70022"/>
                    <a:pt x="16121" y="70174"/>
                  </a:cubicBezTo>
                  <a:cubicBezTo>
                    <a:pt x="16032" y="70638"/>
                    <a:pt x="15970" y="71102"/>
                    <a:pt x="15907" y="71566"/>
                  </a:cubicBezTo>
                  <a:cubicBezTo>
                    <a:pt x="15893" y="71680"/>
                    <a:pt x="15861" y="71737"/>
                    <a:pt x="15804" y="71737"/>
                  </a:cubicBezTo>
                  <a:cubicBezTo>
                    <a:pt x="15789" y="71737"/>
                    <a:pt x="15773" y="71733"/>
                    <a:pt x="15755" y="71726"/>
                  </a:cubicBezTo>
                  <a:cubicBezTo>
                    <a:pt x="15604" y="71708"/>
                    <a:pt x="15506" y="71690"/>
                    <a:pt x="15399" y="71673"/>
                  </a:cubicBezTo>
                  <a:cubicBezTo>
                    <a:pt x="14837" y="71566"/>
                    <a:pt x="14837" y="71566"/>
                    <a:pt x="14926" y="71021"/>
                  </a:cubicBezTo>
                  <a:cubicBezTo>
                    <a:pt x="14979" y="70647"/>
                    <a:pt x="15051" y="70272"/>
                    <a:pt x="15095" y="69906"/>
                  </a:cubicBezTo>
                  <a:cubicBezTo>
                    <a:pt x="15107" y="69784"/>
                    <a:pt x="15136" y="69733"/>
                    <a:pt x="15205" y="69733"/>
                  </a:cubicBezTo>
                  <a:close/>
                  <a:moveTo>
                    <a:pt x="16815" y="70075"/>
                  </a:moveTo>
                  <a:cubicBezTo>
                    <a:pt x="16845" y="70075"/>
                    <a:pt x="16878" y="70079"/>
                    <a:pt x="16915" y="70085"/>
                  </a:cubicBezTo>
                  <a:cubicBezTo>
                    <a:pt x="16951" y="70091"/>
                    <a:pt x="16987" y="70093"/>
                    <a:pt x="17022" y="70093"/>
                  </a:cubicBezTo>
                  <a:cubicBezTo>
                    <a:pt x="17093" y="70093"/>
                    <a:pt x="17162" y="70085"/>
                    <a:pt x="17227" y="70085"/>
                  </a:cubicBezTo>
                  <a:cubicBezTo>
                    <a:pt x="17816" y="70094"/>
                    <a:pt x="17816" y="70094"/>
                    <a:pt x="17736" y="70682"/>
                  </a:cubicBezTo>
                  <a:cubicBezTo>
                    <a:pt x="17682" y="71075"/>
                    <a:pt x="17611" y="71467"/>
                    <a:pt x="17557" y="71860"/>
                  </a:cubicBezTo>
                  <a:cubicBezTo>
                    <a:pt x="17543" y="71971"/>
                    <a:pt x="17509" y="72027"/>
                    <a:pt x="17421" y="72027"/>
                  </a:cubicBezTo>
                  <a:cubicBezTo>
                    <a:pt x="17403" y="72027"/>
                    <a:pt x="17383" y="72025"/>
                    <a:pt x="17361" y="72021"/>
                  </a:cubicBezTo>
                  <a:cubicBezTo>
                    <a:pt x="17085" y="71958"/>
                    <a:pt x="16808" y="71905"/>
                    <a:pt x="16523" y="71860"/>
                  </a:cubicBezTo>
                  <a:cubicBezTo>
                    <a:pt x="16398" y="71833"/>
                    <a:pt x="16353" y="71789"/>
                    <a:pt x="16380" y="71655"/>
                  </a:cubicBezTo>
                  <a:cubicBezTo>
                    <a:pt x="16451" y="71218"/>
                    <a:pt x="16523" y="70781"/>
                    <a:pt x="16576" y="70343"/>
                  </a:cubicBezTo>
                  <a:cubicBezTo>
                    <a:pt x="16598" y="70151"/>
                    <a:pt x="16670" y="70075"/>
                    <a:pt x="16815" y="70075"/>
                  </a:cubicBezTo>
                  <a:close/>
                  <a:moveTo>
                    <a:pt x="18378" y="69978"/>
                  </a:moveTo>
                  <a:cubicBezTo>
                    <a:pt x="18414" y="69987"/>
                    <a:pt x="18450" y="69995"/>
                    <a:pt x="18494" y="69995"/>
                  </a:cubicBezTo>
                  <a:cubicBezTo>
                    <a:pt x="18360" y="70709"/>
                    <a:pt x="18227" y="71414"/>
                    <a:pt x="18093" y="72128"/>
                  </a:cubicBezTo>
                  <a:lnTo>
                    <a:pt x="18012" y="72110"/>
                  </a:lnTo>
                  <a:cubicBezTo>
                    <a:pt x="18146" y="71405"/>
                    <a:pt x="18182" y="70673"/>
                    <a:pt x="18378" y="69978"/>
                  </a:cubicBezTo>
                  <a:close/>
                  <a:moveTo>
                    <a:pt x="12921" y="71920"/>
                  </a:moveTo>
                  <a:cubicBezTo>
                    <a:pt x="13002" y="71920"/>
                    <a:pt x="13090" y="71921"/>
                    <a:pt x="13186" y="71922"/>
                  </a:cubicBezTo>
                  <a:cubicBezTo>
                    <a:pt x="14346" y="71985"/>
                    <a:pt x="15675" y="72208"/>
                    <a:pt x="17004" y="72458"/>
                  </a:cubicBezTo>
                  <a:cubicBezTo>
                    <a:pt x="17700" y="72583"/>
                    <a:pt x="18378" y="72734"/>
                    <a:pt x="19074" y="72868"/>
                  </a:cubicBezTo>
                  <a:cubicBezTo>
                    <a:pt x="19556" y="72966"/>
                    <a:pt x="19716" y="73153"/>
                    <a:pt x="19681" y="73644"/>
                  </a:cubicBezTo>
                  <a:cubicBezTo>
                    <a:pt x="19645" y="73992"/>
                    <a:pt x="19600" y="74331"/>
                    <a:pt x="19547" y="74679"/>
                  </a:cubicBezTo>
                  <a:cubicBezTo>
                    <a:pt x="19488" y="74996"/>
                    <a:pt x="19282" y="75172"/>
                    <a:pt x="18957" y="75172"/>
                  </a:cubicBezTo>
                  <a:cubicBezTo>
                    <a:pt x="18934" y="75172"/>
                    <a:pt x="18911" y="75171"/>
                    <a:pt x="18887" y="75170"/>
                  </a:cubicBezTo>
                  <a:cubicBezTo>
                    <a:pt x="17575" y="75098"/>
                    <a:pt x="16291" y="74840"/>
                    <a:pt x="15024" y="74518"/>
                  </a:cubicBezTo>
                  <a:cubicBezTo>
                    <a:pt x="14132" y="74295"/>
                    <a:pt x="13249" y="74028"/>
                    <a:pt x="12374" y="73733"/>
                  </a:cubicBezTo>
                  <a:cubicBezTo>
                    <a:pt x="11955" y="73591"/>
                    <a:pt x="11821" y="73385"/>
                    <a:pt x="11893" y="72957"/>
                  </a:cubicBezTo>
                  <a:cubicBezTo>
                    <a:pt x="11902" y="72895"/>
                    <a:pt x="11919" y="72832"/>
                    <a:pt x="11937" y="72770"/>
                  </a:cubicBezTo>
                  <a:cubicBezTo>
                    <a:pt x="12083" y="72026"/>
                    <a:pt x="12140" y="71920"/>
                    <a:pt x="12921" y="71920"/>
                  </a:cubicBezTo>
                  <a:close/>
                  <a:moveTo>
                    <a:pt x="29290" y="48816"/>
                  </a:moveTo>
                  <a:cubicBezTo>
                    <a:pt x="29359" y="48816"/>
                    <a:pt x="29397" y="48870"/>
                    <a:pt x="29440" y="48906"/>
                  </a:cubicBezTo>
                  <a:cubicBezTo>
                    <a:pt x="31563" y="50673"/>
                    <a:pt x="32491" y="52930"/>
                    <a:pt x="32215" y="55686"/>
                  </a:cubicBezTo>
                  <a:cubicBezTo>
                    <a:pt x="32054" y="57256"/>
                    <a:pt x="31465" y="58693"/>
                    <a:pt x="30957" y="60156"/>
                  </a:cubicBezTo>
                  <a:cubicBezTo>
                    <a:pt x="30582" y="61253"/>
                    <a:pt x="30234" y="62350"/>
                    <a:pt x="30038" y="63492"/>
                  </a:cubicBezTo>
                  <a:cubicBezTo>
                    <a:pt x="29779" y="65018"/>
                    <a:pt x="30020" y="66481"/>
                    <a:pt x="30448" y="67935"/>
                  </a:cubicBezTo>
                  <a:cubicBezTo>
                    <a:pt x="30877" y="69380"/>
                    <a:pt x="31376" y="70789"/>
                    <a:pt x="31831" y="72226"/>
                  </a:cubicBezTo>
                  <a:cubicBezTo>
                    <a:pt x="33428" y="77320"/>
                    <a:pt x="30930" y="81441"/>
                    <a:pt x="27843" y="83707"/>
                  </a:cubicBezTo>
                  <a:cubicBezTo>
                    <a:pt x="27264" y="84126"/>
                    <a:pt x="26666" y="84510"/>
                    <a:pt x="26032" y="84849"/>
                  </a:cubicBezTo>
                  <a:cubicBezTo>
                    <a:pt x="25959" y="84893"/>
                    <a:pt x="25897" y="84956"/>
                    <a:pt x="25792" y="84956"/>
                  </a:cubicBezTo>
                  <a:cubicBezTo>
                    <a:pt x="25770" y="84956"/>
                    <a:pt x="25746" y="84953"/>
                    <a:pt x="25720" y="84947"/>
                  </a:cubicBezTo>
                  <a:cubicBezTo>
                    <a:pt x="25979" y="84733"/>
                    <a:pt x="26220" y="84537"/>
                    <a:pt x="26452" y="84332"/>
                  </a:cubicBezTo>
                  <a:cubicBezTo>
                    <a:pt x="28120" y="82886"/>
                    <a:pt x="29449" y="81209"/>
                    <a:pt x="30074" y="79050"/>
                  </a:cubicBezTo>
                  <a:cubicBezTo>
                    <a:pt x="30520" y="77507"/>
                    <a:pt x="30502" y="75937"/>
                    <a:pt x="30270" y="74367"/>
                  </a:cubicBezTo>
                  <a:cubicBezTo>
                    <a:pt x="29993" y="72467"/>
                    <a:pt x="29458" y="70629"/>
                    <a:pt x="29066" y="68764"/>
                  </a:cubicBezTo>
                  <a:cubicBezTo>
                    <a:pt x="28602" y="66588"/>
                    <a:pt x="28575" y="64411"/>
                    <a:pt x="28878" y="62216"/>
                  </a:cubicBezTo>
                  <a:cubicBezTo>
                    <a:pt x="29155" y="60209"/>
                    <a:pt x="29592" y="58229"/>
                    <a:pt x="29833" y="56213"/>
                  </a:cubicBezTo>
                  <a:cubicBezTo>
                    <a:pt x="30109" y="53857"/>
                    <a:pt x="30163" y="51520"/>
                    <a:pt x="29360" y="49236"/>
                  </a:cubicBezTo>
                  <a:cubicBezTo>
                    <a:pt x="29315" y="49102"/>
                    <a:pt x="29217" y="48978"/>
                    <a:pt x="29235" y="48826"/>
                  </a:cubicBezTo>
                  <a:cubicBezTo>
                    <a:pt x="29255" y="48819"/>
                    <a:pt x="29273" y="48816"/>
                    <a:pt x="29290" y="48816"/>
                  </a:cubicBezTo>
                  <a:close/>
                  <a:moveTo>
                    <a:pt x="25667" y="84983"/>
                  </a:moveTo>
                  <a:cubicBezTo>
                    <a:pt x="25676" y="84983"/>
                    <a:pt x="25676" y="85001"/>
                    <a:pt x="25685" y="85001"/>
                  </a:cubicBezTo>
                  <a:cubicBezTo>
                    <a:pt x="25676" y="85010"/>
                    <a:pt x="25667" y="85018"/>
                    <a:pt x="25658" y="85018"/>
                  </a:cubicBezTo>
                  <a:cubicBezTo>
                    <a:pt x="25658" y="85018"/>
                    <a:pt x="25649" y="85010"/>
                    <a:pt x="25640" y="85001"/>
                  </a:cubicBezTo>
                  <a:cubicBezTo>
                    <a:pt x="25649" y="84992"/>
                    <a:pt x="25658" y="84983"/>
                    <a:pt x="25667" y="84983"/>
                  </a:cubicBezTo>
                  <a:close/>
                  <a:moveTo>
                    <a:pt x="16662" y="46201"/>
                  </a:moveTo>
                  <a:cubicBezTo>
                    <a:pt x="16758" y="46201"/>
                    <a:pt x="16808" y="46245"/>
                    <a:pt x="16781" y="46408"/>
                  </a:cubicBezTo>
                  <a:cubicBezTo>
                    <a:pt x="16112" y="50628"/>
                    <a:pt x="15515" y="54857"/>
                    <a:pt x="14917" y="59094"/>
                  </a:cubicBezTo>
                  <a:cubicBezTo>
                    <a:pt x="14890" y="59272"/>
                    <a:pt x="14783" y="59335"/>
                    <a:pt x="14658" y="59406"/>
                  </a:cubicBezTo>
                  <a:cubicBezTo>
                    <a:pt x="13159" y="60281"/>
                    <a:pt x="12053" y="61485"/>
                    <a:pt x="11634" y="63189"/>
                  </a:cubicBezTo>
                  <a:cubicBezTo>
                    <a:pt x="11116" y="65294"/>
                    <a:pt x="11803" y="67060"/>
                    <a:pt x="13329" y="68532"/>
                  </a:cubicBezTo>
                  <a:cubicBezTo>
                    <a:pt x="13552" y="68747"/>
                    <a:pt x="13605" y="68934"/>
                    <a:pt x="13561" y="69219"/>
                  </a:cubicBezTo>
                  <a:cubicBezTo>
                    <a:pt x="13472" y="69853"/>
                    <a:pt x="13391" y="70486"/>
                    <a:pt x="13320" y="71128"/>
                  </a:cubicBezTo>
                  <a:cubicBezTo>
                    <a:pt x="13296" y="71329"/>
                    <a:pt x="13243" y="71436"/>
                    <a:pt x="13044" y="71436"/>
                  </a:cubicBezTo>
                  <a:cubicBezTo>
                    <a:pt x="13022" y="71436"/>
                    <a:pt x="12998" y="71434"/>
                    <a:pt x="12972" y="71432"/>
                  </a:cubicBezTo>
                  <a:cubicBezTo>
                    <a:pt x="12870" y="71418"/>
                    <a:pt x="12768" y="71410"/>
                    <a:pt x="12667" y="71410"/>
                  </a:cubicBezTo>
                  <a:cubicBezTo>
                    <a:pt x="12436" y="71410"/>
                    <a:pt x="12211" y="71455"/>
                    <a:pt x="12000" y="71592"/>
                  </a:cubicBezTo>
                  <a:cubicBezTo>
                    <a:pt x="11447" y="71958"/>
                    <a:pt x="11197" y="73234"/>
                    <a:pt x="11580" y="73769"/>
                  </a:cubicBezTo>
                  <a:cubicBezTo>
                    <a:pt x="11723" y="73974"/>
                    <a:pt x="11919" y="74099"/>
                    <a:pt x="12160" y="74179"/>
                  </a:cubicBezTo>
                  <a:cubicBezTo>
                    <a:pt x="14114" y="74822"/>
                    <a:pt x="16094" y="75366"/>
                    <a:pt x="18155" y="75607"/>
                  </a:cubicBezTo>
                  <a:cubicBezTo>
                    <a:pt x="18405" y="75634"/>
                    <a:pt x="18655" y="75660"/>
                    <a:pt x="18905" y="75678"/>
                  </a:cubicBezTo>
                  <a:cubicBezTo>
                    <a:pt x="18923" y="75679"/>
                    <a:pt x="18942" y="75680"/>
                    <a:pt x="18960" y="75680"/>
                  </a:cubicBezTo>
                  <a:cubicBezTo>
                    <a:pt x="19464" y="75680"/>
                    <a:pt x="19916" y="75330"/>
                    <a:pt x="20002" y="74822"/>
                  </a:cubicBezTo>
                  <a:cubicBezTo>
                    <a:pt x="20082" y="74394"/>
                    <a:pt x="20145" y="73956"/>
                    <a:pt x="20180" y="73510"/>
                  </a:cubicBezTo>
                  <a:cubicBezTo>
                    <a:pt x="20216" y="73055"/>
                    <a:pt x="19922" y="72627"/>
                    <a:pt x="19467" y="72467"/>
                  </a:cubicBezTo>
                  <a:cubicBezTo>
                    <a:pt x="19342" y="72422"/>
                    <a:pt x="19208" y="72395"/>
                    <a:pt x="19074" y="72368"/>
                  </a:cubicBezTo>
                  <a:cubicBezTo>
                    <a:pt x="18539" y="72252"/>
                    <a:pt x="18539" y="72252"/>
                    <a:pt x="18646" y="71726"/>
                  </a:cubicBezTo>
                  <a:cubicBezTo>
                    <a:pt x="18753" y="71191"/>
                    <a:pt x="18851" y="70656"/>
                    <a:pt x="18949" y="70120"/>
                  </a:cubicBezTo>
                  <a:cubicBezTo>
                    <a:pt x="18985" y="69915"/>
                    <a:pt x="19065" y="69808"/>
                    <a:pt x="19279" y="69737"/>
                  </a:cubicBezTo>
                  <a:cubicBezTo>
                    <a:pt x="20484" y="69326"/>
                    <a:pt x="21509" y="68657"/>
                    <a:pt x="22268" y="67622"/>
                  </a:cubicBezTo>
                  <a:cubicBezTo>
                    <a:pt x="23490" y="65919"/>
                    <a:pt x="23499" y="64108"/>
                    <a:pt x="22705" y="62234"/>
                  </a:cubicBezTo>
                  <a:cubicBezTo>
                    <a:pt x="22330" y="61342"/>
                    <a:pt x="21777" y="60566"/>
                    <a:pt x="21037" y="59933"/>
                  </a:cubicBezTo>
                  <a:cubicBezTo>
                    <a:pt x="20885" y="59808"/>
                    <a:pt x="20876" y="59683"/>
                    <a:pt x="20903" y="59522"/>
                  </a:cubicBezTo>
                  <a:cubicBezTo>
                    <a:pt x="21331" y="57158"/>
                    <a:pt x="21759" y="54785"/>
                    <a:pt x="22179" y="52421"/>
                  </a:cubicBezTo>
                  <a:cubicBezTo>
                    <a:pt x="22509" y="50512"/>
                    <a:pt x="22839" y="48594"/>
                    <a:pt x="23169" y="46676"/>
                  </a:cubicBezTo>
                  <a:cubicBezTo>
                    <a:pt x="23219" y="46387"/>
                    <a:pt x="23234" y="46297"/>
                    <a:pt x="23378" y="46297"/>
                  </a:cubicBezTo>
                  <a:cubicBezTo>
                    <a:pt x="23439" y="46297"/>
                    <a:pt x="23523" y="46313"/>
                    <a:pt x="23642" y="46337"/>
                  </a:cubicBezTo>
                  <a:cubicBezTo>
                    <a:pt x="25363" y="46694"/>
                    <a:pt x="27005" y="47274"/>
                    <a:pt x="28495" y="48219"/>
                  </a:cubicBezTo>
                  <a:cubicBezTo>
                    <a:pt x="28673" y="48326"/>
                    <a:pt x="28789" y="48469"/>
                    <a:pt x="28878" y="48656"/>
                  </a:cubicBezTo>
                  <a:cubicBezTo>
                    <a:pt x="29654" y="50432"/>
                    <a:pt x="29842" y="52296"/>
                    <a:pt x="29761" y="54205"/>
                  </a:cubicBezTo>
                  <a:cubicBezTo>
                    <a:pt x="29663" y="56507"/>
                    <a:pt x="29182" y="58746"/>
                    <a:pt x="28816" y="61012"/>
                  </a:cubicBezTo>
                  <a:cubicBezTo>
                    <a:pt x="28504" y="62984"/>
                    <a:pt x="28298" y="64973"/>
                    <a:pt x="28530" y="66971"/>
                  </a:cubicBezTo>
                  <a:cubicBezTo>
                    <a:pt x="28700" y="68408"/>
                    <a:pt x="29048" y="69799"/>
                    <a:pt x="29378" y="71200"/>
                  </a:cubicBezTo>
                  <a:cubicBezTo>
                    <a:pt x="29744" y="72761"/>
                    <a:pt x="30100" y="74313"/>
                    <a:pt x="30181" y="75919"/>
                  </a:cubicBezTo>
                  <a:cubicBezTo>
                    <a:pt x="30315" y="78631"/>
                    <a:pt x="29378" y="80942"/>
                    <a:pt x="27567" y="82922"/>
                  </a:cubicBezTo>
                  <a:cubicBezTo>
                    <a:pt x="26612" y="83984"/>
                    <a:pt x="25515" y="84885"/>
                    <a:pt x="24293" y="85625"/>
                  </a:cubicBezTo>
                  <a:cubicBezTo>
                    <a:pt x="23499" y="86107"/>
                    <a:pt x="22580" y="86303"/>
                    <a:pt x="21688" y="86526"/>
                  </a:cubicBezTo>
                  <a:cubicBezTo>
                    <a:pt x="20194" y="86910"/>
                    <a:pt x="18478" y="87115"/>
                    <a:pt x="16397" y="87115"/>
                  </a:cubicBezTo>
                  <a:cubicBezTo>
                    <a:pt x="16353" y="87115"/>
                    <a:pt x="16309" y="87115"/>
                    <a:pt x="16264" y="87115"/>
                  </a:cubicBezTo>
                  <a:cubicBezTo>
                    <a:pt x="13195" y="87070"/>
                    <a:pt x="9805" y="86232"/>
                    <a:pt x="6763" y="84207"/>
                  </a:cubicBezTo>
                  <a:cubicBezTo>
                    <a:pt x="3873" y="82289"/>
                    <a:pt x="1883" y="79684"/>
                    <a:pt x="1062" y="76294"/>
                  </a:cubicBezTo>
                  <a:cubicBezTo>
                    <a:pt x="242" y="72939"/>
                    <a:pt x="1062" y="70031"/>
                    <a:pt x="3658" y="67685"/>
                  </a:cubicBezTo>
                  <a:cubicBezTo>
                    <a:pt x="4524" y="66900"/>
                    <a:pt x="5380" y="66106"/>
                    <a:pt x="6094" y="65169"/>
                  </a:cubicBezTo>
                  <a:cubicBezTo>
                    <a:pt x="7093" y="63858"/>
                    <a:pt x="7423" y="62368"/>
                    <a:pt x="7298" y="60753"/>
                  </a:cubicBezTo>
                  <a:cubicBezTo>
                    <a:pt x="7191" y="59406"/>
                    <a:pt x="6897" y="58095"/>
                    <a:pt x="6745" y="56757"/>
                  </a:cubicBezTo>
                  <a:cubicBezTo>
                    <a:pt x="6460" y="54357"/>
                    <a:pt x="7156" y="52252"/>
                    <a:pt x="8627" y="50369"/>
                  </a:cubicBezTo>
                  <a:cubicBezTo>
                    <a:pt x="10091" y="48487"/>
                    <a:pt x="12080" y="47416"/>
                    <a:pt x="14319" y="46730"/>
                  </a:cubicBezTo>
                  <a:cubicBezTo>
                    <a:pt x="15051" y="46498"/>
                    <a:pt x="15800" y="46337"/>
                    <a:pt x="16558" y="46212"/>
                  </a:cubicBezTo>
                  <a:cubicBezTo>
                    <a:pt x="16597" y="46206"/>
                    <a:pt x="16632" y="46201"/>
                    <a:pt x="16662" y="46201"/>
                  </a:cubicBezTo>
                  <a:close/>
                  <a:moveTo>
                    <a:pt x="25994" y="0"/>
                  </a:moveTo>
                  <a:cubicBezTo>
                    <a:pt x="25012" y="0"/>
                    <a:pt x="24029" y="19"/>
                    <a:pt x="23044" y="19"/>
                  </a:cubicBezTo>
                  <a:cubicBezTo>
                    <a:pt x="22179" y="19"/>
                    <a:pt x="21456" y="653"/>
                    <a:pt x="21331" y="1518"/>
                  </a:cubicBezTo>
                  <a:cubicBezTo>
                    <a:pt x="21295" y="1768"/>
                    <a:pt x="21260" y="2017"/>
                    <a:pt x="21251" y="2267"/>
                  </a:cubicBezTo>
                  <a:cubicBezTo>
                    <a:pt x="21245" y="2448"/>
                    <a:pt x="21164" y="2475"/>
                    <a:pt x="21067" y="2475"/>
                  </a:cubicBezTo>
                  <a:cubicBezTo>
                    <a:pt x="21026" y="2475"/>
                    <a:pt x="20982" y="2470"/>
                    <a:pt x="20939" y="2470"/>
                  </a:cubicBezTo>
                  <a:cubicBezTo>
                    <a:pt x="20924" y="2470"/>
                    <a:pt x="20909" y="2471"/>
                    <a:pt x="20894" y="2472"/>
                  </a:cubicBezTo>
                  <a:cubicBezTo>
                    <a:pt x="20870" y="2476"/>
                    <a:pt x="20848" y="2478"/>
                    <a:pt x="20828" y="2478"/>
                  </a:cubicBezTo>
                  <a:cubicBezTo>
                    <a:pt x="20700" y="2478"/>
                    <a:pt x="20653" y="2404"/>
                    <a:pt x="20653" y="2249"/>
                  </a:cubicBezTo>
                  <a:cubicBezTo>
                    <a:pt x="20635" y="1839"/>
                    <a:pt x="20519" y="1464"/>
                    <a:pt x="20198" y="1179"/>
                  </a:cubicBezTo>
                  <a:cubicBezTo>
                    <a:pt x="19988" y="991"/>
                    <a:pt x="19747" y="900"/>
                    <a:pt x="19519" y="900"/>
                  </a:cubicBezTo>
                  <a:cubicBezTo>
                    <a:pt x="19184" y="900"/>
                    <a:pt x="18880" y="1097"/>
                    <a:pt x="18753" y="1473"/>
                  </a:cubicBezTo>
                  <a:cubicBezTo>
                    <a:pt x="18450" y="2339"/>
                    <a:pt x="18405" y="3240"/>
                    <a:pt x="18619" y="4141"/>
                  </a:cubicBezTo>
                  <a:cubicBezTo>
                    <a:pt x="18646" y="4266"/>
                    <a:pt x="18717" y="4390"/>
                    <a:pt x="18797" y="4498"/>
                  </a:cubicBezTo>
                  <a:cubicBezTo>
                    <a:pt x="18983" y="4732"/>
                    <a:pt x="19225" y="4851"/>
                    <a:pt x="19472" y="4851"/>
                  </a:cubicBezTo>
                  <a:cubicBezTo>
                    <a:pt x="19676" y="4851"/>
                    <a:pt x="19883" y="4770"/>
                    <a:pt x="20064" y="4605"/>
                  </a:cubicBezTo>
                  <a:cubicBezTo>
                    <a:pt x="20145" y="4533"/>
                    <a:pt x="20207" y="4444"/>
                    <a:pt x="20296" y="4382"/>
                  </a:cubicBezTo>
                  <a:cubicBezTo>
                    <a:pt x="20374" y="4326"/>
                    <a:pt x="20450" y="4305"/>
                    <a:pt x="20527" y="4305"/>
                  </a:cubicBezTo>
                  <a:cubicBezTo>
                    <a:pt x="20669" y="4305"/>
                    <a:pt x="20811" y="4377"/>
                    <a:pt x="20956" y="4417"/>
                  </a:cubicBezTo>
                  <a:cubicBezTo>
                    <a:pt x="21072" y="4444"/>
                    <a:pt x="21046" y="4533"/>
                    <a:pt x="21037" y="4613"/>
                  </a:cubicBezTo>
                  <a:cubicBezTo>
                    <a:pt x="20992" y="5211"/>
                    <a:pt x="20947" y="5809"/>
                    <a:pt x="20912" y="6407"/>
                  </a:cubicBezTo>
                  <a:cubicBezTo>
                    <a:pt x="20912" y="6540"/>
                    <a:pt x="20867" y="6585"/>
                    <a:pt x="20733" y="6594"/>
                  </a:cubicBezTo>
                  <a:cubicBezTo>
                    <a:pt x="20591" y="6594"/>
                    <a:pt x="20546" y="6532"/>
                    <a:pt x="20537" y="6407"/>
                  </a:cubicBezTo>
                  <a:cubicBezTo>
                    <a:pt x="20528" y="6255"/>
                    <a:pt x="20501" y="6094"/>
                    <a:pt x="20457" y="5943"/>
                  </a:cubicBezTo>
                  <a:cubicBezTo>
                    <a:pt x="20310" y="5391"/>
                    <a:pt x="19880" y="5023"/>
                    <a:pt x="19417" y="5023"/>
                  </a:cubicBezTo>
                  <a:cubicBezTo>
                    <a:pt x="19401" y="5023"/>
                    <a:pt x="19385" y="5023"/>
                    <a:pt x="19368" y="5024"/>
                  </a:cubicBezTo>
                  <a:cubicBezTo>
                    <a:pt x="18913" y="5051"/>
                    <a:pt x="18592" y="5416"/>
                    <a:pt x="18494" y="6032"/>
                  </a:cubicBezTo>
                  <a:cubicBezTo>
                    <a:pt x="18414" y="6532"/>
                    <a:pt x="18378" y="7031"/>
                    <a:pt x="18387" y="7540"/>
                  </a:cubicBezTo>
                  <a:cubicBezTo>
                    <a:pt x="18396" y="7870"/>
                    <a:pt x="18423" y="8209"/>
                    <a:pt x="18610" y="8512"/>
                  </a:cubicBezTo>
                  <a:cubicBezTo>
                    <a:pt x="18794" y="8818"/>
                    <a:pt x="19062" y="8976"/>
                    <a:pt x="19344" y="8976"/>
                  </a:cubicBezTo>
                  <a:cubicBezTo>
                    <a:pt x="19554" y="8976"/>
                    <a:pt x="19771" y="8888"/>
                    <a:pt x="19966" y="8708"/>
                  </a:cubicBezTo>
                  <a:cubicBezTo>
                    <a:pt x="20037" y="8637"/>
                    <a:pt x="20109" y="8557"/>
                    <a:pt x="20198" y="8494"/>
                  </a:cubicBezTo>
                  <a:cubicBezTo>
                    <a:pt x="20263" y="8440"/>
                    <a:pt x="20331" y="8421"/>
                    <a:pt x="20400" y="8421"/>
                  </a:cubicBezTo>
                  <a:cubicBezTo>
                    <a:pt x="20502" y="8421"/>
                    <a:pt x="20606" y="8462"/>
                    <a:pt x="20707" y="8494"/>
                  </a:cubicBezTo>
                  <a:cubicBezTo>
                    <a:pt x="20885" y="8548"/>
                    <a:pt x="20796" y="8708"/>
                    <a:pt x="20796" y="8824"/>
                  </a:cubicBezTo>
                  <a:cubicBezTo>
                    <a:pt x="20805" y="9190"/>
                    <a:pt x="20796" y="9556"/>
                    <a:pt x="20796" y="9921"/>
                  </a:cubicBezTo>
                  <a:cubicBezTo>
                    <a:pt x="20778" y="9930"/>
                    <a:pt x="20751" y="9930"/>
                    <a:pt x="20733" y="9939"/>
                  </a:cubicBezTo>
                  <a:cubicBezTo>
                    <a:pt x="20707" y="9895"/>
                    <a:pt x="20680" y="9850"/>
                    <a:pt x="20662" y="9806"/>
                  </a:cubicBezTo>
                  <a:cubicBezTo>
                    <a:pt x="20447" y="9384"/>
                    <a:pt x="20080" y="9131"/>
                    <a:pt x="19708" y="9131"/>
                  </a:cubicBezTo>
                  <a:cubicBezTo>
                    <a:pt x="19678" y="9131"/>
                    <a:pt x="19648" y="9133"/>
                    <a:pt x="19618" y="9136"/>
                  </a:cubicBezTo>
                  <a:cubicBezTo>
                    <a:pt x="19208" y="9181"/>
                    <a:pt x="18922" y="9475"/>
                    <a:pt x="18806" y="10020"/>
                  </a:cubicBezTo>
                  <a:cubicBezTo>
                    <a:pt x="18664" y="10680"/>
                    <a:pt x="18655" y="11349"/>
                    <a:pt x="18699" y="12027"/>
                  </a:cubicBezTo>
                  <a:cubicBezTo>
                    <a:pt x="18708" y="12205"/>
                    <a:pt x="18762" y="12375"/>
                    <a:pt x="18842" y="12535"/>
                  </a:cubicBezTo>
                  <a:cubicBezTo>
                    <a:pt x="19024" y="12889"/>
                    <a:pt x="19315" y="13073"/>
                    <a:pt x="19624" y="13073"/>
                  </a:cubicBezTo>
                  <a:cubicBezTo>
                    <a:pt x="19844" y="13073"/>
                    <a:pt x="20074" y="12979"/>
                    <a:pt x="20278" y="12785"/>
                  </a:cubicBezTo>
                  <a:cubicBezTo>
                    <a:pt x="20341" y="12714"/>
                    <a:pt x="20403" y="12642"/>
                    <a:pt x="20484" y="12589"/>
                  </a:cubicBezTo>
                  <a:cubicBezTo>
                    <a:pt x="20551" y="12547"/>
                    <a:pt x="20622" y="12527"/>
                    <a:pt x="20689" y="12527"/>
                  </a:cubicBezTo>
                  <a:cubicBezTo>
                    <a:pt x="20835" y="12527"/>
                    <a:pt x="20967" y="12620"/>
                    <a:pt x="21028" y="12785"/>
                  </a:cubicBezTo>
                  <a:cubicBezTo>
                    <a:pt x="21295" y="13499"/>
                    <a:pt x="21572" y="14212"/>
                    <a:pt x="21893" y="14908"/>
                  </a:cubicBezTo>
                  <a:cubicBezTo>
                    <a:pt x="21947" y="15024"/>
                    <a:pt x="21947" y="15140"/>
                    <a:pt x="21929" y="15274"/>
                  </a:cubicBezTo>
                  <a:cubicBezTo>
                    <a:pt x="21599" y="17094"/>
                    <a:pt x="21278" y="18914"/>
                    <a:pt x="20965" y="20734"/>
                  </a:cubicBezTo>
                  <a:cubicBezTo>
                    <a:pt x="20216" y="25167"/>
                    <a:pt x="19467" y="29592"/>
                    <a:pt x="18735" y="34035"/>
                  </a:cubicBezTo>
                  <a:cubicBezTo>
                    <a:pt x="18111" y="37835"/>
                    <a:pt x="17522" y="41645"/>
                    <a:pt x="16924" y="45454"/>
                  </a:cubicBezTo>
                  <a:cubicBezTo>
                    <a:pt x="16897" y="45623"/>
                    <a:pt x="16853" y="45695"/>
                    <a:pt x="16665" y="45721"/>
                  </a:cubicBezTo>
                  <a:cubicBezTo>
                    <a:pt x="15818" y="45846"/>
                    <a:pt x="14988" y="46034"/>
                    <a:pt x="14176" y="46283"/>
                  </a:cubicBezTo>
                  <a:cubicBezTo>
                    <a:pt x="11928" y="46979"/>
                    <a:pt x="9912" y="48050"/>
                    <a:pt x="8396" y="49914"/>
                  </a:cubicBezTo>
                  <a:cubicBezTo>
                    <a:pt x="6879" y="51788"/>
                    <a:pt x="6067" y="53902"/>
                    <a:pt x="6246" y="56346"/>
                  </a:cubicBezTo>
                  <a:cubicBezTo>
                    <a:pt x="6335" y="57667"/>
                    <a:pt x="6620" y="58951"/>
                    <a:pt x="6790" y="60254"/>
                  </a:cubicBezTo>
                  <a:cubicBezTo>
                    <a:pt x="7057" y="62314"/>
                    <a:pt x="6585" y="64125"/>
                    <a:pt x="5104" y="65633"/>
                  </a:cubicBezTo>
                  <a:cubicBezTo>
                    <a:pt x="4426" y="66338"/>
                    <a:pt x="3703" y="66998"/>
                    <a:pt x="2998" y="67676"/>
                  </a:cubicBezTo>
                  <a:cubicBezTo>
                    <a:pt x="1865" y="68755"/>
                    <a:pt x="1054" y="70040"/>
                    <a:pt x="634" y="71557"/>
                  </a:cubicBezTo>
                  <a:cubicBezTo>
                    <a:pt x="1" y="73894"/>
                    <a:pt x="304" y="76160"/>
                    <a:pt x="1250" y="78354"/>
                  </a:cubicBezTo>
                  <a:cubicBezTo>
                    <a:pt x="2856" y="82066"/>
                    <a:pt x="5657" y="84563"/>
                    <a:pt x="9341" y="86107"/>
                  </a:cubicBezTo>
                  <a:cubicBezTo>
                    <a:pt x="11752" y="87115"/>
                    <a:pt x="14233" y="87580"/>
                    <a:pt x="16770" y="87580"/>
                  </a:cubicBezTo>
                  <a:cubicBezTo>
                    <a:pt x="17735" y="87580"/>
                    <a:pt x="18709" y="87513"/>
                    <a:pt x="19690" y="87382"/>
                  </a:cubicBezTo>
                  <a:cubicBezTo>
                    <a:pt x="22732" y="86972"/>
                    <a:pt x="25524" y="85937"/>
                    <a:pt x="28022" y="84144"/>
                  </a:cubicBezTo>
                  <a:cubicBezTo>
                    <a:pt x="31171" y="81896"/>
                    <a:pt x="33829" y="77659"/>
                    <a:pt x="32384" y="72502"/>
                  </a:cubicBezTo>
                  <a:cubicBezTo>
                    <a:pt x="31965" y="70995"/>
                    <a:pt x="31448" y="69523"/>
                    <a:pt x="30957" y="68042"/>
                  </a:cubicBezTo>
                  <a:cubicBezTo>
                    <a:pt x="30261" y="65945"/>
                    <a:pt x="30243" y="63867"/>
                    <a:pt x="30921" y="61761"/>
                  </a:cubicBezTo>
                  <a:cubicBezTo>
                    <a:pt x="31296" y="60593"/>
                    <a:pt x="31724" y="59442"/>
                    <a:pt x="32108" y="58282"/>
                  </a:cubicBezTo>
                  <a:cubicBezTo>
                    <a:pt x="32643" y="56659"/>
                    <a:pt x="32902" y="55008"/>
                    <a:pt x="32607" y="53313"/>
                  </a:cubicBezTo>
                  <a:cubicBezTo>
                    <a:pt x="32233" y="51199"/>
                    <a:pt x="31091" y="49557"/>
                    <a:pt x="29396" y="48291"/>
                  </a:cubicBezTo>
                  <a:cubicBezTo>
                    <a:pt x="27665" y="46988"/>
                    <a:pt x="25685" y="46275"/>
                    <a:pt x="23588" y="45855"/>
                  </a:cubicBezTo>
                  <a:cubicBezTo>
                    <a:pt x="23347" y="45811"/>
                    <a:pt x="23329" y="45713"/>
                    <a:pt x="23365" y="45525"/>
                  </a:cubicBezTo>
                  <a:cubicBezTo>
                    <a:pt x="23668" y="43723"/>
                    <a:pt x="23981" y="41921"/>
                    <a:pt x="24275" y="40119"/>
                  </a:cubicBezTo>
                  <a:cubicBezTo>
                    <a:pt x="24712" y="37425"/>
                    <a:pt x="25149" y="34722"/>
                    <a:pt x="25560" y="32028"/>
                  </a:cubicBezTo>
                  <a:cubicBezTo>
                    <a:pt x="25979" y="29253"/>
                    <a:pt x="26389" y="26479"/>
                    <a:pt x="26782" y="23704"/>
                  </a:cubicBezTo>
                  <a:cubicBezTo>
                    <a:pt x="27148" y="21108"/>
                    <a:pt x="27487" y="18521"/>
                    <a:pt x="27834" y="15925"/>
                  </a:cubicBezTo>
                  <a:cubicBezTo>
                    <a:pt x="27852" y="15756"/>
                    <a:pt x="27906" y="15631"/>
                    <a:pt x="28013" y="15506"/>
                  </a:cubicBezTo>
                  <a:cubicBezTo>
                    <a:pt x="28504" y="14953"/>
                    <a:pt x="28967" y="14382"/>
                    <a:pt x="29387" y="13775"/>
                  </a:cubicBezTo>
                  <a:cubicBezTo>
                    <a:pt x="29492" y="13614"/>
                    <a:pt x="29591" y="13486"/>
                    <a:pt x="29768" y="13486"/>
                  </a:cubicBezTo>
                  <a:cubicBezTo>
                    <a:pt x="29816" y="13486"/>
                    <a:pt x="29870" y="13496"/>
                    <a:pt x="29931" y="13517"/>
                  </a:cubicBezTo>
                  <a:cubicBezTo>
                    <a:pt x="30003" y="13538"/>
                    <a:pt x="30082" y="13547"/>
                    <a:pt x="30163" y="13547"/>
                  </a:cubicBezTo>
                  <a:cubicBezTo>
                    <a:pt x="30254" y="13547"/>
                    <a:pt x="30346" y="13535"/>
                    <a:pt x="30431" y="13517"/>
                  </a:cubicBezTo>
                  <a:cubicBezTo>
                    <a:pt x="30520" y="13494"/>
                    <a:pt x="30603" y="13483"/>
                    <a:pt x="30679" y="13483"/>
                  </a:cubicBezTo>
                  <a:cubicBezTo>
                    <a:pt x="30940" y="13483"/>
                    <a:pt x="31135" y="13612"/>
                    <a:pt x="31314" y="13873"/>
                  </a:cubicBezTo>
                  <a:cubicBezTo>
                    <a:pt x="31468" y="14099"/>
                    <a:pt x="31677" y="14207"/>
                    <a:pt x="31904" y="14207"/>
                  </a:cubicBezTo>
                  <a:cubicBezTo>
                    <a:pt x="32072" y="14207"/>
                    <a:pt x="32249" y="14148"/>
                    <a:pt x="32420" y="14034"/>
                  </a:cubicBezTo>
                  <a:cubicBezTo>
                    <a:pt x="32696" y="13856"/>
                    <a:pt x="32839" y="13597"/>
                    <a:pt x="32919" y="13294"/>
                  </a:cubicBezTo>
                  <a:cubicBezTo>
                    <a:pt x="33089" y="12625"/>
                    <a:pt x="33151" y="11947"/>
                    <a:pt x="33134" y="11260"/>
                  </a:cubicBezTo>
                  <a:cubicBezTo>
                    <a:pt x="33116" y="10769"/>
                    <a:pt x="32848" y="10412"/>
                    <a:pt x="32491" y="10305"/>
                  </a:cubicBezTo>
                  <a:cubicBezTo>
                    <a:pt x="32413" y="10283"/>
                    <a:pt x="32332" y="10273"/>
                    <a:pt x="32251" y="10273"/>
                  </a:cubicBezTo>
                  <a:cubicBezTo>
                    <a:pt x="31899" y="10273"/>
                    <a:pt x="31540" y="10471"/>
                    <a:pt x="31323" y="10805"/>
                  </a:cubicBezTo>
                  <a:cubicBezTo>
                    <a:pt x="31180" y="11019"/>
                    <a:pt x="31091" y="11251"/>
                    <a:pt x="31046" y="11500"/>
                  </a:cubicBezTo>
                  <a:cubicBezTo>
                    <a:pt x="31025" y="11607"/>
                    <a:pt x="30972" y="11631"/>
                    <a:pt x="30909" y="11631"/>
                  </a:cubicBezTo>
                  <a:cubicBezTo>
                    <a:pt x="30868" y="11631"/>
                    <a:pt x="30822" y="11620"/>
                    <a:pt x="30778" y="11616"/>
                  </a:cubicBezTo>
                  <a:cubicBezTo>
                    <a:pt x="30627" y="11599"/>
                    <a:pt x="30636" y="11518"/>
                    <a:pt x="30671" y="11393"/>
                  </a:cubicBezTo>
                  <a:cubicBezTo>
                    <a:pt x="30823" y="10831"/>
                    <a:pt x="30966" y="10260"/>
                    <a:pt x="31109" y="9690"/>
                  </a:cubicBezTo>
                  <a:cubicBezTo>
                    <a:pt x="31126" y="9618"/>
                    <a:pt x="31144" y="9556"/>
                    <a:pt x="31224" y="9529"/>
                  </a:cubicBezTo>
                  <a:cubicBezTo>
                    <a:pt x="31332" y="9486"/>
                    <a:pt x="31438" y="9465"/>
                    <a:pt x="31540" y="9465"/>
                  </a:cubicBezTo>
                  <a:cubicBezTo>
                    <a:pt x="31777" y="9465"/>
                    <a:pt x="31993" y="9578"/>
                    <a:pt x="32161" y="9797"/>
                  </a:cubicBezTo>
                  <a:cubicBezTo>
                    <a:pt x="32362" y="10054"/>
                    <a:pt x="32621" y="10184"/>
                    <a:pt x="32879" y="10184"/>
                  </a:cubicBezTo>
                  <a:cubicBezTo>
                    <a:pt x="33147" y="10184"/>
                    <a:pt x="33415" y="10043"/>
                    <a:pt x="33615" y="9761"/>
                  </a:cubicBezTo>
                  <a:cubicBezTo>
                    <a:pt x="33687" y="9663"/>
                    <a:pt x="33749" y="9547"/>
                    <a:pt x="33785" y="9431"/>
                  </a:cubicBezTo>
                  <a:cubicBezTo>
                    <a:pt x="34008" y="8690"/>
                    <a:pt x="34088" y="7932"/>
                    <a:pt x="34035" y="7156"/>
                  </a:cubicBezTo>
                  <a:cubicBezTo>
                    <a:pt x="34008" y="6737"/>
                    <a:pt x="33803" y="6416"/>
                    <a:pt x="33374" y="6291"/>
                  </a:cubicBezTo>
                  <a:cubicBezTo>
                    <a:pt x="33307" y="6270"/>
                    <a:pt x="33235" y="6261"/>
                    <a:pt x="33162" y="6261"/>
                  </a:cubicBezTo>
                  <a:cubicBezTo>
                    <a:pt x="32851" y="6261"/>
                    <a:pt x="32512" y="6437"/>
                    <a:pt x="32295" y="6719"/>
                  </a:cubicBezTo>
                  <a:cubicBezTo>
                    <a:pt x="32126" y="6933"/>
                    <a:pt x="32027" y="7192"/>
                    <a:pt x="31974" y="7459"/>
                  </a:cubicBezTo>
                  <a:cubicBezTo>
                    <a:pt x="31955" y="7584"/>
                    <a:pt x="31902" y="7613"/>
                    <a:pt x="31822" y="7613"/>
                  </a:cubicBezTo>
                  <a:cubicBezTo>
                    <a:pt x="31788" y="7613"/>
                    <a:pt x="31749" y="7607"/>
                    <a:pt x="31706" y="7602"/>
                  </a:cubicBezTo>
                  <a:cubicBezTo>
                    <a:pt x="31528" y="7584"/>
                    <a:pt x="31555" y="7486"/>
                    <a:pt x="31572" y="7370"/>
                  </a:cubicBezTo>
                  <a:cubicBezTo>
                    <a:pt x="31662" y="6817"/>
                    <a:pt x="31778" y="6273"/>
                    <a:pt x="31831" y="5720"/>
                  </a:cubicBezTo>
                  <a:cubicBezTo>
                    <a:pt x="31858" y="5399"/>
                    <a:pt x="32027" y="5381"/>
                    <a:pt x="32268" y="5381"/>
                  </a:cubicBezTo>
                  <a:cubicBezTo>
                    <a:pt x="32447" y="5390"/>
                    <a:pt x="32563" y="5497"/>
                    <a:pt x="32643" y="5639"/>
                  </a:cubicBezTo>
                  <a:cubicBezTo>
                    <a:pt x="32827" y="5958"/>
                    <a:pt x="33098" y="6098"/>
                    <a:pt x="33371" y="6098"/>
                  </a:cubicBezTo>
                  <a:cubicBezTo>
                    <a:pt x="33732" y="6098"/>
                    <a:pt x="34098" y="5853"/>
                    <a:pt x="34275" y="5452"/>
                  </a:cubicBezTo>
                  <a:cubicBezTo>
                    <a:pt x="34400" y="5158"/>
                    <a:pt x="34463" y="4845"/>
                    <a:pt x="34499" y="4533"/>
                  </a:cubicBezTo>
                  <a:cubicBezTo>
                    <a:pt x="34552" y="4007"/>
                    <a:pt x="34668" y="3472"/>
                    <a:pt x="34543" y="2936"/>
                  </a:cubicBezTo>
                  <a:cubicBezTo>
                    <a:pt x="34432" y="2446"/>
                    <a:pt x="34084" y="2170"/>
                    <a:pt x="33687" y="2170"/>
                  </a:cubicBezTo>
                  <a:cubicBezTo>
                    <a:pt x="33478" y="2170"/>
                    <a:pt x="33254" y="2247"/>
                    <a:pt x="33044" y="2410"/>
                  </a:cubicBezTo>
                  <a:cubicBezTo>
                    <a:pt x="32732" y="2651"/>
                    <a:pt x="32589" y="2990"/>
                    <a:pt x="32509" y="3356"/>
                  </a:cubicBezTo>
                  <a:cubicBezTo>
                    <a:pt x="32486" y="3462"/>
                    <a:pt x="32470" y="3542"/>
                    <a:pt x="32357" y="3542"/>
                  </a:cubicBezTo>
                  <a:cubicBezTo>
                    <a:pt x="32336" y="3542"/>
                    <a:pt x="32313" y="3539"/>
                    <a:pt x="32286" y="3534"/>
                  </a:cubicBezTo>
                  <a:cubicBezTo>
                    <a:pt x="32126" y="3498"/>
                    <a:pt x="32126" y="3409"/>
                    <a:pt x="32143" y="3284"/>
                  </a:cubicBezTo>
                  <a:cubicBezTo>
                    <a:pt x="32188" y="2865"/>
                    <a:pt x="32250" y="2446"/>
                    <a:pt x="32259" y="2026"/>
                  </a:cubicBezTo>
                  <a:cubicBezTo>
                    <a:pt x="32277" y="1152"/>
                    <a:pt x="31626" y="385"/>
                    <a:pt x="30761" y="278"/>
                  </a:cubicBezTo>
                  <a:cubicBezTo>
                    <a:pt x="30092" y="189"/>
                    <a:pt x="29422" y="126"/>
                    <a:pt x="28753" y="82"/>
                  </a:cubicBezTo>
                  <a:cubicBezTo>
                    <a:pt x="27834" y="17"/>
                    <a:pt x="26914" y="0"/>
                    <a:pt x="25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6"/>
            <p:cNvSpPr/>
            <p:nvPr/>
          </p:nvSpPr>
          <p:spPr>
            <a:xfrm>
              <a:off x="5410215" y="1255612"/>
              <a:ext cx="53245" cy="53046"/>
            </a:xfrm>
            <a:custGeom>
              <a:rect b="b" l="l" r="r" t="t"/>
              <a:pathLst>
                <a:path extrusionOk="0" h="2134" w="2142">
                  <a:moveTo>
                    <a:pt x="1035" y="491"/>
                  </a:moveTo>
                  <a:cubicBezTo>
                    <a:pt x="1041" y="491"/>
                    <a:pt x="1047" y="491"/>
                    <a:pt x="1053" y="492"/>
                  </a:cubicBezTo>
                  <a:cubicBezTo>
                    <a:pt x="1392" y="500"/>
                    <a:pt x="1669" y="768"/>
                    <a:pt x="1660" y="1089"/>
                  </a:cubicBezTo>
                  <a:cubicBezTo>
                    <a:pt x="1643" y="1405"/>
                    <a:pt x="1393" y="1643"/>
                    <a:pt x="1071" y="1643"/>
                  </a:cubicBezTo>
                  <a:cubicBezTo>
                    <a:pt x="1065" y="1643"/>
                    <a:pt x="1059" y="1643"/>
                    <a:pt x="1053" y="1642"/>
                  </a:cubicBezTo>
                  <a:cubicBezTo>
                    <a:pt x="723" y="1633"/>
                    <a:pt x="474" y="1375"/>
                    <a:pt x="474" y="1062"/>
                  </a:cubicBezTo>
                  <a:cubicBezTo>
                    <a:pt x="474" y="730"/>
                    <a:pt x="706" y="491"/>
                    <a:pt x="1035" y="491"/>
                  </a:cubicBezTo>
                  <a:close/>
                  <a:moveTo>
                    <a:pt x="1027" y="1"/>
                  </a:moveTo>
                  <a:cubicBezTo>
                    <a:pt x="456" y="1"/>
                    <a:pt x="10" y="465"/>
                    <a:pt x="10" y="1054"/>
                  </a:cubicBezTo>
                  <a:cubicBezTo>
                    <a:pt x="1" y="1655"/>
                    <a:pt x="474" y="2133"/>
                    <a:pt x="1064" y="2133"/>
                  </a:cubicBezTo>
                  <a:cubicBezTo>
                    <a:pt x="1069" y="2133"/>
                    <a:pt x="1075" y="2133"/>
                    <a:pt x="1080" y="2133"/>
                  </a:cubicBezTo>
                  <a:cubicBezTo>
                    <a:pt x="1642" y="2124"/>
                    <a:pt x="2124" y="1660"/>
                    <a:pt x="2133" y="1098"/>
                  </a:cubicBezTo>
                  <a:cubicBezTo>
                    <a:pt x="2142" y="509"/>
                    <a:pt x="1633"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6"/>
            <p:cNvSpPr/>
            <p:nvPr/>
          </p:nvSpPr>
          <p:spPr>
            <a:xfrm>
              <a:off x="5438826" y="1163588"/>
              <a:ext cx="53468" cy="52797"/>
            </a:xfrm>
            <a:custGeom>
              <a:rect b="b" l="l" r="r" t="t"/>
              <a:pathLst>
                <a:path extrusionOk="0" h="2124" w="2151">
                  <a:moveTo>
                    <a:pt x="1053" y="482"/>
                  </a:moveTo>
                  <a:cubicBezTo>
                    <a:pt x="1383" y="482"/>
                    <a:pt x="1678" y="750"/>
                    <a:pt x="1678" y="1062"/>
                  </a:cubicBezTo>
                  <a:cubicBezTo>
                    <a:pt x="1687" y="1370"/>
                    <a:pt x="1401" y="1651"/>
                    <a:pt x="1086" y="1651"/>
                  </a:cubicBezTo>
                  <a:cubicBezTo>
                    <a:pt x="1081" y="1651"/>
                    <a:pt x="1076" y="1651"/>
                    <a:pt x="1071" y="1651"/>
                  </a:cubicBezTo>
                  <a:cubicBezTo>
                    <a:pt x="768" y="1651"/>
                    <a:pt x="491" y="1375"/>
                    <a:pt x="491" y="1071"/>
                  </a:cubicBezTo>
                  <a:cubicBezTo>
                    <a:pt x="482" y="741"/>
                    <a:pt x="732" y="482"/>
                    <a:pt x="1053" y="482"/>
                  </a:cubicBezTo>
                  <a:close/>
                  <a:moveTo>
                    <a:pt x="1062" y="1"/>
                  </a:moveTo>
                  <a:cubicBezTo>
                    <a:pt x="491" y="1"/>
                    <a:pt x="18" y="465"/>
                    <a:pt x="10" y="1044"/>
                  </a:cubicBezTo>
                  <a:cubicBezTo>
                    <a:pt x="1" y="1642"/>
                    <a:pt x="482" y="2124"/>
                    <a:pt x="1089" y="2124"/>
                  </a:cubicBezTo>
                  <a:cubicBezTo>
                    <a:pt x="1678" y="2124"/>
                    <a:pt x="2151" y="1651"/>
                    <a:pt x="2151" y="1071"/>
                  </a:cubicBezTo>
                  <a:cubicBezTo>
                    <a:pt x="2151" y="491"/>
                    <a:pt x="1651" y="1"/>
                    <a:pt x="1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6"/>
            <p:cNvSpPr/>
            <p:nvPr/>
          </p:nvSpPr>
          <p:spPr>
            <a:xfrm>
              <a:off x="5289357" y="1254294"/>
              <a:ext cx="53692" cy="52797"/>
            </a:xfrm>
            <a:custGeom>
              <a:rect b="b" l="l" r="r" t="t"/>
              <a:pathLst>
                <a:path extrusionOk="0" h="2124" w="2160">
                  <a:moveTo>
                    <a:pt x="1098" y="491"/>
                  </a:moveTo>
                  <a:cubicBezTo>
                    <a:pt x="1437" y="491"/>
                    <a:pt x="1669" y="714"/>
                    <a:pt x="1669" y="1062"/>
                  </a:cubicBezTo>
                  <a:cubicBezTo>
                    <a:pt x="1660" y="1387"/>
                    <a:pt x="1401" y="1651"/>
                    <a:pt x="1078" y="1651"/>
                  </a:cubicBezTo>
                  <a:cubicBezTo>
                    <a:pt x="1073" y="1651"/>
                    <a:pt x="1068" y="1651"/>
                    <a:pt x="1062" y="1651"/>
                  </a:cubicBezTo>
                  <a:cubicBezTo>
                    <a:pt x="759" y="1642"/>
                    <a:pt x="483" y="1365"/>
                    <a:pt x="483" y="1062"/>
                  </a:cubicBezTo>
                  <a:cubicBezTo>
                    <a:pt x="474" y="741"/>
                    <a:pt x="750" y="491"/>
                    <a:pt x="1098" y="491"/>
                  </a:cubicBezTo>
                  <a:close/>
                  <a:moveTo>
                    <a:pt x="1099" y="0"/>
                  </a:moveTo>
                  <a:cubicBezTo>
                    <a:pt x="518" y="0"/>
                    <a:pt x="28" y="461"/>
                    <a:pt x="19" y="1026"/>
                  </a:cubicBezTo>
                  <a:cubicBezTo>
                    <a:pt x="1" y="1633"/>
                    <a:pt x="465" y="2115"/>
                    <a:pt x="1071" y="2124"/>
                  </a:cubicBezTo>
                  <a:cubicBezTo>
                    <a:pt x="1077" y="2124"/>
                    <a:pt x="1082" y="2124"/>
                    <a:pt x="1087" y="2124"/>
                  </a:cubicBezTo>
                  <a:cubicBezTo>
                    <a:pt x="1669" y="2124"/>
                    <a:pt x="2160" y="1628"/>
                    <a:pt x="2160" y="1053"/>
                  </a:cubicBezTo>
                  <a:cubicBezTo>
                    <a:pt x="2151" y="473"/>
                    <a:pt x="1687" y="9"/>
                    <a:pt x="1116" y="0"/>
                  </a:cubicBezTo>
                  <a:cubicBezTo>
                    <a:pt x="1110" y="0"/>
                    <a:pt x="1105" y="0"/>
                    <a:pt x="1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6"/>
            <p:cNvSpPr/>
            <p:nvPr/>
          </p:nvSpPr>
          <p:spPr>
            <a:xfrm>
              <a:off x="5449913" y="1082428"/>
              <a:ext cx="53468" cy="52375"/>
            </a:xfrm>
            <a:custGeom>
              <a:rect b="b" l="l" r="r" t="t"/>
              <a:pathLst>
                <a:path extrusionOk="0" h="2107" w="2151">
                  <a:moveTo>
                    <a:pt x="1038" y="464"/>
                  </a:moveTo>
                  <a:cubicBezTo>
                    <a:pt x="1043" y="464"/>
                    <a:pt x="1048" y="464"/>
                    <a:pt x="1053" y="464"/>
                  </a:cubicBezTo>
                  <a:cubicBezTo>
                    <a:pt x="1383" y="473"/>
                    <a:pt x="1669" y="759"/>
                    <a:pt x="1669" y="1062"/>
                  </a:cubicBezTo>
                  <a:cubicBezTo>
                    <a:pt x="1660" y="1374"/>
                    <a:pt x="1383" y="1642"/>
                    <a:pt x="1071" y="1642"/>
                  </a:cubicBezTo>
                  <a:cubicBezTo>
                    <a:pt x="759" y="1642"/>
                    <a:pt x="473" y="1357"/>
                    <a:pt x="473" y="1035"/>
                  </a:cubicBezTo>
                  <a:cubicBezTo>
                    <a:pt x="473" y="728"/>
                    <a:pt x="733" y="464"/>
                    <a:pt x="1038" y="464"/>
                  </a:cubicBezTo>
                  <a:close/>
                  <a:moveTo>
                    <a:pt x="1045" y="0"/>
                  </a:moveTo>
                  <a:cubicBezTo>
                    <a:pt x="456" y="0"/>
                    <a:pt x="1" y="452"/>
                    <a:pt x="1" y="1044"/>
                  </a:cubicBezTo>
                  <a:cubicBezTo>
                    <a:pt x="1" y="1633"/>
                    <a:pt x="465" y="2106"/>
                    <a:pt x="1053" y="2106"/>
                  </a:cubicBezTo>
                  <a:cubicBezTo>
                    <a:pt x="1059" y="2106"/>
                    <a:pt x="1065" y="2106"/>
                    <a:pt x="1071" y="2106"/>
                  </a:cubicBezTo>
                  <a:cubicBezTo>
                    <a:pt x="1660" y="2106"/>
                    <a:pt x="2133" y="1654"/>
                    <a:pt x="2142" y="1071"/>
                  </a:cubicBezTo>
                  <a:cubicBezTo>
                    <a:pt x="2151" y="491"/>
                    <a:pt x="1660" y="10"/>
                    <a:pt x="1062" y="1"/>
                  </a:cubicBezTo>
                  <a:cubicBezTo>
                    <a:pt x="1057" y="1"/>
                    <a:pt x="1051" y="0"/>
                    <a:pt x="1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p:nvPr/>
          </p:nvSpPr>
          <p:spPr>
            <a:xfrm>
              <a:off x="5296690" y="1076437"/>
              <a:ext cx="53245" cy="52822"/>
            </a:xfrm>
            <a:custGeom>
              <a:rect b="b" l="l" r="r" t="t"/>
              <a:pathLst>
                <a:path extrusionOk="0" h="2125" w="2142">
                  <a:moveTo>
                    <a:pt x="1081" y="473"/>
                  </a:moveTo>
                  <a:cubicBezTo>
                    <a:pt x="1087" y="473"/>
                    <a:pt x="1092" y="473"/>
                    <a:pt x="1098" y="474"/>
                  </a:cubicBezTo>
                  <a:cubicBezTo>
                    <a:pt x="1428" y="474"/>
                    <a:pt x="1677" y="741"/>
                    <a:pt x="1677" y="1053"/>
                  </a:cubicBezTo>
                  <a:cubicBezTo>
                    <a:pt x="1669" y="1378"/>
                    <a:pt x="1409" y="1642"/>
                    <a:pt x="1087" y="1642"/>
                  </a:cubicBezTo>
                  <a:cubicBezTo>
                    <a:pt x="1081" y="1642"/>
                    <a:pt x="1076" y="1642"/>
                    <a:pt x="1071" y="1642"/>
                  </a:cubicBezTo>
                  <a:cubicBezTo>
                    <a:pt x="750" y="1633"/>
                    <a:pt x="491" y="1375"/>
                    <a:pt x="491" y="1062"/>
                  </a:cubicBezTo>
                  <a:cubicBezTo>
                    <a:pt x="491" y="738"/>
                    <a:pt x="759" y="473"/>
                    <a:pt x="1081" y="473"/>
                  </a:cubicBezTo>
                  <a:close/>
                  <a:moveTo>
                    <a:pt x="1089" y="1"/>
                  </a:moveTo>
                  <a:cubicBezTo>
                    <a:pt x="500" y="10"/>
                    <a:pt x="9" y="474"/>
                    <a:pt x="9" y="1044"/>
                  </a:cubicBezTo>
                  <a:cubicBezTo>
                    <a:pt x="0" y="1628"/>
                    <a:pt x="491" y="2124"/>
                    <a:pt x="1073" y="2124"/>
                  </a:cubicBezTo>
                  <a:cubicBezTo>
                    <a:pt x="1078" y="2124"/>
                    <a:pt x="1083" y="2124"/>
                    <a:pt x="1089" y="2124"/>
                  </a:cubicBezTo>
                  <a:cubicBezTo>
                    <a:pt x="1677" y="2115"/>
                    <a:pt x="2141" y="1642"/>
                    <a:pt x="2141" y="1053"/>
                  </a:cubicBezTo>
                  <a:cubicBezTo>
                    <a:pt x="2141" y="456"/>
                    <a:pt x="1695"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6"/>
            <p:cNvSpPr/>
            <p:nvPr/>
          </p:nvSpPr>
          <p:spPr>
            <a:xfrm>
              <a:off x="5285603" y="1158045"/>
              <a:ext cx="53245" cy="52375"/>
            </a:xfrm>
            <a:custGeom>
              <a:rect b="b" l="l" r="r" t="t"/>
              <a:pathLst>
                <a:path extrusionOk="0" h="2107" w="2142">
                  <a:moveTo>
                    <a:pt x="1097" y="465"/>
                  </a:moveTo>
                  <a:cubicBezTo>
                    <a:pt x="1419" y="465"/>
                    <a:pt x="1686" y="732"/>
                    <a:pt x="1677" y="1044"/>
                  </a:cubicBezTo>
                  <a:cubicBezTo>
                    <a:pt x="1669" y="1369"/>
                    <a:pt x="1401" y="1633"/>
                    <a:pt x="1086" y="1633"/>
                  </a:cubicBezTo>
                  <a:cubicBezTo>
                    <a:pt x="1081" y="1633"/>
                    <a:pt x="1076" y="1633"/>
                    <a:pt x="1071" y="1633"/>
                  </a:cubicBezTo>
                  <a:cubicBezTo>
                    <a:pt x="741" y="1624"/>
                    <a:pt x="482" y="1357"/>
                    <a:pt x="491" y="1018"/>
                  </a:cubicBezTo>
                  <a:cubicBezTo>
                    <a:pt x="509" y="714"/>
                    <a:pt x="776" y="465"/>
                    <a:pt x="1097" y="465"/>
                  </a:cubicBezTo>
                  <a:close/>
                  <a:moveTo>
                    <a:pt x="1098" y="1"/>
                  </a:moveTo>
                  <a:cubicBezTo>
                    <a:pt x="499" y="1"/>
                    <a:pt x="9" y="470"/>
                    <a:pt x="0" y="1035"/>
                  </a:cubicBezTo>
                  <a:cubicBezTo>
                    <a:pt x="0" y="1624"/>
                    <a:pt x="473" y="2097"/>
                    <a:pt x="1062" y="2106"/>
                  </a:cubicBezTo>
                  <a:cubicBezTo>
                    <a:pt x="1677" y="2106"/>
                    <a:pt x="2141" y="1651"/>
                    <a:pt x="2141" y="1044"/>
                  </a:cubicBezTo>
                  <a:cubicBezTo>
                    <a:pt x="2141" y="447"/>
                    <a:pt x="1704" y="1"/>
                    <a:pt x="1115" y="1"/>
                  </a:cubicBezTo>
                  <a:cubicBezTo>
                    <a:pt x="1110" y="1"/>
                    <a:pt x="1104" y="1"/>
                    <a:pt x="1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69" name="Shape 369"/>
        <p:cNvGrpSpPr/>
        <p:nvPr/>
      </p:nvGrpSpPr>
      <p:grpSpPr>
        <a:xfrm>
          <a:off x="0" y="0"/>
          <a:ext cx="0" cy="0"/>
          <a:chOff x="0" y="0"/>
          <a:chExt cx="0" cy="0"/>
        </a:xfrm>
      </p:grpSpPr>
      <p:pic>
        <p:nvPicPr>
          <p:cNvPr id="370" name="Google Shape;370;p17"/>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371" name="Google Shape;371;p17"/>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72" name="Google Shape;372;p17"/>
          <p:cNvSpPr txBox="1"/>
          <p:nvPr>
            <p:ph idx="1" type="subTitle"/>
          </p:nvPr>
        </p:nvSpPr>
        <p:spPr>
          <a:xfrm>
            <a:off x="772588" y="2890375"/>
            <a:ext cx="2338800" cy="163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73" name="Google Shape;373;p17"/>
          <p:cNvSpPr txBox="1"/>
          <p:nvPr>
            <p:ph idx="2" type="subTitle"/>
          </p:nvPr>
        </p:nvSpPr>
        <p:spPr>
          <a:xfrm>
            <a:off x="3402134" y="2890875"/>
            <a:ext cx="2338800" cy="163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74" name="Google Shape;374;p17"/>
          <p:cNvSpPr txBox="1"/>
          <p:nvPr>
            <p:ph idx="3" type="subTitle"/>
          </p:nvPr>
        </p:nvSpPr>
        <p:spPr>
          <a:xfrm>
            <a:off x="6031680" y="2890875"/>
            <a:ext cx="2279400" cy="163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75" name="Google Shape;375;p17"/>
          <p:cNvSpPr txBox="1"/>
          <p:nvPr>
            <p:ph idx="4" type="subTitle"/>
          </p:nvPr>
        </p:nvSpPr>
        <p:spPr>
          <a:xfrm>
            <a:off x="772587" y="2571750"/>
            <a:ext cx="23388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Bebas Neue"/>
              <a:buNone/>
              <a:defRPr b="1" sz="2000">
                <a:solidFill>
                  <a:schemeClr val="dk1"/>
                </a:solidFill>
                <a:latin typeface="Cormorant Upright"/>
                <a:ea typeface="Cormorant Upright"/>
                <a:cs typeface="Cormorant Upright"/>
                <a:sym typeface="Cormorant Upright"/>
              </a:defRPr>
            </a:lvl1pPr>
            <a:lvl2pPr lvl="1" rtl="0"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76" name="Google Shape;376;p17"/>
          <p:cNvSpPr txBox="1"/>
          <p:nvPr>
            <p:ph idx="5" type="subTitle"/>
          </p:nvPr>
        </p:nvSpPr>
        <p:spPr>
          <a:xfrm>
            <a:off x="3402638" y="2572250"/>
            <a:ext cx="23388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Bebas Neue"/>
              <a:buNone/>
              <a:defRPr b="1" sz="2000">
                <a:solidFill>
                  <a:schemeClr val="dk1"/>
                </a:solidFill>
                <a:latin typeface="Cormorant Upright"/>
                <a:ea typeface="Cormorant Upright"/>
                <a:cs typeface="Cormorant Upright"/>
                <a:sym typeface="Cormorant Upright"/>
              </a:defRPr>
            </a:lvl1pPr>
            <a:lvl2pPr lvl="1" rtl="0"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377" name="Google Shape;377;p17"/>
          <p:cNvSpPr txBox="1"/>
          <p:nvPr>
            <p:ph idx="6" type="subTitle"/>
          </p:nvPr>
        </p:nvSpPr>
        <p:spPr>
          <a:xfrm>
            <a:off x="6031675" y="2572250"/>
            <a:ext cx="22794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Bebas Neue"/>
              <a:buNone/>
              <a:defRPr b="1" sz="2000">
                <a:solidFill>
                  <a:schemeClr val="dk1"/>
                </a:solidFill>
                <a:latin typeface="Cormorant Upright"/>
                <a:ea typeface="Cormorant Upright"/>
                <a:cs typeface="Cormorant Upright"/>
                <a:sym typeface="Cormorant Upright"/>
              </a:defRPr>
            </a:lvl1pPr>
            <a:lvl2pPr lvl="1" rtl="0"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378" name="Google Shape;378;p17"/>
          <p:cNvGrpSpPr/>
          <p:nvPr/>
        </p:nvGrpSpPr>
        <p:grpSpPr>
          <a:xfrm>
            <a:off x="145492" y="3931181"/>
            <a:ext cx="776102" cy="1019039"/>
            <a:chOff x="69292" y="4007381"/>
            <a:chExt cx="776102" cy="1019039"/>
          </a:xfrm>
        </p:grpSpPr>
        <p:grpSp>
          <p:nvGrpSpPr>
            <p:cNvPr id="379" name="Google Shape;379;p17"/>
            <p:cNvGrpSpPr/>
            <p:nvPr/>
          </p:nvGrpSpPr>
          <p:grpSpPr>
            <a:xfrm rot="-735150">
              <a:off x="192936" y="4041918"/>
              <a:ext cx="358915" cy="311365"/>
              <a:chOff x="3011993" y="1186659"/>
              <a:chExt cx="548373" cy="475794"/>
            </a:xfrm>
          </p:grpSpPr>
          <p:sp>
            <p:nvSpPr>
              <p:cNvPr id="380" name="Google Shape;380;p17"/>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7"/>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17"/>
            <p:cNvGrpSpPr/>
            <p:nvPr/>
          </p:nvGrpSpPr>
          <p:grpSpPr>
            <a:xfrm>
              <a:off x="69292" y="4483175"/>
              <a:ext cx="218279" cy="320717"/>
              <a:chOff x="680192" y="1554412"/>
              <a:chExt cx="218279" cy="320717"/>
            </a:xfrm>
          </p:grpSpPr>
          <p:sp>
            <p:nvSpPr>
              <p:cNvPr id="383" name="Google Shape;383;p17"/>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7"/>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 name="Google Shape;385;p17"/>
            <p:cNvGrpSpPr/>
            <p:nvPr/>
          </p:nvGrpSpPr>
          <p:grpSpPr>
            <a:xfrm>
              <a:off x="580793" y="4677187"/>
              <a:ext cx="264601" cy="349233"/>
              <a:chOff x="850593" y="1006187"/>
              <a:chExt cx="264601" cy="349233"/>
            </a:xfrm>
          </p:grpSpPr>
          <p:sp>
            <p:nvSpPr>
              <p:cNvPr id="386" name="Google Shape;386;p17"/>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7"/>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 name="Google Shape;388;p17"/>
          <p:cNvGrpSpPr/>
          <p:nvPr/>
        </p:nvGrpSpPr>
        <p:grpSpPr>
          <a:xfrm>
            <a:off x="8354701" y="3195923"/>
            <a:ext cx="672355" cy="1802899"/>
            <a:chOff x="8430901" y="3195923"/>
            <a:chExt cx="672355" cy="1802899"/>
          </a:xfrm>
        </p:grpSpPr>
        <p:grpSp>
          <p:nvGrpSpPr>
            <p:cNvPr id="389" name="Google Shape;389;p17"/>
            <p:cNvGrpSpPr/>
            <p:nvPr/>
          </p:nvGrpSpPr>
          <p:grpSpPr>
            <a:xfrm>
              <a:off x="8430901" y="4285018"/>
              <a:ext cx="270839" cy="334752"/>
              <a:chOff x="1842701" y="1727368"/>
              <a:chExt cx="270839" cy="334752"/>
            </a:xfrm>
          </p:grpSpPr>
          <p:sp>
            <p:nvSpPr>
              <p:cNvPr id="390" name="Google Shape;390;p17"/>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7"/>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 name="Google Shape;392;p17"/>
            <p:cNvGrpSpPr/>
            <p:nvPr/>
          </p:nvGrpSpPr>
          <p:grpSpPr>
            <a:xfrm>
              <a:off x="8639386" y="3195923"/>
              <a:ext cx="262517" cy="420164"/>
              <a:chOff x="1080798" y="1326273"/>
              <a:chExt cx="262517" cy="420164"/>
            </a:xfrm>
          </p:grpSpPr>
          <p:sp>
            <p:nvSpPr>
              <p:cNvPr id="393" name="Google Shape;393;p1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 name="Google Shape;395;p17"/>
            <p:cNvGrpSpPr/>
            <p:nvPr/>
          </p:nvGrpSpPr>
          <p:grpSpPr>
            <a:xfrm>
              <a:off x="8662918" y="4541310"/>
              <a:ext cx="416784" cy="457512"/>
              <a:chOff x="185030" y="1675835"/>
              <a:chExt cx="416784" cy="457512"/>
            </a:xfrm>
          </p:grpSpPr>
          <p:sp>
            <p:nvSpPr>
              <p:cNvPr id="396" name="Google Shape;396;p17"/>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7"/>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17"/>
            <p:cNvGrpSpPr/>
            <p:nvPr/>
          </p:nvGrpSpPr>
          <p:grpSpPr>
            <a:xfrm flipH="1">
              <a:off x="8639387" y="3836178"/>
              <a:ext cx="463869" cy="406186"/>
              <a:chOff x="3011993" y="1186659"/>
              <a:chExt cx="548373" cy="475794"/>
            </a:xfrm>
          </p:grpSpPr>
          <p:sp>
            <p:nvSpPr>
              <p:cNvPr id="399" name="Google Shape;399;p17"/>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7"/>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1" name="Google Shape;401;p17"/>
          <p:cNvGrpSpPr/>
          <p:nvPr/>
        </p:nvGrpSpPr>
        <p:grpSpPr>
          <a:xfrm>
            <a:off x="8442868" y="114612"/>
            <a:ext cx="856879" cy="1042946"/>
            <a:chOff x="878628" y="1404360"/>
            <a:chExt cx="738243" cy="898549"/>
          </a:xfrm>
        </p:grpSpPr>
        <p:sp>
          <p:nvSpPr>
            <p:cNvPr id="402" name="Google Shape;402;p17"/>
            <p:cNvSpPr/>
            <p:nvPr/>
          </p:nvSpPr>
          <p:spPr>
            <a:xfrm>
              <a:off x="878628" y="1404360"/>
              <a:ext cx="738243" cy="898549"/>
            </a:xfrm>
            <a:custGeom>
              <a:rect b="b" l="l" r="r" t="t"/>
              <a:pathLst>
                <a:path extrusionOk="0" h="36148" w="29699">
                  <a:moveTo>
                    <a:pt x="7342" y="467"/>
                  </a:moveTo>
                  <a:cubicBezTo>
                    <a:pt x="7815" y="592"/>
                    <a:pt x="8297" y="708"/>
                    <a:pt x="8823" y="850"/>
                  </a:cubicBezTo>
                  <a:cubicBezTo>
                    <a:pt x="8689" y="1127"/>
                    <a:pt x="8582" y="1332"/>
                    <a:pt x="8448" y="1600"/>
                  </a:cubicBezTo>
                  <a:cubicBezTo>
                    <a:pt x="8020" y="1234"/>
                    <a:pt x="7646" y="922"/>
                    <a:pt x="7271" y="610"/>
                  </a:cubicBezTo>
                  <a:cubicBezTo>
                    <a:pt x="7289" y="565"/>
                    <a:pt x="7316" y="520"/>
                    <a:pt x="7342" y="467"/>
                  </a:cubicBezTo>
                  <a:close/>
                  <a:moveTo>
                    <a:pt x="6388" y="404"/>
                  </a:moveTo>
                  <a:lnTo>
                    <a:pt x="6388" y="404"/>
                  </a:lnTo>
                  <a:cubicBezTo>
                    <a:pt x="6075" y="1002"/>
                    <a:pt x="5835" y="1457"/>
                    <a:pt x="5567" y="1974"/>
                  </a:cubicBezTo>
                  <a:cubicBezTo>
                    <a:pt x="5139" y="1609"/>
                    <a:pt x="4764" y="1296"/>
                    <a:pt x="4265" y="868"/>
                  </a:cubicBezTo>
                  <a:cubicBezTo>
                    <a:pt x="5023" y="699"/>
                    <a:pt x="5621" y="565"/>
                    <a:pt x="6388" y="404"/>
                  </a:cubicBezTo>
                  <a:close/>
                  <a:moveTo>
                    <a:pt x="3256" y="1403"/>
                  </a:moveTo>
                  <a:cubicBezTo>
                    <a:pt x="3301" y="1430"/>
                    <a:pt x="3346" y="1466"/>
                    <a:pt x="3381" y="1493"/>
                  </a:cubicBezTo>
                  <a:cubicBezTo>
                    <a:pt x="3185" y="1876"/>
                    <a:pt x="2989" y="2251"/>
                    <a:pt x="2748" y="2715"/>
                  </a:cubicBezTo>
                  <a:cubicBezTo>
                    <a:pt x="2561" y="2536"/>
                    <a:pt x="2454" y="2438"/>
                    <a:pt x="2284" y="2269"/>
                  </a:cubicBezTo>
                  <a:cubicBezTo>
                    <a:pt x="2623" y="1966"/>
                    <a:pt x="2944" y="1689"/>
                    <a:pt x="3256" y="1403"/>
                  </a:cubicBezTo>
                  <a:close/>
                  <a:moveTo>
                    <a:pt x="9251" y="1163"/>
                  </a:moveTo>
                  <a:cubicBezTo>
                    <a:pt x="10705" y="1760"/>
                    <a:pt x="11062" y="2456"/>
                    <a:pt x="10393" y="3464"/>
                  </a:cubicBezTo>
                  <a:cubicBezTo>
                    <a:pt x="9947" y="2911"/>
                    <a:pt x="9501" y="2376"/>
                    <a:pt x="9064" y="1832"/>
                  </a:cubicBezTo>
                  <a:cubicBezTo>
                    <a:pt x="9002" y="1858"/>
                    <a:pt x="8939" y="1885"/>
                    <a:pt x="8868" y="1921"/>
                  </a:cubicBezTo>
                  <a:cubicBezTo>
                    <a:pt x="8993" y="1662"/>
                    <a:pt x="9126" y="1412"/>
                    <a:pt x="9251" y="1163"/>
                  </a:cubicBezTo>
                  <a:close/>
                  <a:moveTo>
                    <a:pt x="6736" y="824"/>
                  </a:moveTo>
                  <a:cubicBezTo>
                    <a:pt x="7200" y="1207"/>
                    <a:pt x="7619" y="1537"/>
                    <a:pt x="8002" y="1903"/>
                  </a:cubicBezTo>
                  <a:cubicBezTo>
                    <a:pt x="8101" y="1992"/>
                    <a:pt x="8154" y="2224"/>
                    <a:pt x="8109" y="2349"/>
                  </a:cubicBezTo>
                  <a:cubicBezTo>
                    <a:pt x="7931" y="2822"/>
                    <a:pt x="7708" y="3268"/>
                    <a:pt x="7476" y="3768"/>
                  </a:cubicBezTo>
                  <a:cubicBezTo>
                    <a:pt x="7030" y="3348"/>
                    <a:pt x="6602" y="2974"/>
                    <a:pt x="6227" y="2563"/>
                  </a:cubicBezTo>
                  <a:cubicBezTo>
                    <a:pt x="6111" y="2438"/>
                    <a:pt x="6075" y="2162"/>
                    <a:pt x="6138" y="2001"/>
                  </a:cubicBezTo>
                  <a:cubicBezTo>
                    <a:pt x="6281" y="1618"/>
                    <a:pt x="6504" y="1270"/>
                    <a:pt x="6736" y="824"/>
                  </a:cubicBezTo>
                  <a:close/>
                  <a:moveTo>
                    <a:pt x="3997" y="1430"/>
                  </a:moveTo>
                  <a:cubicBezTo>
                    <a:pt x="5415" y="2153"/>
                    <a:pt x="5487" y="2581"/>
                    <a:pt x="4416" y="4321"/>
                  </a:cubicBezTo>
                  <a:cubicBezTo>
                    <a:pt x="3988" y="3875"/>
                    <a:pt x="3595" y="3464"/>
                    <a:pt x="3158" y="3009"/>
                  </a:cubicBezTo>
                  <a:cubicBezTo>
                    <a:pt x="3426" y="2501"/>
                    <a:pt x="3711" y="1966"/>
                    <a:pt x="3997" y="1430"/>
                  </a:cubicBezTo>
                  <a:close/>
                  <a:moveTo>
                    <a:pt x="8618" y="2438"/>
                  </a:moveTo>
                  <a:cubicBezTo>
                    <a:pt x="9171" y="2991"/>
                    <a:pt x="9644" y="3473"/>
                    <a:pt x="10170" y="3999"/>
                  </a:cubicBezTo>
                  <a:cubicBezTo>
                    <a:pt x="9644" y="4205"/>
                    <a:pt x="9189" y="4428"/>
                    <a:pt x="8707" y="4570"/>
                  </a:cubicBezTo>
                  <a:cubicBezTo>
                    <a:pt x="8669" y="4582"/>
                    <a:pt x="8626" y="4587"/>
                    <a:pt x="8581" y="4587"/>
                  </a:cubicBezTo>
                  <a:cubicBezTo>
                    <a:pt x="8414" y="4587"/>
                    <a:pt x="8215" y="4515"/>
                    <a:pt x="8109" y="4410"/>
                  </a:cubicBezTo>
                  <a:cubicBezTo>
                    <a:pt x="7994" y="4312"/>
                    <a:pt x="7967" y="4026"/>
                    <a:pt x="8020" y="3857"/>
                  </a:cubicBezTo>
                  <a:cubicBezTo>
                    <a:pt x="8172" y="3402"/>
                    <a:pt x="8386" y="2965"/>
                    <a:pt x="8618" y="2438"/>
                  </a:cubicBezTo>
                  <a:close/>
                  <a:moveTo>
                    <a:pt x="1999" y="2777"/>
                  </a:moveTo>
                  <a:cubicBezTo>
                    <a:pt x="2454" y="2965"/>
                    <a:pt x="2543" y="3250"/>
                    <a:pt x="2293" y="3696"/>
                  </a:cubicBezTo>
                  <a:cubicBezTo>
                    <a:pt x="2043" y="4160"/>
                    <a:pt x="1865" y="4651"/>
                    <a:pt x="1642" y="5141"/>
                  </a:cubicBezTo>
                  <a:cubicBezTo>
                    <a:pt x="1151" y="4767"/>
                    <a:pt x="1312" y="3705"/>
                    <a:pt x="1999" y="2777"/>
                  </a:cubicBezTo>
                  <a:close/>
                  <a:moveTo>
                    <a:pt x="5960" y="2697"/>
                  </a:moveTo>
                  <a:cubicBezTo>
                    <a:pt x="6325" y="3152"/>
                    <a:pt x="6709" y="3607"/>
                    <a:pt x="7048" y="4089"/>
                  </a:cubicBezTo>
                  <a:cubicBezTo>
                    <a:pt x="7146" y="4214"/>
                    <a:pt x="7182" y="4437"/>
                    <a:pt x="7155" y="4597"/>
                  </a:cubicBezTo>
                  <a:cubicBezTo>
                    <a:pt x="7030" y="5364"/>
                    <a:pt x="6352" y="5329"/>
                    <a:pt x="5826" y="5364"/>
                  </a:cubicBezTo>
                  <a:cubicBezTo>
                    <a:pt x="5817" y="5365"/>
                    <a:pt x="5809" y="5365"/>
                    <a:pt x="5801" y="5365"/>
                  </a:cubicBezTo>
                  <a:cubicBezTo>
                    <a:pt x="5539" y="5365"/>
                    <a:pt x="5238" y="5100"/>
                    <a:pt x="4996" y="4909"/>
                  </a:cubicBezTo>
                  <a:cubicBezTo>
                    <a:pt x="4916" y="4847"/>
                    <a:pt x="4943" y="4588"/>
                    <a:pt x="4996" y="4454"/>
                  </a:cubicBezTo>
                  <a:cubicBezTo>
                    <a:pt x="5201" y="3928"/>
                    <a:pt x="5442" y="3411"/>
                    <a:pt x="5674" y="2893"/>
                  </a:cubicBezTo>
                  <a:cubicBezTo>
                    <a:pt x="5772" y="2831"/>
                    <a:pt x="5861" y="2759"/>
                    <a:pt x="5960" y="2697"/>
                  </a:cubicBezTo>
                  <a:close/>
                  <a:moveTo>
                    <a:pt x="3087" y="3518"/>
                  </a:moveTo>
                  <a:cubicBezTo>
                    <a:pt x="3381" y="3875"/>
                    <a:pt x="3702" y="4214"/>
                    <a:pt x="3961" y="4597"/>
                  </a:cubicBezTo>
                  <a:cubicBezTo>
                    <a:pt x="4077" y="4767"/>
                    <a:pt x="4175" y="5052"/>
                    <a:pt x="4113" y="5222"/>
                  </a:cubicBezTo>
                  <a:cubicBezTo>
                    <a:pt x="4033" y="5418"/>
                    <a:pt x="3792" y="5659"/>
                    <a:pt x="3595" y="5686"/>
                  </a:cubicBezTo>
                  <a:cubicBezTo>
                    <a:pt x="3385" y="5717"/>
                    <a:pt x="3172" y="5726"/>
                    <a:pt x="2941" y="5726"/>
                  </a:cubicBezTo>
                  <a:cubicBezTo>
                    <a:pt x="2653" y="5726"/>
                    <a:pt x="2339" y="5712"/>
                    <a:pt x="1972" y="5712"/>
                  </a:cubicBezTo>
                  <a:cubicBezTo>
                    <a:pt x="2284" y="4972"/>
                    <a:pt x="2561" y="4303"/>
                    <a:pt x="2837" y="3643"/>
                  </a:cubicBezTo>
                  <a:cubicBezTo>
                    <a:pt x="2917" y="3598"/>
                    <a:pt x="3007" y="3562"/>
                    <a:pt x="3087" y="3518"/>
                  </a:cubicBezTo>
                  <a:close/>
                  <a:moveTo>
                    <a:pt x="11845" y="3801"/>
                  </a:moveTo>
                  <a:cubicBezTo>
                    <a:pt x="12111" y="3801"/>
                    <a:pt x="12287" y="3964"/>
                    <a:pt x="12258" y="4249"/>
                  </a:cubicBezTo>
                  <a:cubicBezTo>
                    <a:pt x="12231" y="4454"/>
                    <a:pt x="12008" y="4713"/>
                    <a:pt x="11812" y="4820"/>
                  </a:cubicBezTo>
                  <a:cubicBezTo>
                    <a:pt x="9626" y="6007"/>
                    <a:pt x="7280" y="6756"/>
                    <a:pt x="4809" y="7068"/>
                  </a:cubicBezTo>
                  <a:cubicBezTo>
                    <a:pt x="4050" y="7166"/>
                    <a:pt x="3274" y="7202"/>
                    <a:pt x="2507" y="7265"/>
                  </a:cubicBezTo>
                  <a:cubicBezTo>
                    <a:pt x="2507" y="7247"/>
                    <a:pt x="2507" y="7229"/>
                    <a:pt x="2507" y="7220"/>
                  </a:cubicBezTo>
                  <a:cubicBezTo>
                    <a:pt x="2228" y="7220"/>
                    <a:pt x="1948" y="7216"/>
                    <a:pt x="1668" y="7216"/>
                  </a:cubicBezTo>
                  <a:cubicBezTo>
                    <a:pt x="1529" y="7216"/>
                    <a:pt x="1389" y="7217"/>
                    <a:pt x="1249" y="7220"/>
                  </a:cubicBezTo>
                  <a:cubicBezTo>
                    <a:pt x="901" y="7220"/>
                    <a:pt x="616" y="7140"/>
                    <a:pt x="625" y="6720"/>
                  </a:cubicBezTo>
                  <a:cubicBezTo>
                    <a:pt x="643" y="6310"/>
                    <a:pt x="928" y="6257"/>
                    <a:pt x="1276" y="6239"/>
                  </a:cubicBezTo>
                  <a:cubicBezTo>
                    <a:pt x="2721" y="6149"/>
                    <a:pt x="4175" y="6114"/>
                    <a:pt x="5612" y="5918"/>
                  </a:cubicBezTo>
                  <a:cubicBezTo>
                    <a:pt x="7655" y="5632"/>
                    <a:pt x="9573" y="4892"/>
                    <a:pt x="11392" y="3928"/>
                  </a:cubicBezTo>
                  <a:cubicBezTo>
                    <a:pt x="11556" y="3842"/>
                    <a:pt x="11712" y="3801"/>
                    <a:pt x="11845" y="3801"/>
                  </a:cubicBezTo>
                  <a:close/>
                  <a:moveTo>
                    <a:pt x="11509" y="5642"/>
                  </a:moveTo>
                  <a:cubicBezTo>
                    <a:pt x="11806" y="5642"/>
                    <a:pt x="11959" y="5874"/>
                    <a:pt x="11874" y="6310"/>
                  </a:cubicBezTo>
                  <a:cubicBezTo>
                    <a:pt x="11767" y="6890"/>
                    <a:pt x="11508" y="7443"/>
                    <a:pt x="11259" y="8175"/>
                  </a:cubicBezTo>
                  <a:cubicBezTo>
                    <a:pt x="10697" y="7470"/>
                    <a:pt x="10268" y="6934"/>
                    <a:pt x="9787" y="6328"/>
                  </a:cubicBezTo>
                  <a:cubicBezTo>
                    <a:pt x="10286" y="6105"/>
                    <a:pt x="10705" y="5918"/>
                    <a:pt x="11125" y="5739"/>
                  </a:cubicBezTo>
                  <a:cubicBezTo>
                    <a:pt x="11270" y="5674"/>
                    <a:pt x="11399" y="5642"/>
                    <a:pt x="11509" y="5642"/>
                  </a:cubicBezTo>
                  <a:close/>
                  <a:moveTo>
                    <a:pt x="9126" y="6578"/>
                  </a:moveTo>
                  <a:lnTo>
                    <a:pt x="9126" y="6578"/>
                  </a:lnTo>
                  <a:cubicBezTo>
                    <a:pt x="8859" y="7372"/>
                    <a:pt x="8627" y="8085"/>
                    <a:pt x="8350" y="8924"/>
                  </a:cubicBezTo>
                  <a:cubicBezTo>
                    <a:pt x="7869" y="8308"/>
                    <a:pt x="7467" y="7791"/>
                    <a:pt x="7003" y="7202"/>
                  </a:cubicBezTo>
                  <a:cubicBezTo>
                    <a:pt x="7708" y="6988"/>
                    <a:pt x="8359" y="6801"/>
                    <a:pt x="9126" y="6578"/>
                  </a:cubicBezTo>
                  <a:close/>
                  <a:moveTo>
                    <a:pt x="3185" y="7773"/>
                  </a:moveTo>
                  <a:cubicBezTo>
                    <a:pt x="3087" y="8157"/>
                    <a:pt x="2980" y="8540"/>
                    <a:pt x="2828" y="9111"/>
                  </a:cubicBezTo>
                  <a:cubicBezTo>
                    <a:pt x="2445" y="8585"/>
                    <a:pt x="2177" y="8228"/>
                    <a:pt x="1838" y="7773"/>
                  </a:cubicBezTo>
                  <a:close/>
                  <a:moveTo>
                    <a:pt x="6174" y="7372"/>
                  </a:moveTo>
                  <a:lnTo>
                    <a:pt x="6174" y="7372"/>
                  </a:lnTo>
                  <a:cubicBezTo>
                    <a:pt x="5977" y="8067"/>
                    <a:pt x="5790" y="8701"/>
                    <a:pt x="5585" y="9450"/>
                  </a:cubicBezTo>
                  <a:cubicBezTo>
                    <a:pt x="5041" y="8817"/>
                    <a:pt x="4586" y="8290"/>
                    <a:pt x="4068" y="7675"/>
                  </a:cubicBezTo>
                  <a:cubicBezTo>
                    <a:pt x="4800" y="7568"/>
                    <a:pt x="5433" y="7479"/>
                    <a:pt x="6174" y="7372"/>
                  </a:cubicBezTo>
                  <a:close/>
                  <a:moveTo>
                    <a:pt x="9564" y="6845"/>
                  </a:moveTo>
                  <a:cubicBezTo>
                    <a:pt x="10019" y="7425"/>
                    <a:pt x="10393" y="7898"/>
                    <a:pt x="10875" y="8505"/>
                  </a:cubicBezTo>
                  <a:cubicBezTo>
                    <a:pt x="10143" y="8906"/>
                    <a:pt x="9510" y="9263"/>
                    <a:pt x="8877" y="9611"/>
                  </a:cubicBezTo>
                  <a:cubicBezTo>
                    <a:pt x="8823" y="9566"/>
                    <a:pt x="8770" y="9513"/>
                    <a:pt x="8707" y="9468"/>
                  </a:cubicBezTo>
                  <a:cubicBezTo>
                    <a:pt x="8975" y="8638"/>
                    <a:pt x="9251" y="7809"/>
                    <a:pt x="9564" y="6845"/>
                  </a:cubicBezTo>
                  <a:close/>
                  <a:moveTo>
                    <a:pt x="3667" y="7996"/>
                  </a:moveTo>
                  <a:cubicBezTo>
                    <a:pt x="4265" y="8701"/>
                    <a:pt x="4782" y="9299"/>
                    <a:pt x="5290" y="9896"/>
                  </a:cubicBezTo>
                  <a:cubicBezTo>
                    <a:pt x="5255" y="9950"/>
                    <a:pt x="5219" y="10012"/>
                    <a:pt x="5174" y="10075"/>
                  </a:cubicBezTo>
                  <a:cubicBezTo>
                    <a:pt x="4550" y="9870"/>
                    <a:pt x="3926" y="9655"/>
                    <a:pt x="3248" y="9432"/>
                  </a:cubicBezTo>
                  <a:cubicBezTo>
                    <a:pt x="3399" y="8933"/>
                    <a:pt x="3515" y="8540"/>
                    <a:pt x="3667" y="7996"/>
                  </a:cubicBezTo>
                  <a:close/>
                  <a:moveTo>
                    <a:pt x="6638" y="7523"/>
                  </a:moveTo>
                  <a:cubicBezTo>
                    <a:pt x="7235" y="8308"/>
                    <a:pt x="7717" y="8942"/>
                    <a:pt x="8341" y="9762"/>
                  </a:cubicBezTo>
                  <a:cubicBezTo>
                    <a:pt x="7485" y="9905"/>
                    <a:pt x="6807" y="10021"/>
                    <a:pt x="5933" y="10173"/>
                  </a:cubicBezTo>
                  <a:cubicBezTo>
                    <a:pt x="6183" y="9227"/>
                    <a:pt x="6388" y="8460"/>
                    <a:pt x="6638" y="7523"/>
                  </a:cubicBezTo>
                  <a:close/>
                  <a:moveTo>
                    <a:pt x="4505" y="10432"/>
                  </a:moveTo>
                  <a:lnTo>
                    <a:pt x="4505" y="10432"/>
                  </a:lnTo>
                  <a:cubicBezTo>
                    <a:pt x="4755" y="10467"/>
                    <a:pt x="4969" y="10512"/>
                    <a:pt x="5255" y="10556"/>
                  </a:cubicBezTo>
                  <a:cubicBezTo>
                    <a:pt x="5264" y="10815"/>
                    <a:pt x="5282" y="11083"/>
                    <a:pt x="5290" y="11341"/>
                  </a:cubicBezTo>
                  <a:cubicBezTo>
                    <a:pt x="5095" y="11366"/>
                    <a:pt x="4944" y="11384"/>
                    <a:pt x="4828" y="11384"/>
                  </a:cubicBezTo>
                  <a:cubicBezTo>
                    <a:pt x="4445" y="11384"/>
                    <a:pt x="4444" y="11192"/>
                    <a:pt x="4505" y="10432"/>
                  </a:cubicBezTo>
                  <a:close/>
                  <a:moveTo>
                    <a:pt x="10518" y="9299"/>
                  </a:moveTo>
                  <a:cubicBezTo>
                    <a:pt x="10607" y="9522"/>
                    <a:pt x="10697" y="9709"/>
                    <a:pt x="10795" y="9941"/>
                  </a:cubicBezTo>
                  <a:cubicBezTo>
                    <a:pt x="9225" y="10976"/>
                    <a:pt x="7512" y="11413"/>
                    <a:pt x="5585" y="11440"/>
                  </a:cubicBezTo>
                  <a:cubicBezTo>
                    <a:pt x="5567" y="11145"/>
                    <a:pt x="5558" y="10931"/>
                    <a:pt x="5540" y="10637"/>
                  </a:cubicBezTo>
                  <a:cubicBezTo>
                    <a:pt x="7289" y="10539"/>
                    <a:pt x="8984" y="10298"/>
                    <a:pt x="10518" y="9299"/>
                  </a:cubicBezTo>
                  <a:close/>
                  <a:moveTo>
                    <a:pt x="10937" y="10467"/>
                  </a:moveTo>
                  <a:cubicBezTo>
                    <a:pt x="11044" y="10690"/>
                    <a:pt x="11134" y="10878"/>
                    <a:pt x="11250" y="11127"/>
                  </a:cubicBezTo>
                  <a:cubicBezTo>
                    <a:pt x="9483" y="12152"/>
                    <a:pt x="7631" y="12659"/>
                    <a:pt x="5609" y="12659"/>
                  </a:cubicBezTo>
                  <a:cubicBezTo>
                    <a:pt x="5273" y="12659"/>
                    <a:pt x="4932" y="12645"/>
                    <a:pt x="4586" y="12617"/>
                  </a:cubicBezTo>
                  <a:lnTo>
                    <a:pt x="4586" y="11895"/>
                  </a:lnTo>
                  <a:cubicBezTo>
                    <a:pt x="4909" y="11919"/>
                    <a:pt x="5230" y="11932"/>
                    <a:pt x="5548" y="11932"/>
                  </a:cubicBezTo>
                  <a:cubicBezTo>
                    <a:pt x="7435" y="11932"/>
                    <a:pt x="9235" y="11490"/>
                    <a:pt x="10937" y="10467"/>
                  </a:cubicBezTo>
                  <a:close/>
                  <a:moveTo>
                    <a:pt x="5362" y="13188"/>
                  </a:moveTo>
                  <a:cubicBezTo>
                    <a:pt x="5826" y="18933"/>
                    <a:pt x="5852" y="24705"/>
                    <a:pt x="7423" y="30325"/>
                  </a:cubicBezTo>
                  <a:cubicBezTo>
                    <a:pt x="6923" y="30281"/>
                    <a:pt x="6539" y="30004"/>
                    <a:pt x="6423" y="29469"/>
                  </a:cubicBezTo>
                  <a:cubicBezTo>
                    <a:pt x="6156" y="28265"/>
                    <a:pt x="5817" y="27060"/>
                    <a:pt x="5701" y="25838"/>
                  </a:cubicBezTo>
                  <a:cubicBezTo>
                    <a:pt x="5290" y="21779"/>
                    <a:pt x="4969" y="17711"/>
                    <a:pt x="4621" y="13643"/>
                  </a:cubicBezTo>
                  <a:cubicBezTo>
                    <a:pt x="4612" y="13518"/>
                    <a:pt x="4621" y="13384"/>
                    <a:pt x="4621" y="13188"/>
                  </a:cubicBezTo>
                  <a:close/>
                  <a:moveTo>
                    <a:pt x="11437" y="11618"/>
                  </a:moveTo>
                  <a:cubicBezTo>
                    <a:pt x="12097" y="13563"/>
                    <a:pt x="12802" y="15409"/>
                    <a:pt x="13355" y="17310"/>
                  </a:cubicBezTo>
                  <a:cubicBezTo>
                    <a:pt x="14131" y="19950"/>
                    <a:pt x="14800" y="22618"/>
                    <a:pt x="15505" y="25276"/>
                  </a:cubicBezTo>
                  <a:cubicBezTo>
                    <a:pt x="15576" y="25535"/>
                    <a:pt x="15585" y="25802"/>
                    <a:pt x="15621" y="26061"/>
                  </a:cubicBezTo>
                  <a:cubicBezTo>
                    <a:pt x="15835" y="27970"/>
                    <a:pt x="15630" y="28407"/>
                    <a:pt x="13935" y="29282"/>
                  </a:cubicBezTo>
                  <a:cubicBezTo>
                    <a:pt x="12317" y="30116"/>
                    <a:pt x="10602" y="30560"/>
                    <a:pt x="8781" y="30560"/>
                  </a:cubicBezTo>
                  <a:cubicBezTo>
                    <a:pt x="8694" y="30560"/>
                    <a:pt x="8607" y="30559"/>
                    <a:pt x="8520" y="30557"/>
                  </a:cubicBezTo>
                  <a:cubicBezTo>
                    <a:pt x="8020" y="30548"/>
                    <a:pt x="7726" y="30361"/>
                    <a:pt x="7628" y="29888"/>
                  </a:cubicBezTo>
                  <a:cubicBezTo>
                    <a:pt x="7289" y="28336"/>
                    <a:pt x="6807" y="26810"/>
                    <a:pt x="6646" y="25240"/>
                  </a:cubicBezTo>
                  <a:cubicBezTo>
                    <a:pt x="6245" y="21387"/>
                    <a:pt x="5986" y="17506"/>
                    <a:pt x="5665" y="13643"/>
                  </a:cubicBezTo>
                  <a:cubicBezTo>
                    <a:pt x="5656" y="13509"/>
                    <a:pt x="5665" y="13384"/>
                    <a:pt x="5665" y="13179"/>
                  </a:cubicBezTo>
                  <a:cubicBezTo>
                    <a:pt x="7735" y="13135"/>
                    <a:pt x="9608" y="12599"/>
                    <a:pt x="11437" y="11618"/>
                  </a:cubicBezTo>
                  <a:close/>
                  <a:moveTo>
                    <a:pt x="12713" y="30406"/>
                  </a:moveTo>
                  <a:lnTo>
                    <a:pt x="12713" y="30406"/>
                  </a:lnTo>
                  <a:cubicBezTo>
                    <a:pt x="12945" y="30905"/>
                    <a:pt x="12829" y="31235"/>
                    <a:pt x="12267" y="31369"/>
                  </a:cubicBezTo>
                  <a:cubicBezTo>
                    <a:pt x="11847" y="31467"/>
                    <a:pt x="11410" y="31565"/>
                    <a:pt x="10982" y="31619"/>
                  </a:cubicBezTo>
                  <a:cubicBezTo>
                    <a:pt x="10931" y="31626"/>
                    <a:pt x="10883" y="31629"/>
                    <a:pt x="10836" y="31629"/>
                  </a:cubicBezTo>
                  <a:cubicBezTo>
                    <a:pt x="10508" y="31629"/>
                    <a:pt x="10302" y="31455"/>
                    <a:pt x="10349" y="30986"/>
                  </a:cubicBezTo>
                  <a:cubicBezTo>
                    <a:pt x="11152" y="30789"/>
                    <a:pt x="11919" y="30602"/>
                    <a:pt x="12713" y="30406"/>
                  </a:cubicBezTo>
                  <a:close/>
                  <a:moveTo>
                    <a:pt x="6611" y="0"/>
                  </a:moveTo>
                  <a:cubicBezTo>
                    <a:pt x="6282" y="0"/>
                    <a:pt x="5945" y="20"/>
                    <a:pt x="5603" y="56"/>
                  </a:cubicBezTo>
                  <a:cubicBezTo>
                    <a:pt x="2748" y="369"/>
                    <a:pt x="794" y="2519"/>
                    <a:pt x="776" y="5338"/>
                  </a:cubicBezTo>
                  <a:cubicBezTo>
                    <a:pt x="776" y="5552"/>
                    <a:pt x="607" y="5802"/>
                    <a:pt x="455" y="5980"/>
                  </a:cubicBezTo>
                  <a:cubicBezTo>
                    <a:pt x="0" y="6488"/>
                    <a:pt x="27" y="7416"/>
                    <a:pt x="607" y="7550"/>
                  </a:cubicBezTo>
                  <a:cubicBezTo>
                    <a:pt x="1294" y="7702"/>
                    <a:pt x="1490" y="8237"/>
                    <a:pt x="1874" y="8656"/>
                  </a:cubicBezTo>
                  <a:cubicBezTo>
                    <a:pt x="2355" y="9174"/>
                    <a:pt x="2980" y="9575"/>
                    <a:pt x="3515" y="10048"/>
                  </a:cubicBezTo>
                  <a:cubicBezTo>
                    <a:pt x="3702" y="10217"/>
                    <a:pt x="3926" y="10458"/>
                    <a:pt x="3943" y="10672"/>
                  </a:cubicBezTo>
                  <a:cubicBezTo>
                    <a:pt x="4229" y="14330"/>
                    <a:pt x="4407" y="17988"/>
                    <a:pt x="4755" y="21627"/>
                  </a:cubicBezTo>
                  <a:cubicBezTo>
                    <a:pt x="4996" y="24152"/>
                    <a:pt x="5433" y="26650"/>
                    <a:pt x="5808" y="29157"/>
                  </a:cubicBezTo>
                  <a:cubicBezTo>
                    <a:pt x="5968" y="30236"/>
                    <a:pt x="6664" y="30816"/>
                    <a:pt x="7726" y="30941"/>
                  </a:cubicBezTo>
                  <a:cubicBezTo>
                    <a:pt x="8413" y="31021"/>
                    <a:pt x="9118" y="31048"/>
                    <a:pt x="9840" y="31093"/>
                  </a:cubicBezTo>
                  <a:cubicBezTo>
                    <a:pt x="9848" y="31982"/>
                    <a:pt x="10377" y="32120"/>
                    <a:pt x="10987" y="32120"/>
                  </a:cubicBezTo>
                  <a:cubicBezTo>
                    <a:pt x="11100" y="32120"/>
                    <a:pt x="11215" y="32115"/>
                    <a:pt x="11330" y="32110"/>
                  </a:cubicBezTo>
                  <a:cubicBezTo>
                    <a:pt x="11954" y="34349"/>
                    <a:pt x="13382" y="35705"/>
                    <a:pt x="15630" y="36053"/>
                  </a:cubicBezTo>
                  <a:cubicBezTo>
                    <a:pt x="16043" y="36115"/>
                    <a:pt x="16455" y="36148"/>
                    <a:pt x="16864" y="36148"/>
                  </a:cubicBezTo>
                  <a:cubicBezTo>
                    <a:pt x="18151" y="36148"/>
                    <a:pt x="19402" y="35823"/>
                    <a:pt x="20519" y="35071"/>
                  </a:cubicBezTo>
                  <a:cubicBezTo>
                    <a:pt x="21634" y="34304"/>
                    <a:pt x="22660" y="33385"/>
                    <a:pt x="23712" y="32520"/>
                  </a:cubicBezTo>
                  <a:cubicBezTo>
                    <a:pt x="24328" y="32020"/>
                    <a:pt x="24863" y="31414"/>
                    <a:pt x="25523" y="30986"/>
                  </a:cubicBezTo>
                  <a:cubicBezTo>
                    <a:pt x="25959" y="30707"/>
                    <a:pt x="26433" y="30575"/>
                    <a:pt x="26902" y="30575"/>
                  </a:cubicBezTo>
                  <a:cubicBezTo>
                    <a:pt x="27738" y="30575"/>
                    <a:pt x="28554" y="30995"/>
                    <a:pt x="29092" y="31744"/>
                  </a:cubicBezTo>
                  <a:cubicBezTo>
                    <a:pt x="29208" y="31904"/>
                    <a:pt x="29342" y="32065"/>
                    <a:pt x="29458" y="32217"/>
                  </a:cubicBezTo>
                  <a:cubicBezTo>
                    <a:pt x="29538" y="32181"/>
                    <a:pt x="29618" y="32145"/>
                    <a:pt x="29698" y="32110"/>
                  </a:cubicBezTo>
                  <a:cubicBezTo>
                    <a:pt x="29618" y="31878"/>
                    <a:pt x="29574" y="31619"/>
                    <a:pt x="29440" y="31423"/>
                  </a:cubicBezTo>
                  <a:cubicBezTo>
                    <a:pt x="28865" y="30574"/>
                    <a:pt x="27904" y="30100"/>
                    <a:pt x="26916" y="30100"/>
                  </a:cubicBezTo>
                  <a:cubicBezTo>
                    <a:pt x="26356" y="30100"/>
                    <a:pt x="25787" y="30252"/>
                    <a:pt x="25274" y="30575"/>
                  </a:cubicBezTo>
                  <a:cubicBezTo>
                    <a:pt x="24569" y="31021"/>
                    <a:pt x="24007" y="31664"/>
                    <a:pt x="23356" y="32199"/>
                  </a:cubicBezTo>
                  <a:cubicBezTo>
                    <a:pt x="22392" y="32993"/>
                    <a:pt x="21464" y="33858"/>
                    <a:pt x="20429" y="34554"/>
                  </a:cubicBezTo>
                  <a:cubicBezTo>
                    <a:pt x="19326" y="35300"/>
                    <a:pt x="18076" y="35685"/>
                    <a:pt x="16730" y="35685"/>
                  </a:cubicBezTo>
                  <a:cubicBezTo>
                    <a:pt x="16629" y="35685"/>
                    <a:pt x="16527" y="35682"/>
                    <a:pt x="16424" y="35678"/>
                  </a:cubicBezTo>
                  <a:cubicBezTo>
                    <a:pt x="14095" y="35571"/>
                    <a:pt x="12240" y="34099"/>
                    <a:pt x="11874" y="31994"/>
                  </a:cubicBezTo>
                  <a:cubicBezTo>
                    <a:pt x="12829" y="31797"/>
                    <a:pt x="13658" y="31449"/>
                    <a:pt x="13239" y="30245"/>
                  </a:cubicBezTo>
                  <a:cubicBezTo>
                    <a:pt x="13899" y="29844"/>
                    <a:pt x="14506" y="29496"/>
                    <a:pt x="15095" y="29121"/>
                  </a:cubicBezTo>
                  <a:cubicBezTo>
                    <a:pt x="15906" y="28613"/>
                    <a:pt x="16272" y="27872"/>
                    <a:pt x="16156" y="26935"/>
                  </a:cubicBezTo>
                  <a:cubicBezTo>
                    <a:pt x="16014" y="25776"/>
                    <a:pt x="15898" y="24607"/>
                    <a:pt x="15630" y="23474"/>
                  </a:cubicBezTo>
                  <a:cubicBezTo>
                    <a:pt x="14533" y="18773"/>
                    <a:pt x="12909" y="14223"/>
                    <a:pt x="11223" y="9700"/>
                  </a:cubicBezTo>
                  <a:cubicBezTo>
                    <a:pt x="11053" y="9254"/>
                    <a:pt x="10955" y="8924"/>
                    <a:pt x="11392" y="8496"/>
                  </a:cubicBezTo>
                  <a:cubicBezTo>
                    <a:pt x="12151" y="7764"/>
                    <a:pt x="12427" y="6783"/>
                    <a:pt x="12436" y="5721"/>
                  </a:cubicBezTo>
                  <a:cubicBezTo>
                    <a:pt x="12445" y="5400"/>
                    <a:pt x="12641" y="5070"/>
                    <a:pt x="12650" y="4740"/>
                  </a:cubicBezTo>
                  <a:cubicBezTo>
                    <a:pt x="12659" y="4347"/>
                    <a:pt x="12659" y="3892"/>
                    <a:pt x="12472" y="3589"/>
                  </a:cubicBezTo>
                  <a:cubicBezTo>
                    <a:pt x="12151" y="3063"/>
                    <a:pt x="11660" y="2652"/>
                    <a:pt x="11276" y="2162"/>
                  </a:cubicBezTo>
                  <a:cubicBezTo>
                    <a:pt x="10030" y="598"/>
                    <a:pt x="8431" y="0"/>
                    <a:pt x="6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7"/>
            <p:cNvSpPr/>
            <p:nvPr/>
          </p:nvSpPr>
          <p:spPr>
            <a:xfrm>
              <a:off x="1060014" y="1817148"/>
              <a:ext cx="97814" cy="143999"/>
            </a:xfrm>
            <a:custGeom>
              <a:rect b="b" l="l" r="r" t="t"/>
              <a:pathLst>
                <a:path extrusionOk="0" h="5793" w="3935">
                  <a:moveTo>
                    <a:pt x="1945" y="504"/>
                  </a:moveTo>
                  <a:cubicBezTo>
                    <a:pt x="2314" y="504"/>
                    <a:pt x="2411" y="737"/>
                    <a:pt x="2623" y="1453"/>
                  </a:cubicBezTo>
                  <a:cubicBezTo>
                    <a:pt x="2722" y="1765"/>
                    <a:pt x="2802" y="2086"/>
                    <a:pt x="2918" y="2479"/>
                  </a:cubicBezTo>
                  <a:cubicBezTo>
                    <a:pt x="2133" y="2639"/>
                    <a:pt x="1419" y="2800"/>
                    <a:pt x="643" y="2961"/>
                  </a:cubicBezTo>
                  <a:cubicBezTo>
                    <a:pt x="598" y="2425"/>
                    <a:pt x="554" y="1988"/>
                    <a:pt x="518" y="1551"/>
                  </a:cubicBezTo>
                  <a:cubicBezTo>
                    <a:pt x="465" y="1034"/>
                    <a:pt x="670" y="757"/>
                    <a:pt x="1205" y="632"/>
                  </a:cubicBezTo>
                  <a:cubicBezTo>
                    <a:pt x="1539" y="555"/>
                    <a:pt x="1772" y="504"/>
                    <a:pt x="1945" y="504"/>
                  </a:cubicBezTo>
                  <a:close/>
                  <a:moveTo>
                    <a:pt x="3150" y="2943"/>
                  </a:moveTo>
                  <a:cubicBezTo>
                    <a:pt x="3159" y="3621"/>
                    <a:pt x="3417" y="4450"/>
                    <a:pt x="3114" y="4825"/>
                  </a:cubicBezTo>
                  <a:cubicBezTo>
                    <a:pt x="2900" y="5089"/>
                    <a:pt x="2348" y="5256"/>
                    <a:pt x="1882" y="5256"/>
                  </a:cubicBezTo>
                  <a:cubicBezTo>
                    <a:pt x="1688" y="5256"/>
                    <a:pt x="1508" y="5227"/>
                    <a:pt x="1374" y="5164"/>
                  </a:cubicBezTo>
                  <a:cubicBezTo>
                    <a:pt x="964" y="4968"/>
                    <a:pt x="866" y="4120"/>
                    <a:pt x="589" y="3487"/>
                  </a:cubicBezTo>
                  <a:cubicBezTo>
                    <a:pt x="1526" y="3291"/>
                    <a:pt x="2249" y="3139"/>
                    <a:pt x="3150" y="2943"/>
                  </a:cubicBezTo>
                  <a:close/>
                  <a:moveTo>
                    <a:pt x="1654" y="1"/>
                  </a:moveTo>
                  <a:cubicBezTo>
                    <a:pt x="558" y="1"/>
                    <a:pt x="1" y="662"/>
                    <a:pt x="1" y="1908"/>
                  </a:cubicBezTo>
                  <a:cubicBezTo>
                    <a:pt x="108" y="2604"/>
                    <a:pt x="188" y="3309"/>
                    <a:pt x="322" y="3995"/>
                  </a:cubicBezTo>
                  <a:cubicBezTo>
                    <a:pt x="570" y="5281"/>
                    <a:pt x="875" y="5792"/>
                    <a:pt x="1644" y="5792"/>
                  </a:cubicBezTo>
                  <a:cubicBezTo>
                    <a:pt x="1980" y="5792"/>
                    <a:pt x="2406" y="5695"/>
                    <a:pt x="2954" y="5521"/>
                  </a:cubicBezTo>
                  <a:cubicBezTo>
                    <a:pt x="3578" y="5325"/>
                    <a:pt x="3935" y="4986"/>
                    <a:pt x="3783" y="4326"/>
                  </a:cubicBezTo>
                  <a:cubicBezTo>
                    <a:pt x="3489" y="3041"/>
                    <a:pt x="3177" y="1756"/>
                    <a:pt x="2820" y="490"/>
                  </a:cubicBezTo>
                  <a:cubicBezTo>
                    <a:pt x="2757" y="293"/>
                    <a:pt x="2409" y="88"/>
                    <a:pt x="2168" y="43"/>
                  </a:cubicBezTo>
                  <a:cubicBezTo>
                    <a:pt x="1986" y="15"/>
                    <a:pt x="1814"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17"/>
          <p:cNvGrpSpPr/>
          <p:nvPr/>
        </p:nvGrpSpPr>
        <p:grpSpPr>
          <a:xfrm>
            <a:off x="-263702" y="-64815"/>
            <a:ext cx="902952" cy="2281107"/>
            <a:chOff x="4736073" y="996146"/>
            <a:chExt cx="861760" cy="2177045"/>
          </a:xfrm>
        </p:grpSpPr>
        <p:sp>
          <p:nvSpPr>
            <p:cNvPr id="405" name="Google Shape;405;p17"/>
            <p:cNvSpPr/>
            <p:nvPr/>
          </p:nvSpPr>
          <p:spPr>
            <a:xfrm>
              <a:off x="4736073" y="996146"/>
              <a:ext cx="861760" cy="2177045"/>
            </a:xfrm>
            <a:custGeom>
              <a:rect b="b" l="l" r="r" t="t"/>
              <a:pathLst>
                <a:path extrusionOk="0" h="87581" w="34668">
                  <a:moveTo>
                    <a:pt x="19541" y="1390"/>
                  </a:moveTo>
                  <a:cubicBezTo>
                    <a:pt x="19691" y="1390"/>
                    <a:pt x="19854" y="1471"/>
                    <a:pt x="19975" y="1634"/>
                  </a:cubicBezTo>
                  <a:cubicBezTo>
                    <a:pt x="20153" y="1866"/>
                    <a:pt x="20189" y="2151"/>
                    <a:pt x="20189" y="2437"/>
                  </a:cubicBezTo>
                  <a:cubicBezTo>
                    <a:pt x="20207" y="2927"/>
                    <a:pt x="20216" y="2936"/>
                    <a:pt x="20724" y="2936"/>
                  </a:cubicBezTo>
                  <a:lnTo>
                    <a:pt x="20787" y="2936"/>
                  </a:lnTo>
                  <a:cubicBezTo>
                    <a:pt x="20829" y="2931"/>
                    <a:pt x="20868" y="2928"/>
                    <a:pt x="20904" y="2928"/>
                  </a:cubicBezTo>
                  <a:cubicBezTo>
                    <a:pt x="21116" y="2928"/>
                    <a:pt x="21227" y="3021"/>
                    <a:pt x="21144" y="3257"/>
                  </a:cubicBezTo>
                  <a:cubicBezTo>
                    <a:pt x="21135" y="3373"/>
                    <a:pt x="21135" y="3436"/>
                    <a:pt x="21126" y="3498"/>
                  </a:cubicBezTo>
                  <a:cubicBezTo>
                    <a:pt x="21106" y="3800"/>
                    <a:pt x="21101" y="3880"/>
                    <a:pt x="20940" y="3880"/>
                  </a:cubicBezTo>
                  <a:cubicBezTo>
                    <a:pt x="20882" y="3880"/>
                    <a:pt x="20804" y="3869"/>
                    <a:pt x="20698" y="3855"/>
                  </a:cubicBezTo>
                  <a:cubicBezTo>
                    <a:pt x="20638" y="3846"/>
                    <a:pt x="20580" y="3841"/>
                    <a:pt x="20524" y="3841"/>
                  </a:cubicBezTo>
                  <a:cubicBezTo>
                    <a:pt x="20262" y="3841"/>
                    <a:pt x="20040" y="3944"/>
                    <a:pt x="19841" y="4150"/>
                  </a:cubicBezTo>
                  <a:cubicBezTo>
                    <a:pt x="19702" y="4293"/>
                    <a:pt x="19561" y="4363"/>
                    <a:pt x="19436" y="4363"/>
                  </a:cubicBezTo>
                  <a:cubicBezTo>
                    <a:pt x="19258" y="4363"/>
                    <a:pt x="19114" y="4219"/>
                    <a:pt x="19056" y="3935"/>
                  </a:cubicBezTo>
                  <a:cubicBezTo>
                    <a:pt x="18905" y="3186"/>
                    <a:pt x="18949" y="2428"/>
                    <a:pt x="19163" y="1696"/>
                  </a:cubicBezTo>
                  <a:cubicBezTo>
                    <a:pt x="19220" y="1493"/>
                    <a:pt x="19372" y="1390"/>
                    <a:pt x="19541" y="1390"/>
                  </a:cubicBezTo>
                  <a:close/>
                  <a:moveTo>
                    <a:pt x="33664" y="2661"/>
                  </a:moveTo>
                  <a:cubicBezTo>
                    <a:pt x="33694" y="2661"/>
                    <a:pt x="33726" y="2663"/>
                    <a:pt x="33758" y="2669"/>
                  </a:cubicBezTo>
                  <a:cubicBezTo>
                    <a:pt x="34061" y="2713"/>
                    <a:pt x="34106" y="2981"/>
                    <a:pt x="34106" y="3204"/>
                  </a:cubicBezTo>
                  <a:cubicBezTo>
                    <a:pt x="34115" y="3873"/>
                    <a:pt x="34088" y="4551"/>
                    <a:pt x="33865" y="5193"/>
                  </a:cubicBezTo>
                  <a:cubicBezTo>
                    <a:pt x="33773" y="5466"/>
                    <a:pt x="33621" y="5603"/>
                    <a:pt x="33450" y="5603"/>
                  </a:cubicBezTo>
                  <a:cubicBezTo>
                    <a:pt x="33307" y="5603"/>
                    <a:pt x="33150" y="5509"/>
                    <a:pt x="33000" y="5318"/>
                  </a:cubicBezTo>
                  <a:cubicBezTo>
                    <a:pt x="32828" y="5097"/>
                    <a:pt x="32626" y="4921"/>
                    <a:pt x="32346" y="4921"/>
                  </a:cubicBezTo>
                  <a:cubicBezTo>
                    <a:pt x="32321" y="4921"/>
                    <a:pt x="32295" y="4923"/>
                    <a:pt x="32268" y="4926"/>
                  </a:cubicBezTo>
                  <a:cubicBezTo>
                    <a:pt x="32235" y="4929"/>
                    <a:pt x="32205" y="4931"/>
                    <a:pt x="32178" y="4931"/>
                  </a:cubicBezTo>
                  <a:cubicBezTo>
                    <a:pt x="31983" y="4931"/>
                    <a:pt x="31930" y="4845"/>
                    <a:pt x="32001" y="4649"/>
                  </a:cubicBezTo>
                  <a:cubicBezTo>
                    <a:pt x="32010" y="4560"/>
                    <a:pt x="32010" y="4498"/>
                    <a:pt x="32018" y="4435"/>
                  </a:cubicBezTo>
                  <a:cubicBezTo>
                    <a:pt x="32057" y="4105"/>
                    <a:pt x="32068" y="4009"/>
                    <a:pt x="32242" y="4009"/>
                  </a:cubicBezTo>
                  <a:cubicBezTo>
                    <a:pt x="32307" y="4009"/>
                    <a:pt x="32396" y="4023"/>
                    <a:pt x="32518" y="4043"/>
                  </a:cubicBezTo>
                  <a:cubicBezTo>
                    <a:pt x="32553" y="4048"/>
                    <a:pt x="32585" y="4051"/>
                    <a:pt x="32615" y="4051"/>
                  </a:cubicBezTo>
                  <a:cubicBezTo>
                    <a:pt x="32770" y="4051"/>
                    <a:pt x="32864" y="3971"/>
                    <a:pt x="32902" y="3784"/>
                  </a:cubicBezTo>
                  <a:cubicBezTo>
                    <a:pt x="32946" y="3516"/>
                    <a:pt x="33000" y="3249"/>
                    <a:pt x="33143" y="3008"/>
                  </a:cubicBezTo>
                  <a:cubicBezTo>
                    <a:pt x="33268" y="2803"/>
                    <a:pt x="33436" y="2661"/>
                    <a:pt x="33664" y="2661"/>
                  </a:cubicBezTo>
                  <a:close/>
                  <a:moveTo>
                    <a:pt x="19425" y="5513"/>
                  </a:moveTo>
                  <a:cubicBezTo>
                    <a:pt x="19662" y="5513"/>
                    <a:pt x="19820" y="5668"/>
                    <a:pt x="19930" y="5871"/>
                  </a:cubicBezTo>
                  <a:cubicBezTo>
                    <a:pt x="20055" y="6103"/>
                    <a:pt x="20082" y="6371"/>
                    <a:pt x="20073" y="6639"/>
                  </a:cubicBezTo>
                  <a:cubicBezTo>
                    <a:pt x="20057" y="6915"/>
                    <a:pt x="20160" y="7065"/>
                    <a:pt x="20401" y="7065"/>
                  </a:cubicBezTo>
                  <a:cubicBezTo>
                    <a:pt x="20432" y="7065"/>
                    <a:pt x="20466" y="7063"/>
                    <a:pt x="20501" y="7058"/>
                  </a:cubicBezTo>
                  <a:cubicBezTo>
                    <a:pt x="20548" y="7051"/>
                    <a:pt x="20589" y="7047"/>
                    <a:pt x="20626" y="7047"/>
                  </a:cubicBezTo>
                  <a:cubicBezTo>
                    <a:pt x="20868" y="7047"/>
                    <a:pt x="20918" y="7196"/>
                    <a:pt x="20840" y="7459"/>
                  </a:cubicBezTo>
                  <a:cubicBezTo>
                    <a:pt x="20831" y="7486"/>
                    <a:pt x="20831" y="7522"/>
                    <a:pt x="20831" y="7557"/>
                  </a:cubicBezTo>
                  <a:cubicBezTo>
                    <a:pt x="20875" y="7826"/>
                    <a:pt x="20836" y="7995"/>
                    <a:pt x="20598" y="7995"/>
                  </a:cubicBezTo>
                  <a:cubicBezTo>
                    <a:pt x="20544" y="7995"/>
                    <a:pt x="20479" y="7986"/>
                    <a:pt x="20403" y="7968"/>
                  </a:cubicBezTo>
                  <a:cubicBezTo>
                    <a:pt x="20362" y="7957"/>
                    <a:pt x="20322" y="7952"/>
                    <a:pt x="20284" y="7952"/>
                  </a:cubicBezTo>
                  <a:cubicBezTo>
                    <a:pt x="20063" y="7952"/>
                    <a:pt x="19883" y="8113"/>
                    <a:pt x="19716" y="8280"/>
                  </a:cubicBezTo>
                  <a:cubicBezTo>
                    <a:pt x="19578" y="8415"/>
                    <a:pt x="19446" y="8482"/>
                    <a:pt x="19329" y="8482"/>
                  </a:cubicBezTo>
                  <a:cubicBezTo>
                    <a:pt x="19160" y="8482"/>
                    <a:pt x="19021" y="8344"/>
                    <a:pt x="18931" y="8075"/>
                  </a:cubicBezTo>
                  <a:cubicBezTo>
                    <a:pt x="18913" y="8012"/>
                    <a:pt x="18896" y="7959"/>
                    <a:pt x="18887" y="7896"/>
                  </a:cubicBezTo>
                  <a:cubicBezTo>
                    <a:pt x="18887" y="7664"/>
                    <a:pt x="18887" y="7433"/>
                    <a:pt x="18887" y="7201"/>
                  </a:cubicBezTo>
                  <a:cubicBezTo>
                    <a:pt x="18878" y="6781"/>
                    <a:pt x="18887" y="6362"/>
                    <a:pt x="18994" y="5952"/>
                  </a:cubicBezTo>
                  <a:cubicBezTo>
                    <a:pt x="19047" y="5746"/>
                    <a:pt x="19128" y="5532"/>
                    <a:pt x="19386" y="5515"/>
                  </a:cubicBezTo>
                  <a:cubicBezTo>
                    <a:pt x="19399" y="5514"/>
                    <a:pt x="19412" y="5513"/>
                    <a:pt x="19425" y="5513"/>
                  </a:cubicBezTo>
                  <a:close/>
                  <a:moveTo>
                    <a:pt x="33122" y="6742"/>
                  </a:moveTo>
                  <a:cubicBezTo>
                    <a:pt x="33168" y="6742"/>
                    <a:pt x="33216" y="6749"/>
                    <a:pt x="33267" y="6763"/>
                  </a:cubicBezTo>
                  <a:cubicBezTo>
                    <a:pt x="33535" y="6835"/>
                    <a:pt x="33571" y="7085"/>
                    <a:pt x="33571" y="7317"/>
                  </a:cubicBezTo>
                  <a:cubicBezTo>
                    <a:pt x="33589" y="7932"/>
                    <a:pt x="33535" y="8539"/>
                    <a:pt x="33383" y="9128"/>
                  </a:cubicBezTo>
                  <a:cubicBezTo>
                    <a:pt x="33339" y="9315"/>
                    <a:pt x="33267" y="9493"/>
                    <a:pt x="33107" y="9609"/>
                  </a:cubicBezTo>
                  <a:cubicBezTo>
                    <a:pt x="33022" y="9674"/>
                    <a:pt x="32924" y="9725"/>
                    <a:pt x="32832" y="9725"/>
                  </a:cubicBezTo>
                  <a:cubicBezTo>
                    <a:pt x="32759" y="9725"/>
                    <a:pt x="32689" y="9692"/>
                    <a:pt x="32634" y="9609"/>
                  </a:cubicBezTo>
                  <a:cubicBezTo>
                    <a:pt x="32385" y="9215"/>
                    <a:pt x="32071" y="9003"/>
                    <a:pt x="31659" y="9003"/>
                  </a:cubicBezTo>
                  <a:cubicBezTo>
                    <a:pt x="31541" y="9003"/>
                    <a:pt x="31414" y="9020"/>
                    <a:pt x="31278" y="9056"/>
                  </a:cubicBezTo>
                  <a:cubicBezTo>
                    <a:pt x="31305" y="8887"/>
                    <a:pt x="31323" y="8762"/>
                    <a:pt x="31349" y="8646"/>
                  </a:cubicBezTo>
                  <a:cubicBezTo>
                    <a:pt x="31385" y="8458"/>
                    <a:pt x="31367" y="8218"/>
                    <a:pt x="31483" y="8102"/>
                  </a:cubicBezTo>
                  <a:cubicBezTo>
                    <a:pt x="31522" y="8060"/>
                    <a:pt x="31571" y="8045"/>
                    <a:pt x="31625" y="8045"/>
                  </a:cubicBezTo>
                  <a:cubicBezTo>
                    <a:pt x="31743" y="8045"/>
                    <a:pt x="31887" y="8116"/>
                    <a:pt x="32010" y="8128"/>
                  </a:cubicBezTo>
                  <a:cubicBezTo>
                    <a:pt x="32027" y="8130"/>
                    <a:pt x="32045" y="8130"/>
                    <a:pt x="32061" y="8130"/>
                  </a:cubicBezTo>
                  <a:cubicBezTo>
                    <a:pt x="32258" y="8130"/>
                    <a:pt x="32351" y="8032"/>
                    <a:pt x="32384" y="7843"/>
                  </a:cubicBezTo>
                  <a:cubicBezTo>
                    <a:pt x="32420" y="7566"/>
                    <a:pt x="32482" y="7299"/>
                    <a:pt x="32634" y="7067"/>
                  </a:cubicBezTo>
                  <a:cubicBezTo>
                    <a:pt x="32751" y="6884"/>
                    <a:pt x="32911" y="6742"/>
                    <a:pt x="33122" y="6742"/>
                  </a:cubicBezTo>
                  <a:close/>
                  <a:moveTo>
                    <a:pt x="19719" y="9615"/>
                  </a:moveTo>
                  <a:cubicBezTo>
                    <a:pt x="19963" y="9615"/>
                    <a:pt x="20117" y="9777"/>
                    <a:pt x="20225" y="9993"/>
                  </a:cubicBezTo>
                  <a:cubicBezTo>
                    <a:pt x="20350" y="10252"/>
                    <a:pt x="20368" y="10537"/>
                    <a:pt x="20368" y="10823"/>
                  </a:cubicBezTo>
                  <a:cubicBezTo>
                    <a:pt x="20376" y="10938"/>
                    <a:pt x="20368" y="11108"/>
                    <a:pt x="20492" y="11117"/>
                  </a:cubicBezTo>
                  <a:cubicBezTo>
                    <a:pt x="20805" y="11153"/>
                    <a:pt x="20742" y="11367"/>
                    <a:pt x="20760" y="11554"/>
                  </a:cubicBezTo>
                  <a:cubicBezTo>
                    <a:pt x="20760" y="11625"/>
                    <a:pt x="20751" y="11706"/>
                    <a:pt x="20769" y="11777"/>
                  </a:cubicBezTo>
                  <a:cubicBezTo>
                    <a:pt x="20858" y="12018"/>
                    <a:pt x="20769" y="12071"/>
                    <a:pt x="20528" y="12071"/>
                  </a:cubicBezTo>
                  <a:cubicBezTo>
                    <a:pt x="20287" y="12080"/>
                    <a:pt x="20127" y="12268"/>
                    <a:pt x="19957" y="12428"/>
                  </a:cubicBezTo>
                  <a:cubicBezTo>
                    <a:pt x="19843" y="12539"/>
                    <a:pt x="19729" y="12593"/>
                    <a:pt x="19624" y="12593"/>
                  </a:cubicBezTo>
                  <a:cubicBezTo>
                    <a:pt x="19474" y="12593"/>
                    <a:pt x="19342" y="12483"/>
                    <a:pt x="19252" y="12268"/>
                  </a:cubicBezTo>
                  <a:cubicBezTo>
                    <a:pt x="19136" y="12000"/>
                    <a:pt x="19136" y="11724"/>
                    <a:pt x="19136" y="11438"/>
                  </a:cubicBezTo>
                  <a:cubicBezTo>
                    <a:pt x="19163" y="10983"/>
                    <a:pt x="19172" y="10528"/>
                    <a:pt x="19270" y="10091"/>
                  </a:cubicBezTo>
                  <a:cubicBezTo>
                    <a:pt x="19315" y="9877"/>
                    <a:pt x="19386" y="9645"/>
                    <a:pt x="19663" y="9618"/>
                  </a:cubicBezTo>
                  <a:cubicBezTo>
                    <a:pt x="19682" y="9616"/>
                    <a:pt x="19701" y="9615"/>
                    <a:pt x="19719" y="9615"/>
                  </a:cubicBezTo>
                  <a:close/>
                  <a:moveTo>
                    <a:pt x="32219" y="10752"/>
                  </a:moveTo>
                  <a:cubicBezTo>
                    <a:pt x="32260" y="10752"/>
                    <a:pt x="32304" y="10757"/>
                    <a:pt x="32349" y="10769"/>
                  </a:cubicBezTo>
                  <a:cubicBezTo>
                    <a:pt x="32563" y="10823"/>
                    <a:pt x="32625" y="11010"/>
                    <a:pt x="32634" y="11206"/>
                  </a:cubicBezTo>
                  <a:cubicBezTo>
                    <a:pt x="32679" y="11929"/>
                    <a:pt x="32634" y="12633"/>
                    <a:pt x="32402" y="13320"/>
                  </a:cubicBezTo>
                  <a:cubicBezTo>
                    <a:pt x="32316" y="13569"/>
                    <a:pt x="32132" y="13714"/>
                    <a:pt x="31946" y="13714"/>
                  </a:cubicBezTo>
                  <a:cubicBezTo>
                    <a:pt x="31805" y="13714"/>
                    <a:pt x="31664" y="13630"/>
                    <a:pt x="31563" y="13445"/>
                  </a:cubicBezTo>
                  <a:cubicBezTo>
                    <a:pt x="31389" y="13117"/>
                    <a:pt x="31099" y="13002"/>
                    <a:pt x="30771" y="13002"/>
                  </a:cubicBezTo>
                  <a:cubicBezTo>
                    <a:pt x="30681" y="13002"/>
                    <a:pt x="30588" y="13011"/>
                    <a:pt x="30493" y="13026"/>
                  </a:cubicBezTo>
                  <a:cubicBezTo>
                    <a:pt x="30388" y="13042"/>
                    <a:pt x="30285" y="13061"/>
                    <a:pt x="30175" y="13061"/>
                  </a:cubicBezTo>
                  <a:cubicBezTo>
                    <a:pt x="30099" y="13061"/>
                    <a:pt x="30019" y="13052"/>
                    <a:pt x="29931" y="13026"/>
                  </a:cubicBezTo>
                  <a:cubicBezTo>
                    <a:pt x="30100" y="12732"/>
                    <a:pt x="30261" y="12464"/>
                    <a:pt x="30404" y="12187"/>
                  </a:cubicBezTo>
                  <a:cubicBezTo>
                    <a:pt x="30449" y="12111"/>
                    <a:pt x="30489" y="12068"/>
                    <a:pt x="30560" y="12068"/>
                  </a:cubicBezTo>
                  <a:cubicBezTo>
                    <a:pt x="30573" y="12068"/>
                    <a:pt x="30586" y="12069"/>
                    <a:pt x="30600" y="12071"/>
                  </a:cubicBezTo>
                  <a:cubicBezTo>
                    <a:pt x="30698" y="12080"/>
                    <a:pt x="30787" y="12089"/>
                    <a:pt x="30885" y="12107"/>
                  </a:cubicBezTo>
                  <a:cubicBezTo>
                    <a:pt x="31011" y="12129"/>
                    <a:pt x="31107" y="12143"/>
                    <a:pt x="31180" y="12143"/>
                  </a:cubicBezTo>
                  <a:cubicBezTo>
                    <a:pt x="31378" y="12143"/>
                    <a:pt x="31421" y="12039"/>
                    <a:pt x="31492" y="11688"/>
                  </a:cubicBezTo>
                  <a:cubicBezTo>
                    <a:pt x="31537" y="11438"/>
                    <a:pt x="31599" y="11197"/>
                    <a:pt x="31769" y="11001"/>
                  </a:cubicBezTo>
                  <a:cubicBezTo>
                    <a:pt x="31885" y="10856"/>
                    <a:pt x="32036" y="10752"/>
                    <a:pt x="32219" y="10752"/>
                  </a:cubicBezTo>
                  <a:close/>
                  <a:moveTo>
                    <a:pt x="24052" y="461"/>
                  </a:moveTo>
                  <a:cubicBezTo>
                    <a:pt x="24676" y="461"/>
                    <a:pt x="25301" y="465"/>
                    <a:pt x="25925" y="465"/>
                  </a:cubicBezTo>
                  <a:cubicBezTo>
                    <a:pt x="26066" y="464"/>
                    <a:pt x="26206" y="463"/>
                    <a:pt x="26346" y="463"/>
                  </a:cubicBezTo>
                  <a:cubicBezTo>
                    <a:pt x="27749" y="463"/>
                    <a:pt x="29152" y="544"/>
                    <a:pt x="30546" y="706"/>
                  </a:cubicBezTo>
                  <a:cubicBezTo>
                    <a:pt x="31332" y="804"/>
                    <a:pt x="31876" y="1393"/>
                    <a:pt x="31804" y="2160"/>
                  </a:cubicBezTo>
                  <a:cubicBezTo>
                    <a:pt x="31528" y="4944"/>
                    <a:pt x="31100" y="7700"/>
                    <a:pt x="30475" y="10430"/>
                  </a:cubicBezTo>
                  <a:cubicBezTo>
                    <a:pt x="30100" y="12054"/>
                    <a:pt x="29146" y="13294"/>
                    <a:pt x="28209" y="14587"/>
                  </a:cubicBezTo>
                  <a:cubicBezTo>
                    <a:pt x="27747" y="15228"/>
                    <a:pt x="27226" y="15515"/>
                    <a:pt x="26492" y="15515"/>
                  </a:cubicBezTo>
                  <a:cubicBezTo>
                    <a:pt x="26418" y="15515"/>
                    <a:pt x="26342" y="15512"/>
                    <a:pt x="26264" y="15506"/>
                  </a:cubicBezTo>
                  <a:cubicBezTo>
                    <a:pt x="25274" y="15435"/>
                    <a:pt x="24284" y="15470"/>
                    <a:pt x="23320" y="15229"/>
                  </a:cubicBezTo>
                  <a:cubicBezTo>
                    <a:pt x="23285" y="15221"/>
                    <a:pt x="23258" y="15221"/>
                    <a:pt x="23222" y="15212"/>
                  </a:cubicBezTo>
                  <a:cubicBezTo>
                    <a:pt x="22660" y="15105"/>
                    <a:pt x="22277" y="14819"/>
                    <a:pt x="22089" y="14239"/>
                  </a:cubicBezTo>
                  <a:cubicBezTo>
                    <a:pt x="21804" y="13383"/>
                    <a:pt x="21358" y="12589"/>
                    <a:pt x="21242" y="11679"/>
                  </a:cubicBezTo>
                  <a:cubicBezTo>
                    <a:pt x="21233" y="11563"/>
                    <a:pt x="21215" y="11447"/>
                    <a:pt x="21215" y="11331"/>
                  </a:cubicBezTo>
                  <a:cubicBezTo>
                    <a:pt x="21224" y="9119"/>
                    <a:pt x="21322" y="6915"/>
                    <a:pt x="21509" y="4712"/>
                  </a:cubicBezTo>
                  <a:cubicBezTo>
                    <a:pt x="21590" y="3712"/>
                    <a:pt x="21679" y="2704"/>
                    <a:pt x="21777" y="1705"/>
                  </a:cubicBezTo>
                  <a:cubicBezTo>
                    <a:pt x="21840" y="974"/>
                    <a:pt x="22375" y="474"/>
                    <a:pt x="23115" y="465"/>
                  </a:cubicBezTo>
                  <a:cubicBezTo>
                    <a:pt x="23427" y="462"/>
                    <a:pt x="23740" y="461"/>
                    <a:pt x="24052" y="461"/>
                  </a:cubicBezTo>
                  <a:close/>
                  <a:moveTo>
                    <a:pt x="23436" y="15751"/>
                  </a:moveTo>
                  <a:cubicBezTo>
                    <a:pt x="23470" y="15751"/>
                    <a:pt x="23511" y="15759"/>
                    <a:pt x="23561" y="15774"/>
                  </a:cubicBezTo>
                  <a:cubicBezTo>
                    <a:pt x="23758" y="15827"/>
                    <a:pt x="23954" y="15854"/>
                    <a:pt x="24150" y="15863"/>
                  </a:cubicBezTo>
                  <a:cubicBezTo>
                    <a:pt x="24337" y="15872"/>
                    <a:pt x="24346" y="15934"/>
                    <a:pt x="24320" y="16104"/>
                  </a:cubicBezTo>
                  <a:cubicBezTo>
                    <a:pt x="23847" y="19164"/>
                    <a:pt x="23383" y="22224"/>
                    <a:pt x="22919" y="25283"/>
                  </a:cubicBezTo>
                  <a:cubicBezTo>
                    <a:pt x="22446" y="28406"/>
                    <a:pt x="21982" y="31528"/>
                    <a:pt x="21509" y="34650"/>
                  </a:cubicBezTo>
                  <a:cubicBezTo>
                    <a:pt x="21054" y="37630"/>
                    <a:pt x="20591" y="40610"/>
                    <a:pt x="20145" y="43589"/>
                  </a:cubicBezTo>
                  <a:cubicBezTo>
                    <a:pt x="19627" y="46988"/>
                    <a:pt x="19119" y="50396"/>
                    <a:pt x="18601" y="53795"/>
                  </a:cubicBezTo>
                  <a:cubicBezTo>
                    <a:pt x="18378" y="55312"/>
                    <a:pt x="18146" y="56828"/>
                    <a:pt x="17914" y="58345"/>
                  </a:cubicBezTo>
                  <a:cubicBezTo>
                    <a:pt x="17889" y="58513"/>
                    <a:pt x="17840" y="58586"/>
                    <a:pt x="17669" y="58586"/>
                  </a:cubicBezTo>
                  <a:cubicBezTo>
                    <a:pt x="17659" y="58586"/>
                    <a:pt x="17649" y="58586"/>
                    <a:pt x="17638" y="58586"/>
                  </a:cubicBezTo>
                  <a:cubicBezTo>
                    <a:pt x="17556" y="58579"/>
                    <a:pt x="17472" y="58575"/>
                    <a:pt x="17387" y="58575"/>
                  </a:cubicBezTo>
                  <a:cubicBezTo>
                    <a:pt x="17241" y="58575"/>
                    <a:pt x="17092" y="58587"/>
                    <a:pt x="16951" y="58621"/>
                  </a:cubicBezTo>
                  <a:cubicBezTo>
                    <a:pt x="16932" y="58624"/>
                    <a:pt x="16915" y="58626"/>
                    <a:pt x="16901" y="58626"/>
                  </a:cubicBezTo>
                  <a:cubicBezTo>
                    <a:pt x="16791" y="58626"/>
                    <a:pt x="16827" y="58539"/>
                    <a:pt x="16835" y="58452"/>
                  </a:cubicBezTo>
                  <a:cubicBezTo>
                    <a:pt x="17022" y="57212"/>
                    <a:pt x="17210" y="55981"/>
                    <a:pt x="17397" y="54749"/>
                  </a:cubicBezTo>
                  <a:cubicBezTo>
                    <a:pt x="17700" y="52733"/>
                    <a:pt x="18012" y="50717"/>
                    <a:pt x="18316" y="48710"/>
                  </a:cubicBezTo>
                  <a:cubicBezTo>
                    <a:pt x="18646" y="46542"/>
                    <a:pt x="18976" y="44374"/>
                    <a:pt x="19306" y="42198"/>
                  </a:cubicBezTo>
                  <a:cubicBezTo>
                    <a:pt x="19654" y="39941"/>
                    <a:pt x="19993" y="37675"/>
                    <a:pt x="20332" y="35418"/>
                  </a:cubicBezTo>
                  <a:cubicBezTo>
                    <a:pt x="20707" y="32964"/>
                    <a:pt x="21081" y="30520"/>
                    <a:pt x="21447" y="28067"/>
                  </a:cubicBezTo>
                  <a:cubicBezTo>
                    <a:pt x="21795" y="25801"/>
                    <a:pt x="22134" y="23526"/>
                    <a:pt x="22482" y="21251"/>
                  </a:cubicBezTo>
                  <a:cubicBezTo>
                    <a:pt x="22749" y="19485"/>
                    <a:pt x="23026" y="17727"/>
                    <a:pt x="23285" y="15961"/>
                  </a:cubicBezTo>
                  <a:cubicBezTo>
                    <a:pt x="23304" y="15811"/>
                    <a:pt x="23343" y="15751"/>
                    <a:pt x="23436" y="15751"/>
                  </a:cubicBezTo>
                  <a:close/>
                  <a:moveTo>
                    <a:pt x="25058" y="15928"/>
                  </a:moveTo>
                  <a:cubicBezTo>
                    <a:pt x="25098" y="15928"/>
                    <a:pt x="25143" y="15933"/>
                    <a:pt x="25194" y="15943"/>
                  </a:cubicBezTo>
                  <a:cubicBezTo>
                    <a:pt x="25218" y="15946"/>
                    <a:pt x="25241" y="15947"/>
                    <a:pt x="25265" y="15947"/>
                  </a:cubicBezTo>
                  <a:cubicBezTo>
                    <a:pt x="25313" y="15947"/>
                    <a:pt x="25360" y="15943"/>
                    <a:pt x="25408" y="15943"/>
                  </a:cubicBezTo>
                  <a:cubicBezTo>
                    <a:pt x="26032" y="15979"/>
                    <a:pt x="26032" y="15979"/>
                    <a:pt x="25943" y="16585"/>
                  </a:cubicBezTo>
                  <a:cubicBezTo>
                    <a:pt x="25461" y="19761"/>
                    <a:pt x="24980" y="22937"/>
                    <a:pt x="24498" y="26113"/>
                  </a:cubicBezTo>
                  <a:cubicBezTo>
                    <a:pt x="23936" y="29789"/>
                    <a:pt x="23392" y="33455"/>
                    <a:pt x="22830" y="37131"/>
                  </a:cubicBezTo>
                  <a:cubicBezTo>
                    <a:pt x="22321" y="40520"/>
                    <a:pt x="21795" y="43919"/>
                    <a:pt x="21278" y="47309"/>
                  </a:cubicBezTo>
                  <a:cubicBezTo>
                    <a:pt x="20831" y="50289"/>
                    <a:pt x="20385" y="53269"/>
                    <a:pt x="19930" y="56239"/>
                  </a:cubicBezTo>
                  <a:cubicBezTo>
                    <a:pt x="19806" y="57069"/>
                    <a:pt x="19681" y="57899"/>
                    <a:pt x="19556" y="58737"/>
                  </a:cubicBezTo>
                  <a:cubicBezTo>
                    <a:pt x="19543" y="58862"/>
                    <a:pt x="19518" y="58925"/>
                    <a:pt x="19440" y="58925"/>
                  </a:cubicBezTo>
                  <a:cubicBezTo>
                    <a:pt x="19406" y="58925"/>
                    <a:pt x="19363" y="58913"/>
                    <a:pt x="19306" y="58889"/>
                  </a:cubicBezTo>
                  <a:cubicBezTo>
                    <a:pt x="19083" y="58809"/>
                    <a:pt x="18842" y="58746"/>
                    <a:pt x="18610" y="58693"/>
                  </a:cubicBezTo>
                  <a:cubicBezTo>
                    <a:pt x="18423" y="58657"/>
                    <a:pt x="18360" y="58577"/>
                    <a:pt x="18387" y="58380"/>
                  </a:cubicBezTo>
                  <a:cubicBezTo>
                    <a:pt x="18869" y="55267"/>
                    <a:pt x="19351" y="52153"/>
                    <a:pt x="19814" y="49040"/>
                  </a:cubicBezTo>
                  <a:cubicBezTo>
                    <a:pt x="20350" y="45516"/>
                    <a:pt x="20876" y="41984"/>
                    <a:pt x="21411" y="38460"/>
                  </a:cubicBezTo>
                  <a:cubicBezTo>
                    <a:pt x="21893" y="35337"/>
                    <a:pt x="22375" y="32215"/>
                    <a:pt x="22848" y="29093"/>
                  </a:cubicBezTo>
                  <a:cubicBezTo>
                    <a:pt x="23365" y="25694"/>
                    <a:pt x="23865" y="22304"/>
                    <a:pt x="24382" y="18914"/>
                  </a:cubicBezTo>
                  <a:cubicBezTo>
                    <a:pt x="24516" y="18031"/>
                    <a:pt x="24668" y="17147"/>
                    <a:pt x="24775" y="16264"/>
                  </a:cubicBezTo>
                  <a:cubicBezTo>
                    <a:pt x="24804" y="16026"/>
                    <a:pt x="24885" y="15928"/>
                    <a:pt x="25058" y="15928"/>
                  </a:cubicBezTo>
                  <a:close/>
                  <a:moveTo>
                    <a:pt x="22409" y="15451"/>
                  </a:moveTo>
                  <a:cubicBezTo>
                    <a:pt x="22427" y="15451"/>
                    <a:pt x="22451" y="15457"/>
                    <a:pt x="22482" y="15470"/>
                  </a:cubicBezTo>
                  <a:cubicBezTo>
                    <a:pt x="22625" y="15524"/>
                    <a:pt x="22874" y="15479"/>
                    <a:pt x="22830" y="15774"/>
                  </a:cubicBezTo>
                  <a:cubicBezTo>
                    <a:pt x="22732" y="16336"/>
                    <a:pt x="22651" y="16889"/>
                    <a:pt x="22571" y="17451"/>
                  </a:cubicBezTo>
                  <a:cubicBezTo>
                    <a:pt x="22259" y="19476"/>
                    <a:pt x="21956" y="21501"/>
                    <a:pt x="21643" y="23526"/>
                  </a:cubicBezTo>
                  <a:cubicBezTo>
                    <a:pt x="21313" y="25685"/>
                    <a:pt x="20983" y="27844"/>
                    <a:pt x="20662" y="30003"/>
                  </a:cubicBezTo>
                  <a:cubicBezTo>
                    <a:pt x="20332" y="32153"/>
                    <a:pt x="20011" y="34303"/>
                    <a:pt x="19681" y="36444"/>
                  </a:cubicBezTo>
                  <a:cubicBezTo>
                    <a:pt x="19404" y="38308"/>
                    <a:pt x="19119" y="40164"/>
                    <a:pt x="18842" y="42019"/>
                  </a:cubicBezTo>
                  <a:cubicBezTo>
                    <a:pt x="18530" y="44044"/>
                    <a:pt x="18227" y="46069"/>
                    <a:pt x="17914" y="48094"/>
                  </a:cubicBezTo>
                  <a:cubicBezTo>
                    <a:pt x="17611" y="50084"/>
                    <a:pt x="17317" y="52082"/>
                    <a:pt x="17013" y="54071"/>
                  </a:cubicBezTo>
                  <a:cubicBezTo>
                    <a:pt x="16790" y="55526"/>
                    <a:pt x="16558" y="56980"/>
                    <a:pt x="16353" y="58434"/>
                  </a:cubicBezTo>
                  <a:cubicBezTo>
                    <a:pt x="16317" y="58648"/>
                    <a:pt x="16255" y="58773"/>
                    <a:pt x="16032" y="58817"/>
                  </a:cubicBezTo>
                  <a:cubicBezTo>
                    <a:pt x="15836" y="58862"/>
                    <a:pt x="15639" y="58942"/>
                    <a:pt x="15407" y="59023"/>
                  </a:cubicBezTo>
                  <a:cubicBezTo>
                    <a:pt x="15506" y="58318"/>
                    <a:pt x="15595" y="57631"/>
                    <a:pt x="15693" y="56944"/>
                  </a:cubicBezTo>
                  <a:cubicBezTo>
                    <a:pt x="16005" y="54839"/>
                    <a:pt x="16300" y="52724"/>
                    <a:pt x="16621" y="50619"/>
                  </a:cubicBezTo>
                  <a:cubicBezTo>
                    <a:pt x="16933" y="48487"/>
                    <a:pt x="17254" y="46364"/>
                    <a:pt x="17584" y="44232"/>
                  </a:cubicBezTo>
                  <a:cubicBezTo>
                    <a:pt x="17932" y="42028"/>
                    <a:pt x="18280" y="39816"/>
                    <a:pt x="18628" y="37612"/>
                  </a:cubicBezTo>
                  <a:cubicBezTo>
                    <a:pt x="19038" y="35088"/>
                    <a:pt x="19449" y="32572"/>
                    <a:pt x="19868" y="30056"/>
                  </a:cubicBezTo>
                  <a:cubicBezTo>
                    <a:pt x="20296" y="27523"/>
                    <a:pt x="20724" y="24989"/>
                    <a:pt x="21153" y="22455"/>
                  </a:cubicBezTo>
                  <a:cubicBezTo>
                    <a:pt x="21545" y="20190"/>
                    <a:pt x="21947" y="17924"/>
                    <a:pt x="22348" y="15658"/>
                  </a:cubicBezTo>
                  <a:cubicBezTo>
                    <a:pt x="22363" y="15598"/>
                    <a:pt x="22316" y="15451"/>
                    <a:pt x="22409" y="15451"/>
                  </a:cubicBezTo>
                  <a:close/>
                  <a:moveTo>
                    <a:pt x="27103" y="15950"/>
                  </a:moveTo>
                  <a:cubicBezTo>
                    <a:pt x="27368" y="15950"/>
                    <a:pt x="27355" y="15997"/>
                    <a:pt x="27308" y="16362"/>
                  </a:cubicBezTo>
                  <a:cubicBezTo>
                    <a:pt x="27076" y="18031"/>
                    <a:pt x="26862" y="19708"/>
                    <a:pt x="26630" y="21385"/>
                  </a:cubicBezTo>
                  <a:cubicBezTo>
                    <a:pt x="26380" y="23223"/>
                    <a:pt x="26122" y="25069"/>
                    <a:pt x="25854" y="26907"/>
                  </a:cubicBezTo>
                  <a:cubicBezTo>
                    <a:pt x="25569" y="28816"/>
                    <a:pt x="25283" y="30725"/>
                    <a:pt x="24989" y="32634"/>
                  </a:cubicBezTo>
                  <a:cubicBezTo>
                    <a:pt x="24560" y="35320"/>
                    <a:pt x="24141" y="38005"/>
                    <a:pt x="23695" y="40681"/>
                  </a:cubicBezTo>
                  <a:cubicBezTo>
                    <a:pt x="23276" y="43250"/>
                    <a:pt x="22839" y="45820"/>
                    <a:pt x="22402" y="48380"/>
                  </a:cubicBezTo>
                  <a:cubicBezTo>
                    <a:pt x="21973" y="50833"/>
                    <a:pt x="21545" y="53286"/>
                    <a:pt x="21108" y="55731"/>
                  </a:cubicBezTo>
                  <a:cubicBezTo>
                    <a:pt x="20894" y="56962"/>
                    <a:pt x="20671" y="58193"/>
                    <a:pt x="20439" y="59442"/>
                  </a:cubicBezTo>
                  <a:cubicBezTo>
                    <a:pt x="19957" y="59183"/>
                    <a:pt x="19966" y="59183"/>
                    <a:pt x="20046" y="58719"/>
                  </a:cubicBezTo>
                  <a:cubicBezTo>
                    <a:pt x="20376" y="56560"/>
                    <a:pt x="20698" y="54402"/>
                    <a:pt x="21028" y="52243"/>
                  </a:cubicBezTo>
                  <a:cubicBezTo>
                    <a:pt x="21358" y="50084"/>
                    <a:pt x="21688" y="47925"/>
                    <a:pt x="22018" y="45766"/>
                  </a:cubicBezTo>
                  <a:cubicBezTo>
                    <a:pt x="22339" y="43607"/>
                    <a:pt x="22669" y="41448"/>
                    <a:pt x="22990" y="39289"/>
                  </a:cubicBezTo>
                  <a:cubicBezTo>
                    <a:pt x="23267" y="37452"/>
                    <a:pt x="23543" y="35614"/>
                    <a:pt x="23829" y="33776"/>
                  </a:cubicBezTo>
                  <a:cubicBezTo>
                    <a:pt x="24132" y="31760"/>
                    <a:pt x="24444" y="29735"/>
                    <a:pt x="24748" y="27710"/>
                  </a:cubicBezTo>
                  <a:cubicBezTo>
                    <a:pt x="25122" y="25266"/>
                    <a:pt x="25497" y="22812"/>
                    <a:pt x="25872" y="20368"/>
                  </a:cubicBezTo>
                  <a:cubicBezTo>
                    <a:pt x="26068" y="19048"/>
                    <a:pt x="26264" y="17727"/>
                    <a:pt x="26461" y="16407"/>
                  </a:cubicBezTo>
                  <a:cubicBezTo>
                    <a:pt x="26523" y="15970"/>
                    <a:pt x="26523" y="15970"/>
                    <a:pt x="26969" y="15952"/>
                  </a:cubicBezTo>
                  <a:cubicBezTo>
                    <a:pt x="27020" y="15951"/>
                    <a:pt x="27065" y="15950"/>
                    <a:pt x="27103" y="15950"/>
                  </a:cubicBezTo>
                  <a:close/>
                  <a:moveTo>
                    <a:pt x="14051" y="69148"/>
                  </a:moveTo>
                  <a:cubicBezTo>
                    <a:pt x="14221" y="69237"/>
                    <a:pt x="14373" y="69326"/>
                    <a:pt x="14533" y="69407"/>
                  </a:cubicBezTo>
                  <a:cubicBezTo>
                    <a:pt x="14631" y="69460"/>
                    <a:pt x="14658" y="69540"/>
                    <a:pt x="14640" y="69639"/>
                  </a:cubicBezTo>
                  <a:cubicBezTo>
                    <a:pt x="14551" y="70227"/>
                    <a:pt x="14480" y="70807"/>
                    <a:pt x="14382" y="71387"/>
                  </a:cubicBezTo>
                  <a:cubicBezTo>
                    <a:pt x="14361" y="71504"/>
                    <a:pt x="14307" y="71535"/>
                    <a:pt x="14241" y="71535"/>
                  </a:cubicBezTo>
                  <a:cubicBezTo>
                    <a:pt x="14166" y="71535"/>
                    <a:pt x="14076" y="71494"/>
                    <a:pt x="14009" y="71494"/>
                  </a:cubicBezTo>
                  <a:cubicBezTo>
                    <a:pt x="14005" y="71494"/>
                    <a:pt x="14001" y="71494"/>
                    <a:pt x="13998" y="71494"/>
                  </a:cubicBezTo>
                  <a:cubicBezTo>
                    <a:pt x="13988" y="71495"/>
                    <a:pt x="13979" y="71495"/>
                    <a:pt x="13969" y="71495"/>
                  </a:cubicBezTo>
                  <a:cubicBezTo>
                    <a:pt x="13827" y="71495"/>
                    <a:pt x="13750" y="71429"/>
                    <a:pt x="13775" y="71244"/>
                  </a:cubicBezTo>
                  <a:cubicBezTo>
                    <a:pt x="13855" y="70665"/>
                    <a:pt x="13918" y="70085"/>
                    <a:pt x="13998" y="69496"/>
                  </a:cubicBezTo>
                  <a:cubicBezTo>
                    <a:pt x="14007" y="69389"/>
                    <a:pt x="14034" y="69273"/>
                    <a:pt x="14051" y="69148"/>
                  </a:cubicBezTo>
                  <a:close/>
                  <a:moveTo>
                    <a:pt x="15205" y="69733"/>
                  </a:moveTo>
                  <a:cubicBezTo>
                    <a:pt x="15237" y="69733"/>
                    <a:pt x="15277" y="69744"/>
                    <a:pt x="15327" y="69764"/>
                  </a:cubicBezTo>
                  <a:cubicBezTo>
                    <a:pt x="15532" y="69844"/>
                    <a:pt x="15746" y="69906"/>
                    <a:pt x="15961" y="69942"/>
                  </a:cubicBezTo>
                  <a:cubicBezTo>
                    <a:pt x="16103" y="69978"/>
                    <a:pt x="16148" y="70022"/>
                    <a:pt x="16121" y="70174"/>
                  </a:cubicBezTo>
                  <a:cubicBezTo>
                    <a:pt x="16032" y="70638"/>
                    <a:pt x="15970" y="71102"/>
                    <a:pt x="15907" y="71566"/>
                  </a:cubicBezTo>
                  <a:cubicBezTo>
                    <a:pt x="15893" y="71680"/>
                    <a:pt x="15861" y="71737"/>
                    <a:pt x="15804" y="71737"/>
                  </a:cubicBezTo>
                  <a:cubicBezTo>
                    <a:pt x="15789" y="71737"/>
                    <a:pt x="15773" y="71733"/>
                    <a:pt x="15755" y="71726"/>
                  </a:cubicBezTo>
                  <a:cubicBezTo>
                    <a:pt x="15604" y="71708"/>
                    <a:pt x="15506" y="71690"/>
                    <a:pt x="15399" y="71673"/>
                  </a:cubicBezTo>
                  <a:cubicBezTo>
                    <a:pt x="14837" y="71566"/>
                    <a:pt x="14837" y="71566"/>
                    <a:pt x="14926" y="71021"/>
                  </a:cubicBezTo>
                  <a:cubicBezTo>
                    <a:pt x="14979" y="70647"/>
                    <a:pt x="15051" y="70272"/>
                    <a:pt x="15095" y="69906"/>
                  </a:cubicBezTo>
                  <a:cubicBezTo>
                    <a:pt x="15107" y="69784"/>
                    <a:pt x="15136" y="69733"/>
                    <a:pt x="15205" y="69733"/>
                  </a:cubicBezTo>
                  <a:close/>
                  <a:moveTo>
                    <a:pt x="16815" y="70075"/>
                  </a:moveTo>
                  <a:cubicBezTo>
                    <a:pt x="16845" y="70075"/>
                    <a:pt x="16878" y="70079"/>
                    <a:pt x="16915" y="70085"/>
                  </a:cubicBezTo>
                  <a:cubicBezTo>
                    <a:pt x="16951" y="70091"/>
                    <a:pt x="16987" y="70093"/>
                    <a:pt x="17022" y="70093"/>
                  </a:cubicBezTo>
                  <a:cubicBezTo>
                    <a:pt x="17093" y="70093"/>
                    <a:pt x="17162" y="70085"/>
                    <a:pt x="17227" y="70085"/>
                  </a:cubicBezTo>
                  <a:cubicBezTo>
                    <a:pt x="17816" y="70094"/>
                    <a:pt x="17816" y="70094"/>
                    <a:pt x="17736" y="70682"/>
                  </a:cubicBezTo>
                  <a:cubicBezTo>
                    <a:pt x="17682" y="71075"/>
                    <a:pt x="17611" y="71467"/>
                    <a:pt x="17557" y="71860"/>
                  </a:cubicBezTo>
                  <a:cubicBezTo>
                    <a:pt x="17543" y="71971"/>
                    <a:pt x="17509" y="72027"/>
                    <a:pt x="17421" y="72027"/>
                  </a:cubicBezTo>
                  <a:cubicBezTo>
                    <a:pt x="17403" y="72027"/>
                    <a:pt x="17383" y="72025"/>
                    <a:pt x="17361" y="72021"/>
                  </a:cubicBezTo>
                  <a:cubicBezTo>
                    <a:pt x="17085" y="71958"/>
                    <a:pt x="16808" y="71905"/>
                    <a:pt x="16523" y="71860"/>
                  </a:cubicBezTo>
                  <a:cubicBezTo>
                    <a:pt x="16398" y="71833"/>
                    <a:pt x="16353" y="71789"/>
                    <a:pt x="16380" y="71655"/>
                  </a:cubicBezTo>
                  <a:cubicBezTo>
                    <a:pt x="16451" y="71218"/>
                    <a:pt x="16523" y="70781"/>
                    <a:pt x="16576" y="70343"/>
                  </a:cubicBezTo>
                  <a:cubicBezTo>
                    <a:pt x="16598" y="70151"/>
                    <a:pt x="16670" y="70075"/>
                    <a:pt x="16815" y="70075"/>
                  </a:cubicBezTo>
                  <a:close/>
                  <a:moveTo>
                    <a:pt x="18378" y="69978"/>
                  </a:moveTo>
                  <a:cubicBezTo>
                    <a:pt x="18414" y="69987"/>
                    <a:pt x="18450" y="69995"/>
                    <a:pt x="18494" y="69995"/>
                  </a:cubicBezTo>
                  <a:cubicBezTo>
                    <a:pt x="18360" y="70709"/>
                    <a:pt x="18227" y="71414"/>
                    <a:pt x="18093" y="72128"/>
                  </a:cubicBezTo>
                  <a:lnTo>
                    <a:pt x="18012" y="72110"/>
                  </a:lnTo>
                  <a:cubicBezTo>
                    <a:pt x="18146" y="71405"/>
                    <a:pt x="18182" y="70673"/>
                    <a:pt x="18378" y="69978"/>
                  </a:cubicBezTo>
                  <a:close/>
                  <a:moveTo>
                    <a:pt x="12921" y="71920"/>
                  </a:moveTo>
                  <a:cubicBezTo>
                    <a:pt x="13002" y="71920"/>
                    <a:pt x="13090" y="71921"/>
                    <a:pt x="13186" y="71922"/>
                  </a:cubicBezTo>
                  <a:cubicBezTo>
                    <a:pt x="14346" y="71985"/>
                    <a:pt x="15675" y="72208"/>
                    <a:pt x="17004" y="72458"/>
                  </a:cubicBezTo>
                  <a:cubicBezTo>
                    <a:pt x="17700" y="72583"/>
                    <a:pt x="18378" y="72734"/>
                    <a:pt x="19074" y="72868"/>
                  </a:cubicBezTo>
                  <a:cubicBezTo>
                    <a:pt x="19556" y="72966"/>
                    <a:pt x="19716" y="73153"/>
                    <a:pt x="19681" y="73644"/>
                  </a:cubicBezTo>
                  <a:cubicBezTo>
                    <a:pt x="19645" y="73992"/>
                    <a:pt x="19600" y="74331"/>
                    <a:pt x="19547" y="74679"/>
                  </a:cubicBezTo>
                  <a:cubicBezTo>
                    <a:pt x="19488" y="74996"/>
                    <a:pt x="19282" y="75172"/>
                    <a:pt x="18957" y="75172"/>
                  </a:cubicBezTo>
                  <a:cubicBezTo>
                    <a:pt x="18934" y="75172"/>
                    <a:pt x="18911" y="75171"/>
                    <a:pt x="18887" y="75170"/>
                  </a:cubicBezTo>
                  <a:cubicBezTo>
                    <a:pt x="17575" y="75098"/>
                    <a:pt x="16291" y="74840"/>
                    <a:pt x="15024" y="74518"/>
                  </a:cubicBezTo>
                  <a:cubicBezTo>
                    <a:pt x="14132" y="74295"/>
                    <a:pt x="13249" y="74028"/>
                    <a:pt x="12374" y="73733"/>
                  </a:cubicBezTo>
                  <a:cubicBezTo>
                    <a:pt x="11955" y="73591"/>
                    <a:pt x="11821" y="73385"/>
                    <a:pt x="11893" y="72957"/>
                  </a:cubicBezTo>
                  <a:cubicBezTo>
                    <a:pt x="11902" y="72895"/>
                    <a:pt x="11919" y="72832"/>
                    <a:pt x="11937" y="72770"/>
                  </a:cubicBezTo>
                  <a:cubicBezTo>
                    <a:pt x="12083" y="72026"/>
                    <a:pt x="12140" y="71920"/>
                    <a:pt x="12921" y="71920"/>
                  </a:cubicBezTo>
                  <a:close/>
                  <a:moveTo>
                    <a:pt x="29290" y="48816"/>
                  </a:moveTo>
                  <a:cubicBezTo>
                    <a:pt x="29359" y="48816"/>
                    <a:pt x="29397" y="48870"/>
                    <a:pt x="29440" y="48906"/>
                  </a:cubicBezTo>
                  <a:cubicBezTo>
                    <a:pt x="31563" y="50673"/>
                    <a:pt x="32491" y="52930"/>
                    <a:pt x="32215" y="55686"/>
                  </a:cubicBezTo>
                  <a:cubicBezTo>
                    <a:pt x="32054" y="57256"/>
                    <a:pt x="31465" y="58693"/>
                    <a:pt x="30957" y="60156"/>
                  </a:cubicBezTo>
                  <a:cubicBezTo>
                    <a:pt x="30582" y="61253"/>
                    <a:pt x="30234" y="62350"/>
                    <a:pt x="30038" y="63492"/>
                  </a:cubicBezTo>
                  <a:cubicBezTo>
                    <a:pt x="29779" y="65018"/>
                    <a:pt x="30020" y="66481"/>
                    <a:pt x="30448" y="67935"/>
                  </a:cubicBezTo>
                  <a:cubicBezTo>
                    <a:pt x="30877" y="69380"/>
                    <a:pt x="31376" y="70789"/>
                    <a:pt x="31831" y="72226"/>
                  </a:cubicBezTo>
                  <a:cubicBezTo>
                    <a:pt x="33428" y="77320"/>
                    <a:pt x="30930" y="81441"/>
                    <a:pt x="27843" y="83707"/>
                  </a:cubicBezTo>
                  <a:cubicBezTo>
                    <a:pt x="27264" y="84126"/>
                    <a:pt x="26666" y="84510"/>
                    <a:pt x="26032" y="84849"/>
                  </a:cubicBezTo>
                  <a:cubicBezTo>
                    <a:pt x="25959" y="84893"/>
                    <a:pt x="25897" y="84956"/>
                    <a:pt x="25792" y="84956"/>
                  </a:cubicBezTo>
                  <a:cubicBezTo>
                    <a:pt x="25770" y="84956"/>
                    <a:pt x="25746" y="84953"/>
                    <a:pt x="25720" y="84947"/>
                  </a:cubicBezTo>
                  <a:cubicBezTo>
                    <a:pt x="25979" y="84733"/>
                    <a:pt x="26220" y="84537"/>
                    <a:pt x="26452" y="84332"/>
                  </a:cubicBezTo>
                  <a:cubicBezTo>
                    <a:pt x="28120" y="82886"/>
                    <a:pt x="29449" y="81209"/>
                    <a:pt x="30074" y="79050"/>
                  </a:cubicBezTo>
                  <a:cubicBezTo>
                    <a:pt x="30520" y="77507"/>
                    <a:pt x="30502" y="75937"/>
                    <a:pt x="30270" y="74367"/>
                  </a:cubicBezTo>
                  <a:cubicBezTo>
                    <a:pt x="29993" y="72467"/>
                    <a:pt x="29458" y="70629"/>
                    <a:pt x="29066" y="68764"/>
                  </a:cubicBezTo>
                  <a:cubicBezTo>
                    <a:pt x="28602" y="66588"/>
                    <a:pt x="28575" y="64411"/>
                    <a:pt x="28878" y="62216"/>
                  </a:cubicBezTo>
                  <a:cubicBezTo>
                    <a:pt x="29155" y="60209"/>
                    <a:pt x="29592" y="58229"/>
                    <a:pt x="29833" y="56213"/>
                  </a:cubicBezTo>
                  <a:cubicBezTo>
                    <a:pt x="30109" y="53857"/>
                    <a:pt x="30163" y="51520"/>
                    <a:pt x="29360" y="49236"/>
                  </a:cubicBezTo>
                  <a:cubicBezTo>
                    <a:pt x="29315" y="49102"/>
                    <a:pt x="29217" y="48978"/>
                    <a:pt x="29235" y="48826"/>
                  </a:cubicBezTo>
                  <a:cubicBezTo>
                    <a:pt x="29255" y="48819"/>
                    <a:pt x="29273" y="48816"/>
                    <a:pt x="29290" y="48816"/>
                  </a:cubicBezTo>
                  <a:close/>
                  <a:moveTo>
                    <a:pt x="25667" y="84983"/>
                  </a:moveTo>
                  <a:cubicBezTo>
                    <a:pt x="25676" y="84983"/>
                    <a:pt x="25676" y="85001"/>
                    <a:pt x="25685" y="85001"/>
                  </a:cubicBezTo>
                  <a:cubicBezTo>
                    <a:pt x="25676" y="85010"/>
                    <a:pt x="25667" y="85018"/>
                    <a:pt x="25658" y="85018"/>
                  </a:cubicBezTo>
                  <a:cubicBezTo>
                    <a:pt x="25658" y="85018"/>
                    <a:pt x="25649" y="85010"/>
                    <a:pt x="25640" y="85001"/>
                  </a:cubicBezTo>
                  <a:cubicBezTo>
                    <a:pt x="25649" y="84992"/>
                    <a:pt x="25658" y="84983"/>
                    <a:pt x="25667" y="84983"/>
                  </a:cubicBezTo>
                  <a:close/>
                  <a:moveTo>
                    <a:pt x="16662" y="46201"/>
                  </a:moveTo>
                  <a:cubicBezTo>
                    <a:pt x="16758" y="46201"/>
                    <a:pt x="16808" y="46245"/>
                    <a:pt x="16781" y="46408"/>
                  </a:cubicBezTo>
                  <a:cubicBezTo>
                    <a:pt x="16112" y="50628"/>
                    <a:pt x="15515" y="54857"/>
                    <a:pt x="14917" y="59094"/>
                  </a:cubicBezTo>
                  <a:cubicBezTo>
                    <a:pt x="14890" y="59272"/>
                    <a:pt x="14783" y="59335"/>
                    <a:pt x="14658" y="59406"/>
                  </a:cubicBezTo>
                  <a:cubicBezTo>
                    <a:pt x="13159" y="60281"/>
                    <a:pt x="12053" y="61485"/>
                    <a:pt x="11634" y="63189"/>
                  </a:cubicBezTo>
                  <a:cubicBezTo>
                    <a:pt x="11116" y="65294"/>
                    <a:pt x="11803" y="67060"/>
                    <a:pt x="13329" y="68532"/>
                  </a:cubicBezTo>
                  <a:cubicBezTo>
                    <a:pt x="13552" y="68747"/>
                    <a:pt x="13605" y="68934"/>
                    <a:pt x="13561" y="69219"/>
                  </a:cubicBezTo>
                  <a:cubicBezTo>
                    <a:pt x="13472" y="69853"/>
                    <a:pt x="13391" y="70486"/>
                    <a:pt x="13320" y="71128"/>
                  </a:cubicBezTo>
                  <a:cubicBezTo>
                    <a:pt x="13296" y="71329"/>
                    <a:pt x="13243" y="71436"/>
                    <a:pt x="13044" y="71436"/>
                  </a:cubicBezTo>
                  <a:cubicBezTo>
                    <a:pt x="13022" y="71436"/>
                    <a:pt x="12998" y="71434"/>
                    <a:pt x="12972" y="71432"/>
                  </a:cubicBezTo>
                  <a:cubicBezTo>
                    <a:pt x="12870" y="71418"/>
                    <a:pt x="12768" y="71410"/>
                    <a:pt x="12667" y="71410"/>
                  </a:cubicBezTo>
                  <a:cubicBezTo>
                    <a:pt x="12436" y="71410"/>
                    <a:pt x="12211" y="71455"/>
                    <a:pt x="12000" y="71592"/>
                  </a:cubicBezTo>
                  <a:cubicBezTo>
                    <a:pt x="11447" y="71958"/>
                    <a:pt x="11197" y="73234"/>
                    <a:pt x="11580" y="73769"/>
                  </a:cubicBezTo>
                  <a:cubicBezTo>
                    <a:pt x="11723" y="73974"/>
                    <a:pt x="11919" y="74099"/>
                    <a:pt x="12160" y="74179"/>
                  </a:cubicBezTo>
                  <a:cubicBezTo>
                    <a:pt x="14114" y="74822"/>
                    <a:pt x="16094" y="75366"/>
                    <a:pt x="18155" y="75607"/>
                  </a:cubicBezTo>
                  <a:cubicBezTo>
                    <a:pt x="18405" y="75634"/>
                    <a:pt x="18655" y="75660"/>
                    <a:pt x="18905" y="75678"/>
                  </a:cubicBezTo>
                  <a:cubicBezTo>
                    <a:pt x="18923" y="75679"/>
                    <a:pt x="18942" y="75680"/>
                    <a:pt x="18960" y="75680"/>
                  </a:cubicBezTo>
                  <a:cubicBezTo>
                    <a:pt x="19464" y="75680"/>
                    <a:pt x="19916" y="75330"/>
                    <a:pt x="20002" y="74822"/>
                  </a:cubicBezTo>
                  <a:cubicBezTo>
                    <a:pt x="20082" y="74394"/>
                    <a:pt x="20145" y="73956"/>
                    <a:pt x="20180" y="73510"/>
                  </a:cubicBezTo>
                  <a:cubicBezTo>
                    <a:pt x="20216" y="73055"/>
                    <a:pt x="19922" y="72627"/>
                    <a:pt x="19467" y="72467"/>
                  </a:cubicBezTo>
                  <a:cubicBezTo>
                    <a:pt x="19342" y="72422"/>
                    <a:pt x="19208" y="72395"/>
                    <a:pt x="19074" y="72368"/>
                  </a:cubicBezTo>
                  <a:cubicBezTo>
                    <a:pt x="18539" y="72252"/>
                    <a:pt x="18539" y="72252"/>
                    <a:pt x="18646" y="71726"/>
                  </a:cubicBezTo>
                  <a:cubicBezTo>
                    <a:pt x="18753" y="71191"/>
                    <a:pt x="18851" y="70656"/>
                    <a:pt x="18949" y="70120"/>
                  </a:cubicBezTo>
                  <a:cubicBezTo>
                    <a:pt x="18985" y="69915"/>
                    <a:pt x="19065" y="69808"/>
                    <a:pt x="19279" y="69737"/>
                  </a:cubicBezTo>
                  <a:cubicBezTo>
                    <a:pt x="20484" y="69326"/>
                    <a:pt x="21509" y="68657"/>
                    <a:pt x="22268" y="67622"/>
                  </a:cubicBezTo>
                  <a:cubicBezTo>
                    <a:pt x="23490" y="65919"/>
                    <a:pt x="23499" y="64108"/>
                    <a:pt x="22705" y="62234"/>
                  </a:cubicBezTo>
                  <a:cubicBezTo>
                    <a:pt x="22330" y="61342"/>
                    <a:pt x="21777" y="60566"/>
                    <a:pt x="21037" y="59933"/>
                  </a:cubicBezTo>
                  <a:cubicBezTo>
                    <a:pt x="20885" y="59808"/>
                    <a:pt x="20876" y="59683"/>
                    <a:pt x="20903" y="59522"/>
                  </a:cubicBezTo>
                  <a:cubicBezTo>
                    <a:pt x="21331" y="57158"/>
                    <a:pt x="21759" y="54785"/>
                    <a:pt x="22179" y="52421"/>
                  </a:cubicBezTo>
                  <a:cubicBezTo>
                    <a:pt x="22509" y="50512"/>
                    <a:pt x="22839" y="48594"/>
                    <a:pt x="23169" y="46676"/>
                  </a:cubicBezTo>
                  <a:cubicBezTo>
                    <a:pt x="23219" y="46387"/>
                    <a:pt x="23234" y="46297"/>
                    <a:pt x="23378" y="46297"/>
                  </a:cubicBezTo>
                  <a:cubicBezTo>
                    <a:pt x="23439" y="46297"/>
                    <a:pt x="23523" y="46313"/>
                    <a:pt x="23642" y="46337"/>
                  </a:cubicBezTo>
                  <a:cubicBezTo>
                    <a:pt x="25363" y="46694"/>
                    <a:pt x="27005" y="47274"/>
                    <a:pt x="28495" y="48219"/>
                  </a:cubicBezTo>
                  <a:cubicBezTo>
                    <a:pt x="28673" y="48326"/>
                    <a:pt x="28789" y="48469"/>
                    <a:pt x="28878" y="48656"/>
                  </a:cubicBezTo>
                  <a:cubicBezTo>
                    <a:pt x="29654" y="50432"/>
                    <a:pt x="29842" y="52296"/>
                    <a:pt x="29761" y="54205"/>
                  </a:cubicBezTo>
                  <a:cubicBezTo>
                    <a:pt x="29663" y="56507"/>
                    <a:pt x="29182" y="58746"/>
                    <a:pt x="28816" y="61012"/>
                  </a:cubicBezTo>
                  <a:cubicBezTo>
                    <a:pt x="28504" y="62984"/>
                    <a:pt x="28298" y="64973"/>
                    <a:pt x="28530" y="66971"/>
                  </a:cubicBezTo>
                  <a:cubicBezTo>
                    <a:pt x="28700" y="68408"/>
                    <a:pt x="29048" y="69799"/>
                    <a:pt x="29378" y="71200"/>
                  </a:cubicBezTo>
                  <a:cubicBezTo>
                    <a:pt x="29744" y="72761"/>
                    <a:pt x="30100" y="74313"/>
                    <a:pt x="30181" y="75919"/>
                  </a:cubicBezTo>
                  <a:cubicBezTo>
                    <a:pt x="30315" y="78631"/>
                    <a:pt x="29378" y="80942"/>
                    <a:pt x="27567" y="82922"/>
                  </a:cubicBezTo>
                  <a:cubicBezTo>
                    <a:pt x="26612" y="83984"/>
                    <a:pt x="25515" y="84885"/>
                    <a:pt x="24293" y="85625"/>
                  </a:cubicBezTo>
                  <a:cubicBezTo>
                    <a:pt x="23499" y="86107"/>
                    <a:pt x="22580" y="86303"/>
                    <a:pt x="21688" y="86526"/>
                  </a:cubicBezTo>
                  <a:cubicBezTo>
                    <a:pt x="20194" y="86910"/>
                    <a:pt x="18478" y="87115"/>
                    <a:pt x="16397" y="87115"/>
                  </a:cubicBezTo>
                  <a:cubicBezTo>
                    <a:pt x="16353" y="87115"/>
                    <a:pt x="16309" y="87115"/>
                    <a:pt x="16264" y="87115"/>
                  </a:cubicBezTo>
                  <a:cubicBezTo>
                    <a:pt x="13195" y="87070"/>
                    <a:pt x="9805" y="86232"/>
                    <a:pt x="6763" y="84207"/>
                  </a:cubicBezTo>
                  <a:cubicBezTo>
                    <a:pt x="3873" y="82289"/>
                    <a:pt x="1883" y="79684"/>
                    <a:pt x="1062" y="76294"/>
                  </a:cubicBezTo>
                  <a:cubicBezTo>
                    <a:pt x="242" y="72939"/>
                    <a:pt x="1062" y="70031"/>
                    <a:pt x="3658" y="67685"/>
                  </a:cubicBezTo>
                  <a:cubicBezTo>
                    <a:pt x="4524" y="66900"/>
                    <a:pt x="5380" y="66106"/>
                    <a:pt x="6094" y="65169"/>
                  </a:cubicBezTo>
                  <a:cubicBezTo>
                    <a:pt x="7093" y="63858"/>
                    <a:pt x="7423" y="62368"/>
                    <a:pt x="7298" y="60753"/>
                  </a:cubicBezTo>
                  <a:cubicBezTo>
                    <a:pt x="7191" y="59406"/>
                    <a:pt x="6897" y="58095"/>
                    <a:pt x="6745" y="56757"/>
                  </a:cubicBezTo>
                  <a:cubicBezTo>
                    <a:pt x="6460" y="54357"/>
                    <a:pt x="7156" y="52252"/>
                    <a:pt x="8627" y="50369"/>
                  </a:cubicBezTo>
                  <a:cubicBezTo>
                    <a:pt x="10091" y="48487"/>
                    <a:pt x="12080" y="47416"/>
                    <a:pt x="14319" y="46730"/>
                  </a:cubicBezTo>
                  <a:cubicBezTo>
                    <a:pt x="15051" y="46498"/>
                    <a:pt x="15800" y="46337"/>
                    <a:pt x="16558" y="46212"/>
                  </a:cubicBezTo>
                  <a:cubicBezTo>
                    <a:pt x="16597" y="46206"/>
                    <a:pt x="16632" y="46201"/>
                    <a:pt x="16662" y="46201"/>
                  </a:cubicBezTo>
                  <a:close/>
                  <a:moveTo>
                    <a:pt x="25994" y="0"/>
                  </a:moveTo>
                  <a:cubicBezTo>
                    <a:pt x="25012" y="0"/>
                    <a:pt x="24029" y="19"/>
                    <a:pt x="23044" y="19"/>
                  </a:cubicBezTo>
                  <a:cubicBezTo>
                    <a:pt x="22179" y="19"/>
                    <a:pt x="21456" y="653"/>
                    <a:pt x="21331" y="1518"/>
                  </a:cubicBezTo>
                  <a:cubicBezTo>
                    <a:pt x="21295" y="1768"/>
                    <a:pt x="21260" y="2017"/>
                    <a:pt x="21251" y="2267"/>
                  </a:cubicBezTo>
                  <a:cubicBezTo>
                    <a:pt x="21245" y="2448"/>
                    <a:pt x="21164" y="2475"/>
                    <a:pt x="21067" y="2475"/>
                  </a:cubicBezTo>
                  <a:cubicBezTo>
                    <a:pt x="21026" y="2475"/>
                    <a:pt x="20982" y="2470"/>
                    <a:pt x="20939" y="2470"/>
                  </a:cubicBezTo>
                  <a:cubicBezTo>
                    <a:pt x="20924" y="2470"/>
                    <a:pt x="20909" y="2471"/>
                    <a:pt x="20894" y="2472"/>
                  </a:cubicBezTo>
                  <a:cubicBezTo>
                    <a:pt x="20870" y="2476"/>
                    <a:pt x="20848" y="2478"/>
                    <a:pt x="20828" y="2478"/>
                  </a:cubicBezTo>
                  <a:cubicBezTo>
                    <a:pt x="20700" y="2478"/>
                    <a:pt x="20653" y="2404"/>
                    <a:pt x="20653" y="2249"/>
                  </a:cubicBezTo>
                  <a:cubicBezTo>
                    <a:pt x="20635" y="1839"/>
                    <a:pt x="20519" y="1464"/>
                    <a:pt x="20198" y="1179"/>
                  </a:cubicBezTo>
                  <a:cubicBezTo>
                    <a:pt x="19988" y="991"/>
                    <a:pt x="19747" y="900"/>
                    <a:pt x="19519" y="900"/>
                  </a:cubicBezTo>
                  <a:cubicBezTo>
                    <a:pt x="19184" y="900"/>
                    <a:pt x="18880" y="1097"/>
                    <a:pt x="18753" y="1473"/>
                  </a:cubicBezTo>
                  <a:cubicBezTo>
                    <a:pt x="18450" y="2339"/>
                    <a:pt x="18405" y="3240"/>
                    <a:pt x="18619" y="4141"/>
                  </a:cubicBezTo>
                  <a:cubicBezTo>
                    <a:pt x="18646" y="4266"/>
                    <a:pt x="18717" y="4390"/>
                    <a:pt x="18797" y="4498"/>
                  </a:cubicBezTo>
                  <a:cubicBezTo>
                    <a:pt x="18983" y="4732"/>
                    <a:pt x="19225" y="4851"/>
                    <a:pt x="19472" y="4851"/>
                  </a:cubicBezTo>
                  <a:cubicBezTo>
                    <a:pt x="19676" y="4851"/>
                    <a:pt x="19883" y="4770"/>
                    <a:pt x="20064" y="4605"/>
                  </a:cubicBezTo>
                  <a:cubicBezTo>
                    <a:pt x="20145" y="4533"/>
                    <a:pt x="20207" y="4444"/>
                    <a:pt x="20296" y="4382"/>
                  </a:cubicBezTo>
                  <a:cubicBezTo>
                    <a:pt x="20374" y="4326"/>
                    <a:pt x="20450" y="4305"/>
                    <a:pt x="20527" y="4305"/>
                  </a:cubicBezTo>
                  <a:cubicBezTo>
                    <a:pt x="20669" y="4305"/>
                    <a:pt x="20811" y="4377"/>
                    <a:pt x="20956" y="4417"/>
                  </a:cubicBezTo>
                  <a:cubicBezTo>
                    <a:pt x="21072" y="4444"/>
                    <a:pt x="21046" y="4533"/>
                    <a:pt x="21037" y="4613"/>
                  </a:cubicBezTo>
                  <a:cubicBezTo>
                    <a:pt x="20992" y="5211"/>
                    <a:pt x="20947" y="5809"/>
                    <a:pt x="20912" y="6407"/>
                  </a:cubicBezTo>
                  <a:cubicBezTo>
                    <a:pt x="20912" y="6540"/>
                    <a:pt x="20867" y="6585"/>
                    <a:pt x="20733" y="6594"/>
                  </a:cubicBezTo>
                  <a:cubicBezTo>
                    <a:pt x="20591" y="6594"/>
                    <a:pt x="20546" y="6532"/>
                    <a:pt x="20537" y="6407"/>
                  </a:cubicBezTo>
                  <a:cubicBezTo>
                    <a:pt x="20528" y="6255"/>
                    <a:pt x="20501" y="6094"/>
                    <a:pt x="20457" y="5943"/>
                  </a:cubicBezTo>
                  <a:cubicBezTo>
                    <a:pt x="20310" y="5391"/>
                    <a:pt x="19880" y="5023"/>
                    <a:pt x="19417" y="5023"/>
                  </a:cubicBezTo>
                  <a:cubicBezTo>
                    <a:pt x="19401" y="5023"/>
                    <a:pt x="19385" y="5023"/>
                    <a:pt x="19368" y="5024"/>
                  </a:cubicBezTo>
                  <a:cubicBezTo>
                    <a:pt x="18913" y="5051"/>
                    <a:pt x="18592" y="5416"/>
                    <a:pt x="18494" y="6032"/>
                  </a:cubicBezTo>
                  <a:cubicBezTo>
                    <a:pt x="18414" y="6532"/>
                    <a:pt x="18378" y="7031"/>
                    <a:pt x="18387" y="7540"/>
                  </a:cubicBezTo>
                  <a:cubicBezTo>
                    <a:pt x="18396" y="7870"/>
                    <a:pt x="18423" y="8209"/>
                    <a:pt x="18610" y="8512"/>
                  </a:cubicBezTo>
                  <a:cubicBezTo>
                    <a:pt x="18794" y="8818"/>
                    <a:pt x="19062" y="8976"/>
                    <a:pt x="19344" y="8976"/>
                  </a:cubicBezTo>
                  <a:cubicBezTo>
                    <a:pt x="19554" y="8976"/>
                    <a:pt x="19771" y="8888"/>
                    <a:pt x="19966" y="8708"/>
                  </a:cubicBezTo>
                  <a:cubicBezTo>
                    <a:pt x="20037" y="8637"/>
                    <a:pt x="20109" y="8557"/>
                    <a:pt x="20198" y="8494"/>
                  </a:cubicBezTo>
                  <a:cubicBezTo>
                    <a:pt x="20263" y="8440"/>
                    <a:pt x="20331" y="8421"/>
                    <a:pt x="20400" y="8421"/>
                  </a:cubicBezTo>
                  <a:cubicBezTo>
                    <a:pt x="20502" y="8421"/>
                    <a:pt x="20606" y="8462"/>
                    <a:pt x="20707" y="8494"/>
                  </a:cubicBezTo>
                  <a:cubicBezTo>
                    <a:pt x="20885" y="8548"/>
                    <a:pt x="20796" y="8708"/>
                    <a:pt x="20796" y="8824"/>
                  </a:cubicBezTo>
                  <a:cubicBezTo>
                    <a:pt x="20805" y="9190"/>
                    <a:pt x="20796" y="9556"/>
                    <a:pt x="20796" y="9921"/>
                  </a:cubicBezTo>
                  <a:cubicBezTo>
                    <a:pt x="20778" y="9930"/>
                    <a:pt x="20751" y="9930"/>
                    <a:pt x="20733" y="9939"/>
                  </a:cubicBezTo>
                  <a:cubicBezTo>
                    <a:pt x="20707" y="9895"/>
                    <a:pt x="20680" y="9850"/>
                    <a:pt x="20662" y="9806"/>
                  </a:cubicBezTo>
                  <a:cubicBezTo>
                    <a:pt x="20447" y="9384"/>
                    <a:pt x="20080" y="9131"/>
                    <a:pt x="19708" y="9131"/>
                  </a:cubicBezTo>
                  <a:cubicBezTo>
                    <a:pt x="19678" y="9131"/>
                    <a:pt x="19648" y="9133"/>
                    <a:pt x="19618" y="9136"/>
                  </a:cubicBezTo>
                  <a:cubicBezTo>
                    <a:pt x="19208" y="9181"/>
                    <a:pt x="18922" y="9475"/>
                    <a:pt x="18806" y="10020"/>
                  </a:cubicBezTo>
                  <a:cubicBezTo>
                    <a:pt x="18664" y="10680"/>
                    <a:pt x="18655" y="11349"/>
                    <a:pt x="18699" y="12027"/>
                  </a:cubicBezTo>
                  <a:cubicBezTo>
                    <a:pt x="18708" y="12205"/>
                    <a:pt x="18762" y="12375"/>
                    <a:pt x="18842" y="12535"/>
                  </a:cubicBezTo>
                  <a:cubicBezTo>
                    <a:pt x="19024" y="12889"/>
                    <a:pt x="19315" y="13073"/>
                    <a:pt x="19624" y="13073"/>
                  </a:cubicBezTo>
                  <a:cubicBezTo>
                    <a:pt x="19844" y="13073"/>
                    <a:pt x="20074" y="12979"/>
                    <a:pt x="20278" y="12785"/>
                  </a:cubicBezTo>
                  <a:cubicBezTo>
                    <a:pt x="20341" y="12714"/>
                    <a:pt x="20403" y="12642"/>
                    <a:pt x="20484" y="12589"/>
                  </a:cubicBezTo>
                  <a:cubicBezTo>
                    <a:pt x="20551" y="12547"/>
                    <a:pt x="20622" y="12527"/>
                    <a:pt x="20689" y="12527"/>
                  </a:cubicBezTo>
                  <a:cubicBezTo>
                    <a:pt x="20835" y="12527"/>
                    <a:pt x="20967" y="12620"/>
                    <a:pt x="21028" y="12785"/>
                  </a:cubicBezTo>
                  <a:cubicBezTo>
                    <a:pt x="21295" y="13499"/>
                    <a:pt x="21572" y="14212"/>
                    <a:pt x="21893" y="14908"/>
                  </a:cubicBezTo>
                  <a:cubicBezTo>
                    <a:pt x="21947" y="15024"/>
                    <a:pt x="21947" y="15140"/>
                    <a:pt x="21929" y="15274"/>
                  </a:cubicBezTo>
                  <a:cubicBezTo>
                    <a:pt x="21599" y="17094"/>
                    <a:pt x="21278" y="18914"/>
                    <a:pt x="20965" y="20734"/>
                  </a:cubicBezTo>
                  <a:cubicBezTo>
                    <a:pt x="20216" y="25167"/>
                    <a:pt x="19467" y="29592"/>
                    <a:pt x="18735" y="34035"/>
                  </a:cubicBezTo>
                  <a:cubicBezTo>
                    <a:pt x="18111" y="37835"/>
                    <a:pt x="17522" y="41645"/>
                    <a:pt x="16924" y="45454"/>
                  </a:cubicBezTo>
                  <a:cubicBezTo>
                    <a:pt x="16897" y="45623"/>
                    <a:pt x="16853" y="45695"/>
                    <a:pt x="16665" y="45721"/>
                  </a:cubicBezTo>
                  <a:cubicBezTo>
                    <a:pt x="15818" y="45846"/>
                    <a:pt x="14988" y="46034"/>
                    <a:pt x="14176" y="46283"/>
                  </a:cubicBezTo>
                  <a:cubicBezTo>
                    <a:pt x="11928" y="46979"/>
                    <a:pt x="9912" y="48050"/>
                    <a:pt x="8396" y="49914"/>
                  </a:cubicBezTo>
                  <a:cubicBezTo>
                    <a:pt x="6879" y="51788"/>
                    <a:pt x="6067" y="53902"/>
                    <a:pt x="6246" y="56346"/>
                  </a:cubicBezTo>
                  <a:cubicBezTo>
                    <a:pt x="6335" y="57667"/>
                    <a:pt x="6620" y="58951"/>
                    <a:pt x="6790" y="60254"/>
                  </a:cubicBezTo>
                  <a:cubicBezTo>
                    <a:pt x="7057" y="62314"/>
                    <a:pt x="6585" y="64125"/>
                    <a:pt x="5104" y="65633"/>
                  </a:cubicBezTo>
                  <a:cubicBezTo>
                    <a:pt x="4426" y="66338"/>
                    <a:pt x="3703" y="66998"/>
                    <a:pt x="2998" y="67676"/>
                  </a:cubicBezTo>
                  <a:cubicBezTo>
                    <a:pt x="1865" y="68755"/>
                    <a:pt x="1054" y="70040"/>
                    <a:pt x="634" y="71557"/>
                  </a:cubicBezTo>
                  <a:cubicBezTo>
                    <a:pt x="1" y="73894"/>
                    <a:pt x="304" y="76160"/>
                    <a:pt x="1250" y="78354"/>
                  </a:cubicBezTo>
                  <a:cubicBezTo>
                    <a:pt x="2856" y="82066"/>
                    <a:pt x="5657" y="84563"/>
                    <a:pt x="9341" y="86107"/>
                  </a:cubicBezTo>
                  <a:cubicBezTo>
                    <a:pt x="11752" y="87115"/>
                    <a:pt x="14233" y="87580"/>
                    <a:pt x="16770" y="87580"/>
                  </a:cubicBezTo>
                  <a:cubicBezTo>
                    <a:pt x="17735" y="87580"/>
                    <a:pt x="18709" y="87513"/>
                    <a:pt x="19690" y="87382"/>
                  </a:cubicBezTo>
                  <a:cubicBezTo>
                    <a:pt x="22732" y="86972"/>
                    <a:pt x="25524" y="85937"/>
                    <a:pt x="28022" y="84144"/>
                  </a:cubicBezTo>
                  <a:cubicBezTo>
                    <a:pt x="31171" y="81896"/>
                    <a:pt x="33829" y="77659"/>
                    <a:pt x="32384" y="72502"/>
                  </a:cubicBezTo>
                  <a:cubicBezTo>
                    <a:pt x="31965" y="70995"/>
                    <a:pt x="31448" y="69523"/>
                    <a:pt x="30957" y="68042"/>
                  </a:cubicBezTo>
                  <a:cubicBezTo>
                    <a:pt x="30261" y="65945"/>
                    <a:pt x="30243" y="63867"/>
                    <a:pt x="30921" y="61761"/>
                  </a:cubicBezTo>
                  <a:cubicBezTo>
                    <a:pt x="31296" y="60593"/>
                    <a:pt x="31724" y="59442"/>
                    <a:pt x="32108" y="58282"/>
                  </a:cubicBezTo>
                  <a:cubicBezTo>
                    <a:pt x="32643" y="56659"/>
                    <a:pt x="32902" y="55008"/>
                    <a:pt x="32607" y="53313"/>
                  </a:cubicBezTo>
                  <a:cubicBezTo>
                    <a:pt x="32233" y="51199"/>
                    <a:pt x="31091" y="49557"/>
                    <a:pt x="29396" y="48291"/>
                  </a:cubicBezTo>
                  <a:cubicBezTo>
                    <a:pt x="27665" y="46988"/>
                    <a:pt x="25685" y="46275"/>
                    <a:pt x="23588" y="45855"/>
                  </a:cubicBezTo>
                  <a:cubicBezTo>
                    <a:pt x="23347" y="45811"/>
                    <a:pt x="23329" y="45713"/>
                    <a:pt x="23365" y="45525"/>
                  </a:cubicBezTo>
                  <a:cubicBezTo>
                    <a:pt x="23668" y="43723"/>
                    <a:pt x="23981" y="41921"/>
                    <a:pt x="24275" y="40119"/>
                  </a:cubicBezTo>
                  <a:cubicBezTo>
                    <a:pt x="24712" y="37425"/>
                    <a:pt x="25149" y="34722"/>
                    <a:pt x="25560" y="32028"/>
                  </a:cubicBezTo>
                  <a:cubicBezTo>
                    <a:pt x="25979" y="29253"/>
                    <a:pt x="26389" y="26479"/>
                    <a:pt x="26782" y="23704"/>
                  </a:cubicBezTo>
                  <a:cubicBezTo>
                    <a:pt x="27148" y="21108"/>
                    <a:pt x="27487" y="18521"/>
                    <a:pt x="27834" y="15925"/>
                  </a:cubicBezTo>
                  <a:cubicBezTo>
                    <a:pt x="27852" y="15756"/>
                    <a:pt x="27906" y="15631"/>
                    <a:pt x="28013" y="15506"/>
                  </a:cubicBezTo>
                  <a:cubicBezTo>
                    <a:pt x="28504" y="14953"/>
                    <a:pt x="28967" y="14382"/>
                    <a:pt x="29387" y="13775"/>
                  </a:cubicBezTo>
                  <a:cubicBezTo>
                    <a:pt x="29492" y="13614"/>
                    <a:pt x="29591" y="13486"/>
                    <a:pt x="29768" y="13486"/>
                  </a:cubicBezTo>
                  <a:cubicBezTo>
                    <a:pt x="29816" y="13486"/>
                    <a:pt x="29870" y="13496"/>
                    <a:pt x="29931" y="13517"/>
                  </a:cubicBezTo>
                  <a:cubicBezTo>
                    <a:pt x="30003" y="13538"/>
                    <a:pt x="30082" y="13547"/>
                    <a:pt x="30163" y="13547"/>
                  </a:cubicBezTo>
                  <a:cubicBezTo>
                    <a:pt x="30254" y="13547"/>
                    <a:pt x="30346" y="13535"/>
                    <a:pt x="30431" y="13517"/>
                  </a:cubicBezTo>
                  <a:cubicBezTo>
                    <a:pt x="30520" y="13494"/>
                    <a:pt x="30603" y="13483"/>
                    <a:pt x="30679" y="13483"/>
                  </a:cubicBezTo>
                  <a:cubicBezTo>
                    <a:pt x="30940" y="13483"/>
                    <a:pt x="31135" y="13612"/>
                    <a:pt x="31314" y="13873"/>
                  </a:cubicBezTo>
                  <a:cubicBezTo>
                    <a:pt x="31468" y="14099"/>
                    <a:pt x="31677" y="14207"/>
                    <a:pt x="31904" y="14207"/>
                  </a:cubicBezTo>
                  <a:cubicBezTo>
                    <a:pt x="32072" y="14207"/>
                    <a:pt x="32249" y="14148"/>
                    <a:pt x="32420" y="14034"/>
                  </a:cubicBezTo>
                  <a:cubicBezTo>
                    <a:pt x="32696" y="13856"/>
                    <a:pt x="32839" y="13597"/>
                    <a:pt x="32919" y="13294"/>
                  </a:cubicBezTo>
                  <a:cubicBezTo>
                    <a:pt x="33089" y="12625"/>
                    <a:pt x="33151" y="11947"/>
                    <a:pt x="33134" y="11260"/>
                  </a:cubicBezTo>
                  <a:cubicBezTo>
                    <a:pt x="33116" y="10769"/>
                    <a:pt x="32848" y="10412"/>
                    <a:pt x="32491" y="10305"/>
                  </a:cubicBezTo>
                  <a:cubicBezTo>
                    <a:pt x="32413" y="10283"/>
                    <a:pt x="32332" y="10273"/>
                    <a:pt x="32251" y="10273"/>
                  </a:cubicBezTo>
                  <a:cubicBezTo>
                    <a:pt x="31899" y="10273"/>
                    <a:pt x="31540" y="10471"/>
                    <a:pt x="31323" y="10805"/>
                  </a:cubicBezTo>
                  <a:cubicBezTo>
                    <a:pt x="31180" y="11019"/>
                    <a:pt x="31091" y="11251"/>
                    <a:pt x="31046" y="11500"/>
                  </a:cubicBezTo>
                  <a:cubicBezTo>
                    <a:pt x="31025" y="11607"/>
                    <a:pt x="30972" y="11631"/>
                    <a:pt x="30909" y="11631"/>
                  </a:cubicBezTo>
                  <a:cubicBezTo>
                    <a:pt x="30868" y="11631"/>
                    <a:pt x="30822" y="11620"/>
                    <a:pt x="30778" y="11616"/>
                  </a:cubicBezTo>
                  <a:cubicBezTo>
                    <a:pt x="30627" y="11599"/>
                    <a:pt x="30636" y="11518"/>
                    <a:pt x="30671" y="11393"/>
                  </a:cubicBezTo>
                  <a:cubicBezTo>
                    <a:pt x="30823" y="10831"/>
                    <a:pt x="30966" y="10260"/>
                    <a:pt x="31109" y="9690"/>
                  </a:cubicBezTo>
                  <a:cubicBezTo>
                    <a:pt x="31126" y="9618"/>
                    <a:pt x="31144" y="9556"/>
                    <a:pt x="31224" y="9529"/>
                  </a:cubicBezTo>
                  <a:cubicBezTo>
                    <a:pt x="31332" y="9486"/>
                    <a:pt x="31438" y="9465"/>
                    <a:pt x="31540" y="9465"/>
                  </a:cubicBezTo>
                  <a:cubicBezTo>
                    <a:pt x="31777" y="9465"/>
                    <a:pt x="31993" y="9578"/>
                    <a:pt x="32161" y="9797"/>
                  </a:cubicBezTo>
                  <a:cubicBezTo>
                    <a:pt x="32362" y="10054"/>
                    <a:pt x="32621" y="10184"/>
                    <a:pt x="32879" y="10184"/>
                  </a:cubicBezTo>
                  <a:cubicBezTo>
                    <a:pt x="33147" y="10184"/>
                    <a:pt x="33415" y="10043"/>
                    <a:pt x="33615" y="9761"/>
                  </a:cubicBezTo>
                  <a:cubicBezTo>
                    <a:pt x="33687" y="9663"/>
                    <a:pt x="33749" y="9547"/>
                    <a:pt x="33785" y="9431"/>
                  </a:cubicBezTo>
                  <a:cubicBezTo>
                    <a:pt x="34008" y="8690"/>
                    <a:pt x="34088" y="7932"/>
                    <a:pt x="34035" y="7156"/>
                  </a:cubicBezTo>
                  <a:cubicBezTo>
                    <a:pt x="34008" y="6737"/>
                    <a:pt x="33803" y="6416"/>
                    <a:pt x="33374" y="6291"/>
                  </a:cubicBezTo>
                  <a:cubicBezTo>
                    <a:pt x="33307" y="6270"/>
                    <a:pt x="33235" y="6261"/>
                    <a:pt x="33162" y="6261"/>
                  </a:cubicBezTo>
                  <a:cubicBezTo>
                    <a:pt x="32851" y="6261"/>
                    <a:pt x="32512" y="6437"/>
                    <a:pt x="32295" y="6719"/>
                  </a:cubicBezTo>
                  <a:cubicBezTo>
                    <a:pt x="32126" y="6933"/>
                    <a:pt x="32027" y="7192"/>
                    <a:pt x="31974" y="7459"/>
                  </a:cubicBezTo>
                  <a:cubicBezTo>
                    <a:pt x="31955" y="7584"/>
                    <a:pt x="31902" y="7613"/>
                    <a:pt x="31822" y="7613"/>
                  </a:cubicBezTo>
                  <a:cubicBezTo>
                    <a:pt x="31788" y="7613"/>
                    <a:pt x="31749" y="7607"/>
                    <a:pt x="31706" y="7602"/>
                  </a:cubicBezTo>
                  <a:cubicBezTo>
                    <a:pt x="31528" y="7584"/>
                    <a:pt x="31555" y="7486"/>
                    <a:pt x="31572" y="7370"/>
                  </a:cubicBezTo>
                  <a:cubicBezTo>
                    <a:pt x="31662" y="6817"/>
                    <a:pt x="31778" y="6273"/>
                    <a:pt x="31831" y="5720"/>
                  </a:cubicBezTo>
                  <a:cubicBezTo>
                    <a:pt x="31858" y="5399"/>
                    <a:pt x="32027" y="5381"/>
                    <a:pt x="32268" y="5381"/>
                  </a:cubicBezTo>
                  <a:cubicBezTo>
                    <a:pt x="32447" y="5390"/>
                    <a:pt x="32563" y="5497"/>
                    <a:pt x="32643" y="5639"/>
                  </a:cubicBezTo>
                  <a:cubicBezTo>
                    <a:pt x="32827" y="5958"/>
                    <a:pt x="33098" y="6098"/>
                    <a:pt x="33371" y="6098"/>
                  </a:cubicBezTo>
                  <a:cubicBezTo>
                    <a:pt x="33732" y="6098"/>
                    <a:pt x="34098" y="5853"/>
                    <a:pt x="34275" y="5452"/>
                  </a:cubicBezTo>
                  <a:cubicBezTo>
                    <a:pt x="34400" y="5158"/>
                    <a:pt x="34463" y="4845"/>
                    <a:pt x="34499" y="4533"/>
                  </a:cubicBezTo>
                  <a:cubicBezTo>
                    <a:pt x="34552" y="4007"/>
                    <a:pt x="34668" y="3472"/>
                    <a:pt x="34543" y="2936"/>
                  </a:cubicBezTo>
                  <a:cubicBezTo>
                    <a:pt x="34432" y="2446"/>
                    <a:pt x="34084" y="2170"/>
                    <a:pt x="33687" y="2170"/>
                  </a:cubicBezTo>
                  <a:cubicBezTo>
                    <a:pt x="33478" y="2170"/>
                    <a:pt x="33254" y="2247"/>
                    <a:pt x="33044" y="2410"/>
                  </a:cubicBezTo>
                  <a:cubicBezTo>
                    <a:pt x="32732" y="2651"/>
                    <a:pt x="32589" y="2990"/>
                    <a:pt x="32509" y="3356"/>
                  </a:cubicBezTo>
                  <a:cubicBezTo>
                    <a:pt x="32486" y="3462"/>
                    <a:pt x="32470" y="3542"/>
                    <a:pt x="32357" y="3542"/>
                  </a:cubicBezTo>
                  <a:cubicBezTo>
                    <a:pt x="32336" y="3542"/>
                    <a:pt x="32313" y="3539"/>
                    <a:pt x="32286" y="3534"/>
                  </a:cubicBezTo>
                  <a:cubicBezTo>
                    <a:pt x="32126" y="3498"/>
                    <a:pt x="32126" y="3409"/>
                    <a:pt x="32143" y="3284"/>
                  </a:cubicBezTo>
                  <a:cubicBezTo>
                    <a:pt x="32188" y="2865"/>
                    <a:pt x="32250" y="2446"/>
                    <a:pt x="32259" y="2026"/>
                  </a:cubicBezTo>
                  <a:cubicBezTo>
                    <a:pt x="32277" y="1152"/>
                    <a:pt x="31626" y="385"/>
                    <a:pt x="30761" y="278"/>
                  </a:cubicBezTo>
                  <a:cubicBezTo>
                    <a:pt x="30092" y="189"/>
                    <a:pt x="29422" y="126"/>
                    <a:pt x="28753" y="82"/>
                  </a:cubicBezTo>
                  <a:cubicBezTo>
                    <a:pt x="27834" y="17"/>
                    <a:pt x="26914" y="0"/>
                    <a:pt x="25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7"/>
            <p:cNvSpPr/>
            <p:nvPr/>
          </p:nvSpPr>
          <p:spPr>
            <a:xfrm>
              <a:off x="5410215" y="1255612"/>
              <a:ext cx="53245" cy="53046"/>
            </a:xfrm>
            <a:custGeom>
              <a:rect b="b" l="l" r="r" t="t"/>
              <a:pathLst>
                <a:path extrusionOk="0" h="2134" w="2142">
                  <a:moveTo>
                    <a:pt x="1035" y="491"/>
                  </a:moveTo>
                  <a:cubicBezTo>
                    <a:pt x="1041" y="491"/>
                    <a:pt x="1047" y="491"/>
                    <a:pt x="1053" y="492"/>
                  </a:cubicBezTo>
                  <a:cubicBezTo>
                    <a:pt x="1392" y="500"/>
                    <a:pt x="1669" y="768"/>
                    <a:pt x="1660" y="1089"/>
                  </a:cubicBezTo>
                  <a:cubicBezTo>
                    <a:pt x="1643" y="1405"/>
                    <a:pt x="1393" y="1643"/>
                    <a:pt x="1071" y="1643"/>
                  </a:cubicBezTo>
                  <a:cubicBezTo>
                    <a:pt x="1065" y="1643"/>
                    <a:pt x="1059" y="1643"/>
                    <a:pt x="1053" y="1642"/>
                  </a:cubicBezTo>
                  <a:cubicBezTo>
                    <a:pt x="723" y="1633"/>
                    <a:pt x="474" y="1375"/>
                    <a:pt x="474" y="1062"/>
                  </a:cubicBezTo>
                  <a:cubicBezTo>
                    <a:pt x="474" y="730"/>
                    <a:pt x="706" y="491"/>
                    <a:pt x="1035" y="491"/>
                  </a:cubicBezTo>
                  <a:close/>
                  <a:moveTo>
                    <a:pt x="1027" y="1"/>
                  </a:moveTo>
                  <a:cubicBezTo>
                    <a:pt x="456" y="1"/>
                    <a:pt x="10" y="465"/>
                    <a:pt x="10" y="1054"/>
                  </a:cubicBezTo>
                  <a:cubicBezTo>
                    <a:pt x="1" y="1655"/>
                    <a:pt x="474" y="2133"/>
                    <a:pt x="1064" y="2133"/>
                  </a:cubicBezTo>
                  <a:cubicBezTo>
                    <a:pt x="1069" y="2133"/>
                    <a:pt x="1075" y="2133"/>
                    <a:pt x="1080" y="2133"/>
                  </a:cubicBezTo>
                  <a:cubicBezTo>
                    <a:pt x="1642" y="2124"/>
                    <a:pt x="2124" y="1660"/>
                    <a:pt x="2133" y="1098"/>
                  </a:cubicBezTo>
                  <a:cubicBezTo>
                    <a:pt x="2142" y="509"/>
                    <a:pt x="1633"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7"/>
            <p:cNvSpPr/>
            <p:nvPr/>
          </p:nvSpPr>
          <p:spPr>
            <a:xfrm>
              <a:off x="5438826" y="1163588"/>
              <a:ext cx="53468" cy="52797"/>
            </a:xfrm>
            <a:custGeom>
              <a:rect b="b" l="l" r="r" t="t"/>
              <a:pathLst>
                <a:path extrusionOk="0" h="2124" w="2151">
                  <a:moveTo>
                    <a:pt x="1053" y="482"/>
                  </a:moveTo>
                  <a:cubicBezTo>
                    <a:pt x="1383" y="482"/>
                    <a:pt x="1678" y="750"/>
                    <a:pt x="1678" y="1062"/>
                  </a:cubicBezTo>
                  <a:cubicBezTo>
                    <a:pt x="1687" y="1370"/>
                    <a:pt x="1401" y="1651"/>
                    <a:pt x="1086" y="1651"/>
                  </a:cubicBezTo>
                  <a:cubicBezTo>
                    <a:pt x="1081" y="1651"/>
                    <a:pt x="1076" y="1651"/>
                    <a:pt x="1071" y="1651"/>
                  </a:cubicBezTo>
                  <a:cubicBezTo>
                    <a:pt x="768" y="1651"/>
                    <a:pt x="491" y="1375"/>
                    <a:pt x="491" y="1071"/>
                  </a:cubicBezTo>
                  <a:cubicBezTo>
                    <a:pt x="482" y="741"/>
                    <a:pt x="732" y="482"/>
                    <a:pt x="1053" y="482"/>
                  </a:cubicBezTo>
                  <a:close/>
                  <a:moveTo>
                    <a:pt x="1062" y="1"/>
                  </a:moveTo>
                  <a:cubicBezTo>
                    <a:pt x="491" y="1"/>
                    <a:pt x="18" y="465"/>
                    <a:pt x="10" y="1044"/>
                  </a:cubicBezTo>
                  <a:cubicBezTo>
                    <a:pt x="1" y="1642"/>
                    <a:pt x="482" y="2124"/>
                    <a:pt x="1089" y="2124"/>
                  </a:cubicBezTo>
                  <a:cubicBezTo>
                    <a:pt x="1678" y="2124"/>
                    <a:pt x="2151" y="1651"/>
                    <a:pt x="2151" y="1071"/>
                  </a:cubicBezTo>
                  <a:cubicBezTo>
                    <a:pt x="2151" y="491"/>
                    <a:pt x="1651" y="1"/>
                    <a:pt x="1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7"/>
            <p:cNvSpPr/>
            <p:nvPr/>
          </p:nvSpPr>
          <p:spPr>
            <a:xfrm>
              <a:off x="5289357" y="1254294"/>
              <a:ext cx="53692" cy="52797"/>
            </a:xfrm>
            <a:custGeom>
              <a:rect b="b" l="l" r="r" t="t"/>
              <a:pathLst>
                <a:path extrusionOk="0" h="2124" w="2160">
                  <a:moveTo>
                    <a:pt x="1098" y="491"/>
                  </a:moveTo>
                  <a:cubicBezTo>
                    <a:pt x="1437" y="491"/>
                    <a:pt x="1669" y="714"/>
                    <a:pt x="1669" y="1062"/>
                  </a:cubicBezTo>
                  <a:cubicBezTo>
                    <a:pt x="1660" y="1387"/>
                    <a:pt x="1401" y="1651"/>
                    <a:pt x="1078" y="1651"/>
                  </a:cubicBezTo>
                  <a:cubicBezTo>
                    <a:pt x="1073" y="1651"/>
                    <a:pt x="1068" y="1651"/>
                    <a:pt x="1062" y="1651"/>
                  </a:cubicBezTo>
                  <a:cubicBezTo>
                    <a:pt x="759" y="1642"/>
                    <a:pt x="483" y="1365"/>
                    <a:pt x="483" y="1062"/>
                  </a:cubicBezTo>
                  <a:cubicBezTo>
                    <a:pt x="474" y="741"/>
                    <a:pt x="750" y="491"/>
                    <a:pt x="1098" y="491"/>
                  </a:cubicBezTo>
                  <a:close/>
                  <a:moveTo>
                    <a:pt x="1099" y="0"/>
                  </a:moveTo>
                  <a:cubicBezTo>
                    <a:pt x="518" y="0"/>
                    <a:pt x="28" y="461"/>
                    <a:pt x="19" y="1026"/>
                  </a:cubicBezTo>
                  <a:cubicBezTo>
                    <a:pt x="1" y="1633"/>
                    <a:pt x="465" y="2115"/>
                    <a:pt x="1071" y="2124"/>
                  </a:cubicBezTo>
                  <a:cubicBezTo>
                    <a:pt x="1077" y="2124"/>
                    <a:pt x="1082" y="2124"/>
                    <a:pt x="1087" y="2124"/>
                  </a:cubicBezTo>
                  <a:cubicBezTo>
                    <a:pt x="1669" y="2124"/>
                    <a:pt x="2160" y="1628"/>
                    <a:pt x="2160" y="1053"/>
                  </a:cubicBezTo>
                  <a:cubicBezTo>
                    <a:pt x="2151" y="473"/>
                    <a:pt x="1687" y="9"/>
                    <a:pt x="1116" y="0"/>
                  </a:cubicBezTo>
                  <a:cubicBezTo>
                    <a:pt x="1110" y="0"/>
                    <a:pt x="1105" y="0"/>
                    <a:pt x="1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7"/>
            <p:cNvSpPr/>
            <p:nvPr/>
          </p:nvSpPr>
          <p:spPr>
            <a:xfrm>
              <a:off x="5449913" y="1082428"/>
              <a:ext cx="53468" cy="52375"/>
            </a:xfrm>
            <a:custGeom>
              <a:rect b="b" l="l" r="r" t="t"/>
              <a:pathLst>
                <a:path extrusionOk="0" h="2107" w="2151">
                  <a:moveTo>
                    <a:pt x="1038" y="464"/>
                  </a:moveTo>
                  <a:cubicBezTo>
                    <a:pt x="1043" y="464"/>
                    <a:pt x="1048" y="464"/>
                    <a:pt x="1053" y="464"/>
                  </a:cubicBezTo>
                  <a:cubicBezTo>
                    <a:pt x="1383" y="473"/>
                    <a:pt x="1669" y="759"/>
                    <a:pt x="1669" y="1062"/>
                  </a:cubicBezTo>
                  <a:cubicBezTo>
                    <a:pt x="1660" y="1374"/>
                    <a:pt x="1383" y="1642"/>
                    <a:pt x="1071" y="1642"/>
                  </a:cubicBezTo>
                  <a:cubicBezTo>
                    <a:pt x="759" y="1642"/>
                    <a:pt x="473" y="1357"/>
                    <a:pt x="473" y="1035"/>
                  </a:cubicBezTo>
                  <a:cubicBezTo>
                    <a:pt x="473" y="728"/>
                    <a:pt x="733" y="464"/>
                    <a:pt x="1038" y="464"/>
                  </a:cubicBezTo>
                  <a:close/>
                  <a:moveTo>
                    <a:pt x="1045" y="0"/>
                  </a:moveTo>
                  <a:cubicBezTo>
                    <a:pt x="456" y="0"/>
                    <a:pt x="1" y="452"/>
                    <a:pt x="1" y="1044"/>
                  </a:cubicBezTo>
                  <a:cubicBezTo>
                    <a:pt x="1" y="1633"/>
                    <a:pt x="465" y="2106"/>
                    <a:pt x="1053" y="2106"/>
                  </a:cubicBezTo>
                  <a:cubicBezTo>
                    <a:pt x="1059" y="2106"/>
                    <a:pt x="1065" y="2106"/>
                    <a:pt x="1071" y="2106"/>
                  </a:cubicBezTo>
                  <a:cubicBezTo>
                    <a:pt x="1660" y="2106"/>
                    <a:pt x="2133" y="1654"/>
                    <a:pt x="2142" y="1071"/>
                  </a:cubicBezTo>
                  <a:cubicBezTo>
                    <a:pt x="2151" y="491"/>
                    <a:pt x="1660" y="10"/>
                    <a:pt x="1062" y="1"/>
                  </a:cubicBezTo>
                  <a:cubicBezTo>
                    <a:pt x="1057" y="1"/>
                    <a:pt x="1051" y="0"/>
                    <a:pt x="1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7"/>
            <p:cNvSpPr/>
            <p:nvPr/>
          </p:nvSpPr>
          <p:spPr>
            <a:xfrm>
              <a:off x="5296690" y="1076437"/>
              <a:ext cx="53245" cy="52822"/>
            </a:xfrm>
            <a:custGeom>
              <a:rect b="b" l="l" r="r" t="t"/>
              <a:pathLst>
                <a:path extrusionOk="0" h="2125" w="2142">
                  <a:moveTo>
                    <a:pt x="1081" y="473"/>
                  </a:moveTo>
                  <a:cubicBezTo>
                    <a:pt x="1087" y="473"/>
                    <a:pt x="1092" y="473"/>
                    <a:pt x="1098" y="474"/>
                  </a:cubicBezTo>
                  <a:cubicBezTo>
                    <a:pt x="1428" y="474"/>
                    <a:pt x="1677" y="741"/>
                    <a:pt x="1677" y="1053"/>
                  </a:cubicBezTo>
                  <a:cubicBezTo>
                    <a:pt x="1669" y="1378"/>
                    <a:pt x="1409" y="1642"/>
                    <a:pt x="1087" y="1642"/>
                  </a:cubicBezTo>
                  <a:cubicBezTo>
                    <a:pt x="1081" y="1642"/>
                    <a:pt x="1076" y="1642"/>
                    <a:pt x="1071" y="1642"/>
                  </a:cubicBezTo>
                  <a:cubicBezTo>
                    <a:pt x="750" y="1633"/>
                    <a:pt x="491" y="1375"/>
                    <a:pt x="491" y="1062"/>
                  </a:cubicBezTo>
                  <a:cubicBezTo>
                    <a:pt x="491" y="738"/>
                    <a:pt x="759" y="473"/>
                    <a:pt x="1081" y="473"/>
                  </a:cubicBezTo>
                  <a:close/>
                  <a:moveTo>
                    <a:pt x="1089" y="1"/>
                  </a:moveTo>
                  <a:cubicBezTo>
                    <a:pt x="500" y="10"/>
                    <a:pt x="9" y="474"/>
                    <a:pt x="9" y="1044"/>
                  </a:cubicBezTo>
                  <a:cubicBezTo>
                    <a:pt x="0" y="1628"/>
                    <a:pt x="491" y="2124"/>
                    <a:pt x="1073" y="2124"/>
                  </a:cubicBezTo>
                  <a:cubicBezTo>
                    <a:pt x="1078" y="2124"/>
                    <a:pt x="1083" y="2124"/>
                    <a:pt x="1089" y="2124"/>
                  </a:cubicBezTo>
                  <a:cubicBezTo>
                    <a:pt x="1677" y="2115"/>
                    <a:pt x="2141" y="1642"/>
                    <a:pt x="2141" y="1053"/>
                  </a:cubicBezTo>
                  <a:cubicBezTo>
                    <a:pt x="2141" y="456"/>
                    <a:pt x="1695"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7"/>
            <p:cNvSpPr/>
            <p:nvPr/>
          </p:nvSpPr>
          <p:spPr>
            <a:xfrm>
              <a:off x="5285603" y="1158045"/>
              <a:ext cx="53245" cy="52375"/>
            </a:xfrm>
            <a:custGeom>
              <a:rect b="b" l="l" r="r" t="t"/>
              <a:pathLst>
                <a:path extrusionOk="0" h="2107" w="2142">
                  <a:moveTo>
                    <a:pt x="1097" y="465"/>
                  </a:moveTo>
                  <a:cubicBezTo>
                    <a:pt x="1419" y="465"/>
                    <a:pt x="1686" y="732"/>
                    <a:pt x="1677" y="1044"/>
                  </a:cubicBezTo>
                  <a:cubicBezTo>
                    <a:pt x="1669" y="1369"/>
                    <a:pt x="1401" y="1633"/>
                    <a:pt x="1086" y="1633"/>
                  </a:cubicBezTo>
                  <a:cubicBezTo>
                    <a:pt x="1081" y="1633"/>
                    <a:pt x="1076" y="1633"/>
                    <a:pt x="1071" y="1633"/>
                  </a:cubicBezTo>
                  <a:cubicBezTo>
                    <a:pt x="741" y="1624"/>
                    <a:pt x="482" y="1357"/>
                    <a:pt x="491" y="1018"/>
                  </a:cubicBezTo>
                  <a:cubicBezTo>
                    <a:pt x="509" y="714"/>
                    <a:pt x="776" y="465"/>
                    <a:pt x="1097" y="465"/>
                  </a:cubicBezTo>
                  <a:close/>
                  <a:moveTo>
                    <a:pt x="1098" y="1"/>
                  </a:moveTo>
                  <a:cubicBezTo>
                    <a:pt x="499" y="1"/>
                    <a:pt x="9" y="470"/>
                    <a:pt x="0" y="1035"/>
                  </a:cubicBezTo>
                  <a:cubicBezTo>
                    <a:pt x="0" y="1624"/>
                    <a:pt x="473" y="2097"/>
                    <a:pt x="1062" y="2106"/>
                  </a:cubicBezTo>
                  <a:cubicBezTo>
                    <a:pt x="1677" y="2106"/>
                    <a:pt x="2141" y="1651"/>
                    <a:pt x="2141" y="1044"/>
                  </a:cubicBezTo>
                  <a:cubicBezTo>
                    <a:pt x="2141" y="447"/>
                    <a:pt x="1704" y="1"/>
                    <a:pt x="1115" y="1"/>
                  </a:cubicBezTo>
                  <a:cubicBezTo>
                    <a:pt x="1110" y="1"/>
                    <a:pt x="1104" y="1"/>
                    <a:pt x="1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2">
    <p:spTree>
      <p:nvGrpSpPr>
        <p:cNvPr id="412" name="Shape 412"/>
        <p:cNvGrpSpPr/>
        <p:nvPr/>
      </p:nvGrpSpPr>
      <p:grpSpPr>
        <a:xfrm>
          <a:off x="0" y="0"/>
          <a:ext cx="0" cy="0"/>
          <a:chOff x="0" y="0"/>
          <a:chExt cx="0" cy="0"/>
        </a:xfrm>
      </p:grpSpPr>
      <p:pic>
        <p:nvPicPr>
          <p:cNvPr id="413" name="Google Shape;413;p18"/>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414" name="Google Shape;414;p18"/>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15" name="Google Shape;415;p18"/>
          <p:cNvSpPr txBox="1"/>
          <p:nvPr>
            <p:ph idx="1" type="subTitle"/>
          </p:nvPr>
        </p:nvSpPr>
        <p:spPr>
          <a:xfrm>
            <a:off x="720075" y="1803275"/>
            <a:ext cx="2407500" cy="71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16" name="Google Shape;416;p18"/>
          <p:cNvSpPr txBox="1"/>
          <p:nvPr>
            <p:ph idx="2" type="subTitle"/>
          </p:nvPr>
        </p:nvSpPr>
        <p:spPr>
          <a:xfrm>
            <a:off x="3368334" y="1803275"/>
            <a:ext cx="2407500" cy="71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17" name="Google Shape;417;p18"/>
          <p:cNvSpPr txBox="1"/>
          <p:nvPr>
            <p:ph idx="3" type="subTitle"/>
          </p:nvPr>
        </p:nvSpPr>
        <p:spPr>
          <a:xfrm>
            <a:off x="6016551" y="1803275"/>
            <a:ext cx="2407500" cy="71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18" name="Google Shape;418;p18"/>
          <p:cNvSpPr txBox="1"/>
          <p:nvPr>
            <p:ph idx="4" type="subTitle"/>
          </p:nvPr>
        </p:nvSpPr>
        <p:spPr>
          <a:xfrm>
            <a:off x="720075" y="2475250"/>
            <a:ext cx="2407500" cy="45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Font typeface="Bebas Neue"/>
              <a:buNone/>
              <a:defRPr b="1" sz="2000">
                <a:solidFill>
                  <a:schemeClr val="dk1"/>
                </a:solidFill>
                <a:latin typeface="Cormorant Upright"/>
                <a:ea typeface="Cormorant Upright"/>
                <a:cs typeface="Cormorant Upright"/>
                <a:sym typeface="Cormorant Upright"/>
              </a:defRPr>
            </a:lvl1pPr>
            <a:lvl2pPr lvl="1" rtl="0"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19" name="Google Shape;419;p18"/>
          <p:cNvSpPr txBox="1"/>
          <p:nvPr>
            <p:ph idx="5" type="subTitle"/>
          </p:nvPr>
        </p:nvSpPr>
        <p:spPr>
          <a:xfrm>
            <a:off x="3368250" y="2475250"/>
            <a:ext cx="2407500" cy="45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Font typeface="Bebas Neue"/>
              <a:buNone/>
              <a:defRPr b="1" sz="2000">
                <a:solidFill>
                  <a:schemeClr val="dk1"/>
                </a:solidFill>
                <a:latin typeface="Cormorant Upright"/>
                <a:ea typeface="Cormorant Upright"/>
                <a:cs typeface="Cormorant Upright"/>
                <a:sym typeface="Cormorant Upright"/>
              </a:defRPr>
            </a:lvl1pPr>
            <a:lvl2pPr lvl="1" rtl="0"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420" name="Google Shape;420;p18"/>
          <p:cNvSpPr txBox="1"/>
          <p:nvPr>
            <p:ph idx="6" type="subTitle"/>
          </p:nvPr>
        </p:nvSpPr>
        <p:spPr>
          <a:xfrm>
            <a:off x="6016375" y="2475250"/>
            <a:ext cx="2407500" cy="45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Font typeface="Bebas Neue"/>
              <a:buNone/>
              <a:defRPr b="1" sz="2000">
                <a:solidFill>
                  <a:schemeClr val="dk1"/>
                </a:solidFill>
                <a:latin typeface="Cormorant Upright"/>
                <a:ea typeface="Cormorant Upright"/>
                <a:cs typeface="Cormorant Upright"/>
                <a:sym typeface="Cormorant Upright"/>
              </a:defRPr>
            </a:lvl1pPr>
            <a:lvl2pPr lvl="1" rtl="0" algn="ctr">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gn="ctr">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gn="ctr">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gn="ctr">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gn="ctr">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gn="ctr">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gn="ctr">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gn="ctr">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421" name="Google Shape;421;p18"/>
          <p:cNvGrpSpPr/>
          <p:nvPr/>
        </p:nvGrpSpPr>
        <p:grpSpPr>
          <a:xfrm>
            <a:off x="90100" y="67690"/>
            <a:ext cx="676569" cy="1879006"/>
            <a:chOff x="8393654" y="-572694"/>
            <a:chExt cx="676569" cy="1879006"/>
          </a:xfrm>
        </p:grpSpPr>
        <p:grpSp>
          <p:nvGrpSpPr>
            <p:cNvPr id="422" name="Google Shape;422;p18"/>
            <p:cNvGrpSpPr/>
            <p:nvPr/>
          </p:nvGrpSpPr>
          <p:grpSpPr>
            <a:xfrm rot="-735098">
              <a:off x="8437892" y="222764"/>
              <a:ext cx="548359" cy="475782"/>
              <a:chOff x="3011993" y="1186659"/>
              <a:chExt cx="548373" cy="475794"/>
            </a:xfrm>
          </p:grpSpPr>
          <p:sp>
            <p:nvSpPr>
              <p:cNvPr id="423" name="Google Shape;423;p18"/>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8"/>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 name="Google Shape;425;p18"/>
            <p:cNvGrpSpPr/>
            <p:nvPr/>
          </p:nvGrpSpPr>
          <p:grpSpPr>
            <a:xfrm>
              <a:off x="8731923" y="886148"/>
              <a:ext cx="262517" cy="420164"/>
              <a:chOff x="1231898" y="1326273"/>
              <a:chExt cx="262517" cy="420164"/>
            </a:xfrm>
          </p:grpSpPr>
          <p:sp>
            <p:nvSpPr>
              <p:cNvPr id="426" name="Google Shape;426;p18"/>
              <p:cNvSpPr/>
              <p:nvPr/>
            </p:nvSpPr>
            <p:spPr>
              <a:xfrm rot="-320454">
                <a:off x="12500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8"/>
              <p:cNvSpPr/>
              <p:nvPr/>
            </p:nvSpPr>
            <p:spPr>
              <a:xfrm rot="-320454">
                <a:off x="12500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 name="Google Shape;428;p18"/>
            <p:cNvGrpSpPr/>
            <p:nvPr/>
          </p:nvGrpSpPr>
          <p:grpSpPr>
            <a:xfrm>
              <a:off x="8764414" y="-572694"/>
              <a:ext cx="305809" cy="431096"/>
              <a:chOff x="2252064" y="699081"/>
              <a:chExt cx="305809" cy="431096"/>
            </a:xfrm>
          </p:grpSpPr>
          <p:sp>
            <p:nvSpPr>
              <p:cNvPr id="429" name="Google Shape;429;p18"/>
              <p:cNvSpPr/>
              <p:nvPr/>
            </p:nvSpPr>
            <p:spPr>
              <a:xfrm rot="1369356">
                <a:off x="2322970" y="7152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8"/>
              <p:cNvSpPr/>
              <p:nvPr/>
            </p:nvSpPr>
            <p:spPr>
              <a:xfrm rot="1369356">
                <a:off x="2322970" y="7152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1" name="Google Shape;431;p18"/>
          <p:cNvGrpSpPr/>
          <p:nvPr/>
        </p:nvGrpSpPr>
        <p:grpSpPr>
          <a:xfrm>
            <a:off x="8445432" y="143899"/>
            <a:ext cx="561620" cy="1556915"/>
            <a:chOff x="34407" y="651137"/>
            <a:chExt cx="561620" cy="1556915"/>
          </a:xfrm>
        </p:grpSpPr>
        <p:grpSp>
          <p:nvGrpSpPr>
            <p:cNvPr id="432" name="Google Shape;432;p18"/>
            <p:cNvGrpSpPr/>
            <p:nvPr/>
          </p:nvGrpSpPr>
          <p:grpSpPr>
            <a:xfrm>
              <a:off x="167818" y="651137"/>
              <a:ext cx="264601" cy="349233"/>
              <a:chOff x="850593" y="1006187"/>
              <a:chExt cx="264601" cy="349233"/>
            </a:xfrm>
          </p:grpSpPr>
          <p:sp>
            <p:nvSpPr>
              <p:cNvPr id="433" name="Google Shape;433;p18"/>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8"/>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18"/>
            <p:cNvGrpSpPr/>
            <p:nvPr/>
          </p:nvGrpSpPr>
          <p:grpSpPr>
            <a:xfrm>
              <a:off x="34407" y="1772811"/>
              <a:ext cx="406405" cy="435241"/>
              <a:chOff x="448257" y="629836"/>
              <a:chExt cx="406405" cy="435241"/>
            </a:xfrm>
          </p:grpSpPr>
          <p:sp>
            <p:nvSpPr>
              <p:cNvPr id="436" name="Google Shape;436;p18"/>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8"/>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18"/>
            <p:cNvGrpSpPr/>
            <p:nvPr/>
          </p:nvGrpSpPr>
          <p:grpSpPr>
            <a:xfrm>
              <a:off x="200686" y="1228883"/>
              <a:ext cx="395341" cy="214294"/>
              <a:chOff x="1168186" y="1892283"/>
              <a:chExt cx="395341" cy="214294"/>
            </a:xfrm>
          </p:grpSpPr>
          <p:sp>
            <p:nvSpPr>
              <p:cNvPr id="439" name="Google Shape;439;p18"/>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8"/>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 name="Google Shape;441;p18"/>
          <p:cNvGrpSpPr/>
          <p:nvPr/>
        </p:nvGrpSpPr>
        <p:grpSpPr>
          <a:xfrm>
            <a:off x="4234680" y="4563766"/>
            <a:ext cx="1352027" cy="457531"/>
            <a:chOff x="3526180" y="4685966"/>
            <a:chExt cx="1352027" cy="457531"/>
          </a:xfrm>
        </p:grpSpPr>
        <p:grpSp>
          <p:nvGrpSpPr>
            <p:cNvPr id="442" name="Google Shape;442;p18"/>
            <p:cNvGrpSpPr/>
            <p:nvPr/>
          </p:nvGrpSpPr>
          <p:grpSpPr>
            <a:xfrm>
              <a:off x="4659929" y="4754375"/>
              <a:ext cx="218279" cy="320717"/>
              <a:chOff x="680192" y="1554412"/>
              <a:chExt cx="218279" cy="320717"/>
            </a:xfrm>
          </p:grpSpPr>
          <p:sp>
            <p:nvSpPr>
              <p:cNvPr id="443" name="Google Shape;443;p18"/>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8"/>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 name="Google Shape;445;p18"/>
            <p:cNvGrpSpPr/>
            <p:nvPr/>
          </p:nvGrpSpPr>
          <p:grpSpPr>
            <a:xfrm>
              <a:off x="3526180" y="4685985"/>
              <a:ext cx="416784" cy="457512"/>
              <a:chOff x="185030" y="1675835"/>
              <a:chExt cx="416784" cy="457512"/>
            </a:xfrm>
          </p:grpSpPr>
          <p:sp>
            <p:nvSpPr>
              <p:cNvPr id="446" name="Google Shape;446;p18"/>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8"/>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18"/>
            <p:cNvGrpSpPr/>
            <p:nvPr/>
          </p:nvGrpSpPr>
          <p:grpSpPr>
            <a:xfrm>
              <a:off x="4192009" y="4685966"/>
              <a:ext cx="270842" cy="234995"/>
              <a:chOff x="1619393" y="339259"/>
              <a:chExt cx="548373" cy="475794"/>
            </a:xfrm>
          </p:grpSpPr>
          <p:sp>
            <p:nvSpPr>
              <p:cNvPr id="449" name="Google Shape;449;p18"/>
              <p:cNvSpPr/>
              <p:nvPr/>
            </p:nvSpPr>
            <p:spPr>
              <a:xfrm>
                <a:off x="1619393" y="3392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8"/>
              <p:cNvSpPr/>
              <p:nvPr/>
            </p:nvSpPr>
            <p:spPr>
              <a:xfrm>
                <a:off x="1619393" y="3392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1" name="Google Shape;451;p18"/>
          <p:cNvSpPr/>
          <p:nvPr/>
        </p:nvSpPr>
        <p:spPr>
          <a:xfrm>
            <a:off x="5" y="3040354"/>
            <a:ext cx="966965" cy="2487187"/>
          </a:xfrm>
          <a:custGeom>
            <a:rect b="b" l="l" r="r" t="t"/>
            <a:pathLst>
              <a:path extrusionOk="0" h="86211" w="33517">
                <a:moveTo>
                  <a:pt x="10337" y="548"/>
                </a:moveTo>
                <a:cubicBezTo>
                  <a:pt x="10442" y="548"/>
                  <a:pt x="10547" y="549"/>
                  <a:pt x="10652" y="550"/>
                </a:cubicBezTo>
                <a:cubicBezTo>
                  <a:pt x="11018" y="550"/>
                  <a:pt x="11384" y="550"/>
                  <a:pt x="11750" y="568"/>
                </a:cubicBezTo>
                <a:cubicBezTo>
                  <a:pt x="12249" y="577"/>
                  <a:pt x="12517" y="889"/>
                  <a:pt x="12410" y="1371"/>
                </a:cubicBezTo>
                <a:cubicBezTo>
                  <a:pt x="12142" y="2477"/>
                  <a:pt x="11964" y="3592"/>
                  <a:pt x="11874" y="4725"/>
                </a:cubicBezTo>
                <a:cubicBezTo>
                  <a:pt x="11767" y="6090"/>
                  <a:pt x="11750" y="7455"/>
                  <a:pt x="11803" y="8820"/>
                </a:cubicBezTo>
                <a:cubicBezTo>
                  <a:pt x="11848" y="9793"/>
                  <a:pt x="11910" y="10774"/>
                  <a:pt x="11946" y="11746"/>
                </a:cubicBezTo>
                <a:cubicBezTo>
                  <a:pt x="11964" y="12103"/>
                  <a:pt x="11758" y="12335"/>
                  <a:pt x="11402" y="12406"/>
                </a:cubicBezTo>
                <a:cubicBezTo>
                  <a:pt x="10465" y="12603"/>
                  <a:pt x="9510" y="12674"/>
                  <a:pt x="8583" y="12710"/>
                </a:cubicBezTo>
                <a:cubicBezTo>
                  <a:pt x="8487" y="12710"/>
                  <a:pt x="8404" y="12714"/>
                  <a:pt x="8325" y="12714"/>
                </a:cubicBezTo>
                <a:cubicBezTo>
                  <a:pt x="8285" y="12714"/>
                  <a:pt x="8247" y="12713"/>
                  <a:pt x="8208" y="12710"/>
                </a:cubicBezTo>
                <a:cubicBezTo>
                  <a:pt x="7815" y="12683"/>
                  <a:pt x="7610" y="12505"/>
                  <a:pt x="7566" y="12121"/>
                </a:cubicBezTo>
                <a:cubicBezTo>
                  <a:pt x="7387" y="10569"/>
                  <a:pt x="7155" y="9043"/>
                  <a:pt x="6763" y="7536"/>
                </a:cubicBezTo>
                <a:cubicBezTo>
                  <a:pt x="6308" y="5760"/>
                  <a:pt x="5656" y="4056"/>
                  <a:pt x="4773" y="2451"/>
                </a:cubicBezTo>
                <a:cubicBezTo>
                  <a:pt x="4452" y="1880"/>
                  <a:pt x="4577" y="1567"/>
                  <a:pt x="5193" y="1353"/>
                </a:cubicBezTo>
                <a:cubicBezTo>
                  <a:pt x="6859" y="764"/>
                  <a:pt x="8582" y="548"/>
                  <a:pt x="10337" y="548"/>
                </a:cubicBezTo>
                <a:close/>
                <a:moveTo>
                  <a:pt x="15434" y="13994"/>
                </a:moveTo>
                <a:cubicBezTo>
                  <a:pt x="15666" y="13994"/>
                  <a:pt x="15791" y="14048"/>
                  <a:pt x="15826" y="14324"/>
                </a:cubicBezTo>
                <a:cubicBezTo>
                  <a:pt x="15862" y="14663"/>
                  <a:pt x="15871" y="15011"/>
                  <a:pt x="15871" y="15359"/>
                </a:cubicBezTo>
                <a:cubicBezTo>
                  <a:pt x="15880" y="15511"/>
                  <a:pt x="15809" y="15582"/>
                  <a:pt x="15666" y="15618"/>
                </a:cubicBezTo>
                <a:cubicBezTo>
                  <a:pt x="14845" y="15787"/>
                  <a:pt x="14024" y="15886"/>
                  <a:pt x="13195" y="15912"/>
                </a:cubicBezTo>
                <a:cubicBezTo>
                  <a:pt x="13182" y="15913"/>
                  <a:pt x="13169" y="15913"/>
                  <a:pt x="13157" y="15913"/>
                </a:cubicBezTo>
                <a:cubicBezTo>
                  <a:pt x="12963" y="15913"/>
                  <a:pt x="12828" y="15844"/>
                  <a:pt x="12811" y="15609"/>
                </a:cubicBezTo>
                <a:cubicBezTo>
                  <a:pt x="12797" y="15473"/>
                  <a:pt x="12736" y="15400"/>
                  <a:pt x="12611" y="15400"/>
                </a:cubicBezTo>
                <a:cubicBezTo>
                  <a:pt x="12580" y="15400"/>
                  <a:pt x="12546" y="15404"/>
                  <a:pt x="12508" y="15413"/>
                </a:cubicBezTo>
                <a:cubicBezTo>
                  <a:pt x="12249" y="15457"/>
                  <a:pt x="11990" y="15475"/>
                  <a:pt x="11723" y="15484"/>
                </a:cubicBezTo>
                <a:cubicBezTo>
                  <a:pt x="11562" y="15502"/>
                  <a:pt x="11509" y="15564"/>
                  <a:pt x="11544" y="15725"/>
                </a:cubicBezTo>
                <a:cubicBezTo>
                  <a:pt x="11723" y="16662"/>
                  <a:pt x="11901" y="17598"/>
                  <a:pt x="12080" y="18535"/>
                </a:cubicBezTo>
                <a:cubicBezTo>
                  <a:pt x="12096" y="18643"/>
                  <a:pt x="12128" y="18697"/>
                  <a:pt x="12233" y="18697"/>
                </a:cubicBezTo>
                <a:cubicBezTo>
                  <a:pt x="12241" y="18697"/>
                  <a:pt x="12249" y="18696"/>
                  <a:pt x="12258" y="18696"/>
                </a:cubicBezTo>
                <a:cubicBezTo>
                  <a:pt x="12481" y="18669"/>
                  <a:pt x="12713" y="18651"/>
                  <a:pt x="12945" y="18615"/>
                </a:cubicBezTo>
                <a:cubicBezTo>
                  <a:pt x="13106" y="18598"/>
                  <a:pt x="13052" y="18464"/>
                  <a:pt x="13043" y="18366"/>
                </a:cubicBezTo>
                <a:cubicBezTo>
                  <a:pt x="12990" y="17875"/>
                  <a:pt x="12990" y="17884"/>
                  <a:pt x="13480" y="17804"/>
                </a:cubicBezTo>
                <a:cubicBezTo>
                  <a:pt x="14230" y="17670"/>
                  <a:pt x="14970" y="17572"/>
                  <a:pt x="15728" y="17554"/>
                </a:cubicBezTo>
                <a:cubicBezTo>
                  <a:pt x="15740" y="17553"/>
                  <a:pt x="15752" y="17553"/>
                  <a:pt x="15763" y="17553"/>
                </a:cubicBezTo>
                <a:cubicBezTo>
                  <a:pt x="16005" y="17553"/>
                  <a:pt x="16104" y="17646"/>
                  <a:pt x="16130" y="17911"/>
                </a:cubicBezTo>
                <a:cubicBezTo>
                  <a:pt x="16174" y="18214"/>
                  <a:pt x="16174" y="18517"/>
                  <a:pt x="16183" y="18821"/>
                </a:cubicBezTo>
                <a:cubicBezTo>
                  <a:pt x="16192" y="18999"/>
                  <a:pt x="16121" y="19079"/>
                  <a:pt x="15951" y="19115"/>
                </a:cubicBezTo>
                <a:cubicBezTo>
                  <a:pt x="15122" y="19285"/>
                  <a:pt x="14301" y="19409"/>
                  <a:pt x="13453" y="19409"/>
                </a:cubicBezTo>
                <a:cubicBezTo>
                  <a:pt x="13204" y="19409"/>
                  <a:pt x="13177" y="19240"/>
                  <a:pt x="13159" y="19088"/>
                </a:cubicBezTo>
                <a:cubicBezTo>
                  <a:pt x="13130" y="18850"/>
                  <a:pt x="13066" y="18740"/>
                  <a:pt x="12872" y="18740"/>
                </a:cubicBezTo>
                <a:cubicBezTo>
                  <a:pt x="12827" y="18740"/>
                  <a:pt x="12774" y="18746"/>
                  <a:pt x="12713" y="18758"/>
                </a:cubicBezTo>
                <a:cubicBezTo>
                  <a:pt x="12124" y="18856"/>
                  <a:pt x="12133" y="18830"/>
                  <a:pt x="12240" y="19409"/>
                </a:cubicBezTo>
                <a:cubicBezTo>
                  <a:pt x="12677" y="21747"/>
                  <a:pt x="13114" y="24084"/>
                  <a:pt x="13534" y="26421"/>
                </a:cubicBezTo>
                <a:cubicBezTo>
                  <a:pt x="13891" y="28384"/>
                  <a:pt x="14247" y="30347"/>
                  <a:pt x="14586" y="32318"/>
                </a:cubicBezTo>
                <a:cubicBezTo>
                  <a:pt x="14881" y="34076"/>
                  <a:pt x="15157" y="35833"/>
                  <a:pt x="15425" y="37590"/>
                </a:cubicBezTo>
                <a:cubicBezTo>
                  <a:pt x="15684" y="39250"/>
                  <a:pt x="15942" y="40909"/>
                  <a:pt x="16165" y="42568"/>
                </a:cubicBezTo>
                <a:cubicBezTo>
                  <a:pt x="16362" y="43987"/>
                  <a:pt x="16522" y="45414"/>
                  <a:pt x="16692" y="46841"/>
                </a:cubicBezTo>
                <a:cubicBezTo>
                  <a:pt x="16835" y="48153"/>
                  <a:pt x="16977" y="49473"/>
                  <a:pt x="17111" y="50785"/>
                </a:cubicBezTo>
                <a:cubicBezTo>
                  <a:pt x="17156" y="51213"/>
                  <a:pt x="17182" y="51641"/>
                  <a:pt x="17209" y="52069"/>
                </a:cubicBezTo>
                <a:cubicBezTo>
                  <a:pt x="17227" y="52408"/>
                  <a:pt x="17049" y="52667"/>
                  <a:pt x="16674" y="52801"/>
                </a:cubicBezTo>
                <a:cubicBezTo>
                  <a:pt x="16353" y="52926"/>
                  <a:pt x="16023" y="53015"/>
                  <a:pt x="15657" y="53131"/>
                </a:cubicBezTo>
                <a:cubicBezTo>
                  <a:pt x="14230" y="40356"/>
                  <a:pt x="12802" y="27608"/>
                  <a:pt x="11375" y="14860"/>
                </a:cubicBezTo>
                <a:lnTo>
                  <a:pt x="11375" y="14860"/>
                </a:lnTo>
                <a:cubicBezTo>
                  <a:pt x="11432" y="15267"/>
                  <a:pt x="11443" y="15354"/>
                  <a:pt x="11703" y="15354"/>
                </a:cubicBezTo>
                <a:cubicBezTo>
                  <a:pt x="11767" y="15354"/>
                  <a:pt x="11847" y="15349"/>
                  <a:pt x="11946" y="15341"/>
                </a:cubicBezTo>
                <a:cubicBezTo>
                  <a:pt x="12053" y="15341"/>
                  <a:pt x="12160" y="15333"/>
                  <a:pt x="12258" y="15315"/>
                </a:cubicBezTo>
                <a:cubicBezTo>
                  <a:pt x="12740" y="15234"/>
                  <a:pt x="12767" y="15225"/>
                  <a:pt x="12668" y="14735"/>
                </a:cubicBezTo>
                <a:cubicBezTo>
                  <a:pt x="12606" y="14405"/>
                  <a:pt x="12704" y="14298"/>
                  <a:pt x="13034" y="14244"/>
                </a:cubicBezTo>
                <a:cubicBezTo>
                  <a:pt x="13828" y="14119"/>
                  <a:pt x="14622" y="13994"/>
                  <a:pt x="15434" y="13994"/>
                </a:cubicBezTo>
                <a:close/>
                <a:moveTo>
                  <a:pt x="10486" y="13135"/>
                </a:moveTo>
                <a:cubicBezTo>
                  <a:pt x="10614" y="13135"/>
                  <a:pt x="10599" y="13261"/>
                  <a:pt x="10608" y="13343"/>
                </a:cubicBezTo>
                <a:cubicBezTo>
                  <a:pt x="10697" y="14164"/>
                  <a:pt x="10786" y="14994"/>
                  <a:pt x="10884" y="15814"/>
                </a:cubicBezTo>
                <a:cubicBezTo>
                  <a:pt x="11045" y="17242"/>
                  <a:pt x="11205" y="18669"/>
                  <a:pt x="11366" y="20096"/>
                </a:cubicBezTo>
                <a:cubicBezTo>
                  <a:pt x="11518" y="21497"/>
                  <a:pt x="11669" y="22898"/>
                  <a:pt x="11830" y="24289"/>
                </a:cubicBezTo>
                <a:cubicBezTo>
                  <a:pt x="11990" y="25708"/>
                  <a:pt x="12151" y="27126"/>
                  <a:pt x="12312" y="28545"/>
                </a:cubicBezTo>
                <a:cubicBezTo>
                  <a:pt x="12472" y="29945"/>
                  <a:pt x="12624" y="31346"/>
                  <a:pt x="12775" y="32737"/>
                </a:cubicBezTo>
                <a:cubicBezTo>
                  <a:pt x="12918" y="33968"/>
                  <a:pt x="13061" y="35200"/>
                  <a:pt x="13195" y="36431"/>
                </a:cubicBezTo>
                <a:cubicBezTo>
                  <a:pt x="13355" y="37831"/>
                  <a:pt x="13507" y="39223"/>
                  <a:pt x="13659" y="40624"/>
                </a:cubicBezTo>
                <a:cubicBezTo>
                  <a:pt x="13819" y="42033"/>
                  <a:pt x="13980" y="43443"/>
                  <a:pt x="14131" y="44843"/>
                </a:cubicBezTo>
                <a:cubicBezTo>
                  <a:pt x="14292" y="46253"/>
                  <a:pt x="14453" y="47662"/>
                  <a:pt x="14604" y="49072"/>
                </a:cubicBezTo>
                <a:cubicBezTo>
                  <a:pt x="14738" y="50285"/>
                  <a:pt x="14881" y="51489"/>
                  <a:pt x="15015" y="52703"/>
                </a:cubicBezTo>
                <a:cubicBezTo>
                  <a:pt x="15024" y="52801"/>
                  <a:pt x="15041" y="52908"/>
                  <a:pt x="15059" y="53015"/>
                </a:cubicBezTo>
                <a:cubicBezTo>
                  <a:pt x="15050" y="53122"/>
                  <a:pt x="15113" y="53265"/>
                  <a:pt x="14925" y="53274"/>
                </a:cubicBezTo>
                <a:cubicBezTo>
                  <a:pt x="14917" y="53274"/>
                  <a:pt x="14908" y="53275"/>
                  <a:pt x="14901" y="53275"/>
                </a:cubicBezTo>
                <a:cubicBezTo>
                  <a:pt x="14744" y="53275"/>
                  <a:pt x="14800" y="53109"/>
                  <a:pt x="14792" y="53024"/>
                </a:cubicBezTo>
                <a:cubicBezTo>
                  <a:pt x="14542" y="50883"/>
                  <a:pt x="14319" y="48733"/>
                  <a:pt x="14078" y="46583"/>
                </a:cubicBezTo>
                <a:cubicBezTo>
                  <a:pt x="13873" y="44799"/>
                  <a:pt x="13659" y="43014"/>
                  <a:pt x="13462" y="41230"/>
                </a:cubicBezTo>
                <a:cubicBezTo>
                  <a:pt x="13266" y="39464"/>
                  <a:pt x="13079" y="37689"/>
                  <a:pt x="12874" y="35913"/>
                </a:cubicBezTo>
                <a:cubicBezTo>
                  <a:pt x="12695" y="34316"/>
                  <a:pt x="12508" y="32720"/>
                  <a:pt x="12329" y="31132"/>
                </a:cubicBezTo>
                <a:cubicBezTo>
                  <a:pt x="12178" y="29731"/>
                  <a:pt x="12026" y="28330"/>
                  <a:pt x="11874" y="26930"/>
                </a:cubicBezTo>
                <a:cubicBezTo>
                  <a:pt x="11714" y="25529"/>
                  <a:pt x="11553" y="24120"/>
                  <a:pt x="11393" y="22710"/>
                </a:cubicBezTo>
                <a:cubicBezTo>
                  <a:pt x="11232" y="21327"/>
                  <a:pt x="11080" y="19936"/>
                  <a:pt x="10929" y="18553"/>
                </a:cubicBezTo>
                <a:cubicBezTo>
                  <a:pt x="10786" y="17322"/>
                  <a:pt x="10652" y="16091"/>
                  <a:pt x="10518" y="14860"/>
                </a:cubicBezTo>
                <a:cubicBezTo>
                  <a:pt x="10456" y="14360"/>
                  <a:pt x="10402" y="13852"/>
                  <a:pt x="10358" y="13352"/>
                </a:cubicBezTo>
                <a:cubicBezTo>
                  <a:pt x="10349" y="13272"/>
                  <a:pt x="10286" y="13156"/>
                  <a:pt x="10447" y="13138"/>
                </a:cubicBezTo>
                <a:cubicBezTo>
                  <a:pt x="10461" y="13136"/>
                  <a:pt x="10474" y="13135"/>
                  <a:pt x="10486" y="13135"/>
                </a:cubicBezTo>
                <a:close/>
                <a:moveTo>
                  <a:pt x="9644" y="13224"/>
                </a:moveTo>
                <a:cubicBezTo>
                  <a:pt x="9735" y="13224"/>
                  <a:pt x="9743" y="13290"/>
                  <a:pt x="9751" y="13370"/>
                </a:cubicBezTo>
                <a:cubicBezTo>
                  <a:pt x="9831" y="14093"/>
                  <a:pt x="9912" y="14815"/>
                  <a:pt x="9992" y="15529"/>
                </a:cubicBezTo>
                <a:cubicBezTo>
                  <a:pt x="10135" y="16760"/>
                  <a:pt x="10269" y="17991"/>
                  <a:pt x="10402" y="19222"/>
                </a:cubicBezTo>
                <a:cubicBezTo>
                  <a:pt x="10563" y="20623"/>
                  <a:pt x="10724" y="22023"/>
                  <a:pt x="10884" y="23415"/>
                </a:cubicBezTo>
                <a:cubicBezTo>
                  <a:pt x="11045" y="24851"/>
                  <a:pt x="11205" y="26296"/>
                  <a:pt x="11366" y="27733"/>
                </a:cubicBezTo>
                <a:cubicBezTo>
                  <a:pt x="11518" y="29133"/>
                  <a:pt x="11669" y="30525"/>
                  <a:pt x="11830" y="31926"/>
                </a:cubicBezTo>
                <a:cubicBezTo>
                  <a:pt x="11990" y="33344"/>
                  <a:pt x="12151" y="34762"/>
                  <a:pt x="12312" y="36181"/>
                </a:cubicBezTo>
                <a:cubicBezTo>
                  <a:pt x="12472" y="37581"/>
                  <a:pt x="12624" y="38973"/>
                  <a:pt x="12775" y="40374"/>
                </a:cubicBezTo>
                <a:cubicBezTo>
                  <a:pt x="12918" y="41605"/>
                  <a:pt x="13061" y="42836"/>
                  <a:pt x="13195" y="44067"/>
                </a:cubicBezTo>
                <a:cubicBezTo>
                  <a:pt x="13355" y="45459"/>
                  <a:pt x="13507" y="46859"/>
                  <a:pt x="13659" y="48260"/>
                </a:cubicBezTo>
                <a:cubicBezTo>
                  <a:pt x="13819" y="49669"/>
                  <a:pt x="13980" y="51070"/>
                  <a:pt x="14140" y="52480"/>
                </a:cubicBezTo>
                <a:cubicBezTo>
                  <a:pt x="14167" y="52729"/>
                  <a:pt x="14194" y="52979"/>
                  <a:pt x="14221" y="53220"/>
                </a:cubicBezTo>
                <a:cubicBezTo>
                  <a:pt x="14238" y="53345"/>
                  <a:pt x="14212" y="53416"/>
                  <a:pt x="14078" y="53416"/>
                </a:cubicBezTo>
                <a:cubicBezTo>
                  <a:pt x="14073" y="53417"/>
                  <a:pt x="14067" y="53417"/>
                  <a:pt x="14063" y="53417"/>
                </a:cubicBezTo>
                <a:cubicBezTo>
                  <a:pt x="13954" y="53417"/>
                  <a:pt x="13962" y="53324"/>
                  <a:pt x="13953" y="53247"/>
                </a:cubicBezTo>
                <a:cubicBezTo>
                  <a:pt x="13721" y="51132"/>
                  <a:pt x="13489" y="49009"/>
                  <a:pt x="13257" y="46895"/>
                </a:cubicBezTo>
                <a:cubicBezTo>
                  <a:pt x="13052" y="45111"/>
                  <a:pt x="12838" y="43327"/>
                  <a:pt x="12642" y="41542"/>
                </a:cubicBezTo>
                <a:cubicBezTo>
                  <a:pt x="12445" y="39776"/>
                  <a:pt x="12258" y="38001"/>
                  <a:pt x="12053" y="36225"/>
                </a:cubicBezTo>
                <a:cubicBezTo>
                  <a:pt x="11883" y="34629"/>
                  <a:pt x="11696" y="33032"/>
                  <a:pt x="11509" y="31435"/>
                </a:cubicBezTo>
                <a:cubicBezTo>
                  <a:pt x="11357" y="30043"/>
                  <a:pt x="11205" y="28643"/>
                  <a:pt x="11054" y="27242"/>
                </a:cubicBezTo>
                <a:cubicBezTo>
                  <a:pt x="10893" y="25841"/>
                  <a:pt x="10733" y="24432"/>
                  <a:pt x="10572" y="23022"/>
                </a:cubicBezTo>
                <a:cubicBezTo>
                  <a:pt x="10411" y="21613"/>
                  <a:pt x="10260" y="20203"/>
                  <a:pt x="10108" y="18803"/>
                </a:cubicBezTo>
                <a:cubicBezTo>
                  <a:pt x="9947" y="17393"/>
                  <a:pt x="9787" y="15984"/>
                  <a:pt x="9626" y="14574"/>
                </a:cubicBezTo>
                <a:cubicBezTo>
                  <a:pt x="9582" y="14182"/>
                  <a:pt x="9537" y="13780"/>
                  <a:pt x="9484" y="13388"/>
                </a:cubicBezTo>
                <a:cubicBezTo>
                  <a:pt x="9466" y="13272"/>
                  <a:pt x="9510" y="13245"/>
                  <a:pt x="9608" y="13227"/>
                </a:cubicBezTo>
                <a:cubicBezTo>
                  <a:pt x="9622" y="13225"/>
                  <a:pt x="9633" y="13224"/>
                  <a:pt x="9644" y="13224"/>
                </a:cubicBezTo>
                <a:close/>
                <a:moveTo>
                  <a:pt x="8761" y="13261"/>
                </a:moveTo>
                <a:cubicBezTo>
                  <a:pt x="8889" y="13261"/>
                  <a:pt x="8904" y="13352"/>
                  <a:pt x="8913" y="13450"/>
                </a:cubicBezTo>
                <a:cubicBezTo>
                  <a:pt x="9020" y="14440"/>
                  <a:pt x="9127" y="15431"/>
                  <a:pt x="9243" y="16421"/>
                </a:cubicBezTo>
                <a:cubicBezTo>
                  <a:pt x="9359" y="17465"/>
                  <a:pt x="9475" y="18508"/>
                  <a:pt x="9591" y="19552"/>
                </a:cubicBezTo>
                <a:cubicBezTo>
                  <a:pt x="9707" y="20578"/>
                  <a:pt x="9823" y="21595"/>
                  <a:pt x="9939" y="22621"/>
                </a:cubicBezTo>
                <a:cubicBezTo>
                  <a:pt x="10055" y="23674"/>
                  <a:pt x="10170" y="24726"/>
                  <a:pt x="10286" y="25779"/>
                </a:cubicBezTo>
                <a:cubicBezTo>
                  <a:pt x="10402" y="26787"/>
                  <a:pt x="10518" y="27795"/>
                  <a:pt x="10625" y="28812"/>
                </a:cubicBezTo>
                <a:cubicBezTo>
                  <a:pt x="10768" y="30052"/>
                  <a:pt x="10911" y="31292"/>
                  <a:pt x="11045" y="32532"/>
                </a:cubicBezTo>
                <a:cubicBezTo>
                  <a:pt x="11161" y="33540"/>
                  <a:pt x="11277" y="34548"/>
                  <a:pt x="11384" y="35565"/>
                </a:cubicBezTo>
                <a:cubicBezTo>
                  <a:pt x="11526" y="36805"/>
                  <a:pt x="11660" y="38045"/>
                  <a:pt x="11803" y="39285"/>
                </a:cubicBezTo>
                <a:cubicBezTo>
                  <a:pt x="11919" y="40293"/>
                  <a:pt x="12026" y="41310"/>
                  <a:pt x="12142" y="42319"/>
                </a:cubicBezTo>
                <a:cubicBezTo>
                  <a:pt x="12267" y="43380"/>
                  <a:pt x="12383" y="44442"/>
                  <a:pt x="12499" y="45503"/>
                </a:cubicBezTo>
                <a:cubicBezTo>
                  <a:pt x="12633" y="46717"/>
                  <a:pt x="12767" y="47930"/>
                  <a:pt x="12900" y="49134"/>
                </a:cubicBezTo>
                <a:cubicBezTo>
                  <a:pt x="13016" y="50178"/>
                  <a:pt x="13141" y="51222"/>
                  <a:pt x="13257" y="52265"/>
                </a:cubicBezTo>
                <a:cubicBezTo>
                  <a:pt x="13302" y="52631"/>
                  <a:pt x="13329" y="52997"/>
                  <a:pt x="13382" y="53354"/>
                </a:cubicBezTo>
                <a:cubicBezTo>
                  <a:pt x="13400" y="53479"/>
                  <a:pt x="13346" y="53497"/>
                  <a:pt x="13257" y="53505"/>
                </a:cubicBezTo>
                <a:cubicBezTo>
                  <a:pt x="12988" y="53544"/>
                  <a:pt x="12723" y="53562"/>
                  <a:pt x="12459" y="53562"/>
                </a:cubicBezTo>
                <a:cubicBezTo>
                  <a:pt x="12293" y="53562"/>
                  <a:pt x="12129" y="53555"/>
                  <a:pt x="11964" y="53541"/>
                </a:cubicBezTo>
                <a:cubicBezTo>
                  <a:pt x="11616" y="53505"/>
                  <a:pt x="11366" y="53220"/>
                  <a:pt x="11312" y="52863"/>
                </a:cubicBezTo>
                <a:cubicBezTo>
                  <a:pt x="11054" y="51132"/>
                  <a:pt x="10822" y="49393"/>
                  <a:pt x="10670" y="47644"/>
                </a:cubicBezTo>
                <a:cubicBezTo>
                  <a:pt x="10527" y="46065"/>
                  <a:pt x="10376" y="44495"/>
                  <a:pt x="10251" y="42907"/>
                </a:cubicBezTo>
                <a:cubicBezTo>
                  <a:pt x="10135" y="41525"/>
                  <a:pt x="10063" y="40142"/>
                  <a:pt x="9974" y="38759"/>
                </a:cubicBezTo>
                <a:cubicBezTo>
                  <a:pt x="9876" y="37127"/>
                  <a:pt x="9778" y="35485"/>
                  <a:pt x="9680" y="33853"/>
                </a:cubicBezTo>
                <a:cubicBezTo>
                  <a:pt x="9608" y="32541"/>
                  <a:pt x="9546" y="31230"/>
                  <a:pt x="9475" y="29909"/>
                </a:cubicBezTo>
                <a:cubicBezTo>
                  <a:pt x="9394" y="28357"/>
                  <a:pt x="9314" y="26805"/>
                  <a:pt x="9243" y="25253"/>
                </a:cubicBezTo>
                <a:cubicBezTo>
                  <a:pt x="9171" y="23897"/>
                  <a:pt x="9100" y="22541"/>
                  <a:pt x="9038" y="21194"/>
                </a:cubicBezTo>
                <a:cubicBezTo>
                  <a:pt x="9011" y="20623"/>
                  <a:pt x="8975" y="20052"/>
                  <a:pt x="8966" y="19490"/>
                </a:cubicBezTo>
                <a:cubicBezTo>
                  <a:pt x="8966" y="19291"/>
                  <a:pt x="8905" y="19201"/>
                  <a:pt x="8754" y="19201"/>
                </a:cubicBezTo>
                <a:cubicBezTo>
                  <a:pt x="8721" y="19201"/>
                  <a:pt x="8685" y="19205"/>
                  <a:pt x="8645" y="19213"/>
                </a:cubicBezTo>
                <a:cubicBezTo>
                  <a:pt x="8440" y="19240"/>
                  <a:pt x="8226" y="19258"/>
                  <a:pt x="8021" y="19276"/>
                </a:cubicBezTo>
                <a:cubicBezTo>
                  <a:pt x="7842" y="19293"/>
                  <a:pt x="7860" y="19409"/>
                  <a:pt x="7860" y="19525"/>
                </a:cubicBezTo>
                <a:cubicBezTo>
                  <a:pt x="7860" y="20016"/>
                  <a:pt x="7860" y="20007"/>
                  <a:pt x="7396" y="20105"/>
                </a:cubicBezTo>
                <a:cubicBezTo>
                  <a:pt x="6825" y="20221"/>
                  <a:pt x="6254" y="20293"/>
                  <a:pt x="5844" y="20302"/>
                </a:cubicBezTo>
                <a:cubicBezTo>
                  <a:pt x="5564" y="20316"/>
                  <a:pt x="5367" y="20332"/>
                  <a:pt x="5226" y="20332"/>
                </a:cubicBezTo>
                <a:cubicBezTo>
                  <a:pt x="4837" y="20332"/>
                  <a:pt x="4873" y="20205"/>
                  <a:pt x="4755" y="19543"/>
                </a:cubicBezTo>
                <a:cubicBezTo>
                  <a:pt x="4622" y="18812"/>
                  <a:pt x="4657" y="18803"/>
                  <a:pt x="5407" y="18687"/>
                </a:cubicBezTo>
                <a:cubicBezTo>
                  <a:pt x="6094" y="18580"/>
                  <a:pt x="6780" y="18499"/>
                  <a:pt x="7476" y="18491"/>
                </a:cubicBezTo>
                <a:cubicBezTo>
                  <a:pt x="7673" y="18491"/>
                  <a:pt x="7780" y="18517"/>
                  <a:pt x="7797" y="18749"/>
                </a:cubicBezTo>
                <a:cubicBezTo>
                  <a:pt x="7831" y="19073"/>
                  <a:pt x="7849" y="19157"/>
                  <a:pt x="8034" y="19157"/>
                </a:cubicBezTo>
                <a:cubicBezTo>
                  <a:pt x="8099" y="19157"/>
                  <a:pt x="8184" y="19147"/>
                  <a:pt x="8297" y="19133"/>
                </a:cubicBezTo>
                <a:cubicBezTo>
                  <a:pt x="8922" y="19070"/>
                  <a:pt x="8930" y="19061"/>
                  <a:pt x="8904" y="18455"/>
                </a:cubicBezTo>
                <a:cubicBezTo>
                  <a:pt x="8868" y="17652"/>
                  <a:pt x="8814" y="16858"/>
                  <a:pt x="8779" y="16064"/>
                </a:cubicBezTo>
                <a:cubicBezTo>
                  <a:pt x="8771" y="15925"/>
                  <a:pt x="8743" y="15853"/>
                  <a:pt x="8621" y="15853"/>
                </a:cubicBezTo>
                <a:cubicBezTo>
                  <a:pt x="8602" y="15853"/>
                  <a:pt x="8580" y="15855"/>
                  <a:pt x="8556" y="15859"/>
                </a:cubicBezTo>
                <a:cubicBezTo>
                  <a:pt x="8270" y="15895"/>
                  <a:pt x="7976" y="15912"/>
                  <a:pt x="7682" y="15939"/>
                </a:cubicBezTo>
                <a:cubicBezTo>
                  <a:pt x="7485" y="15948"/>
                  <a:pt x="7423" y="16055"/>
                  <a:pt x="7441" y="16225"/>
                </a:cubicBezTo>
                <a:cubicBezTo>
                  <a:pt x="7458" y="16448"/>
                  <a:pt x="7369" y="16528"/>
                  <a:pt x="7146" y="16581"/>
                </a:cubicBezTo>
                <a:cubicBezTo>
                  <a:pt x="6343" y="16760"/>
                  <a:pt x="5532" y="16822"/>
                  <a:pt x="4711" y="16840"/>
                </a:cubicBezTo>
                <a:cubicBezTo>
                  <a:pt x="4701" y="16841"/>
                  <a:pt x="4691" y="16841"/>
                  <a:pt x="4681" y="16841"/>
                </a:cubicBezTo>
                <a:cubicBezTo>
                  <a:pt x="4495" y="16841"/>
                  <a:pt x="4397" y="16759"/>
                  <a:pt x="4363" y="16573"/>
                </a:cubicBezTo>
                <a:cubicBezTo>
                  <a:pt x="4292" y="16234"/>
                  <a:pt x="4229" y="15895"/>
                  <a:pt x="4220" y="15547"/>
                </a:cubicBezTo>
                <a:cubicBezTo>
                  <a:pt x="4211" y="15368"/>
                  <a:pt x="4274" y="15270"/>
                  <a:pt x="4443" y="15234"/>
                </a:cubicBezTo>
                <a:cubicBezTo>
                  <a:pt x="5317" y="15011"/>
                  <a:pt x="6210" y="14976"/>
                  <a:pt x="7093" y="14913"/>
                </a:cubicBezTo>
                <a:cubicBezTo>
                  <a:pt x="7102" y="14913"/>
                  <a:pt x="7110" y="14912"/>
                  <a:pt x="7119" y="14912"/>
                </a:cubicBezTo>
                <a:cubicBezTo>
                  <a:pt x="7248" y="14912"/>
                  <a:pt x="7343" y="14977"/>
                  <a:pt x="7351" y="15127"/>
                </a:cubicBezTo>
                <a:cubicBezTo>
                  <a:pt x="7351" y="15145"/>
                  <a:pt x="7351" y="15172"/>
                  <a:pt x="7360" y="15190"/>
                </a:cubicBezTo>
                <a:cubicBezTo>
                  <a:pt x="7450" y="15386"/>
                  <a:pt x="7307" y="15680"/>
                  <a:pt x="7494" y="15805"/>
                </a:cubicBezTo>
                <a:cubicBezTo>
                  <a:pt x="7545" y="15843"/>
                  <a:pt x="7604" y="15856"/>
                  <a:pt x="7666" y="15856"/>
                </a:cubicBezTo>
                <a:cubicBezTo>
                  <a:pt x="7812" y="15856"/>
                  <a:pt x="7981" y="15785"/>
                  <a:pt x="8136" y="15779"/>
                </a:cubicBezTo>
                <a:cubicBezTo>
                  <a:pt x="8725" y="15743"/>
                  <a:pt x="8734" y="15725"/>
                  <a:pt x="8716" y="15145"/>
                </a:cubicBezTo>
                <a:cubicBezTo>
                  <a:pt x="8699" y="14583"/>
                  <a:pt x="8663" y="14030"/>
                  <a:pt x="8636" y="13477"/>
                </a:cubicBezTo>
                <a:cubicBezTo>
                  <a:pt x="8636" y="13397"/>
                  <a:pt x="8565" y="13281"/>
                  <a:pt x="8725" y="13263"/>
                </a:cubicBezTo>
                <a:cubicBezTo>
                  <a:pt x="8738" y="13261"/>
                  <a:pt x="8750" y="13261"/>
                  <a:pt x="8761" y="13261"/>
                </a:cubicBezTo>
                <a:close/>
                <a:moveTo>
                  <a:pt x="15069" y="53824"/>
                </a:moveTo>
                <a:cubicBezTo>
                  <a:pt x="15238" y="53824"/>
                  <a:pt x="15185" y="53969"/>
                  <a:pt x="15202" y="54076"/>
                </a:cubicBezTo>
                <a:cubicBezTo>
                  <a:pt x="15487" y="56583"/>
                  <a:pt x="15764" y="59099"/>
                  <a:pt x="16049" y="61615"/>
                </a:cubicBezTo>
                <a:cubicBezTo>
                  <a:pt x="16067" y="61731"/>
                  <a:pt x="16121" y="61864"/>
                  <a:pt x="15916" y="61891"/>
                </a:cubicBezTo>
                <a:cubicBezTo>
                  <a:pt x="15905" y="61892"/>
                  <a:pt x="15894" y="61893"/>
                  <a:pt x="15884" y="61893"/>
                </a:cubicBezTo>
                <a:cubicBezTo>
                  <a:pt x="15705" y="61893"/>
                  <a:pt x="15736" y="61743"/>
                  <a:pt x="15719" y="61641"/>
                </a:cubicBezTo>
                <a:cubicBezTo>
                  <a:pt x="15568" y="60268"/>
                  <a:pt x="15416" y="58894"/>
                  <a:pt x="15255" y="57511"/>
                </a:cubicBezTo>
                <a:cubicBezTo>
                  <a:pt x="15131" y="56378"/>
                  <a:pt x="15006" y="55236"/>
                  <a:pt x="14881" y="54112"/>
                </a:cubicBezTo>
                <a:cubicBezTo>
                  <a:pt x="14881" y="53987"/>
                  <a:pt x="14809" y="53844"/>
                  <a:pt x="15024" y="53827"/>
                </a:cubicBezTo>
                <a:cubicBezTo>
                  <a:pt x="15040" y="53825"/>
                  <a:pt x="15055" y="53824"/>
                  <a:pt x="15069" y="53824"/>
                </a:cubicBezTo>
                <a:close/>
                <a:moveTo>
                  <a:pt x="14233" y="53956"/>
                </a:moveTo>
                <a:cubicBezTo>
                  <a:pt x="14346" y="53956"/>
                  <a:pt x="14348" y="54045"/>
                  <a:pt x="14363" y="54148"/>
                </a:cubicBezTo>
                <a:cubicBezTo>
                  <a:pt x="14640" y="56646"/>
                  <a:pt x="14916" y="59152"/>
                  <a:pt x="15193" y="61650"/>
                </a:cubicBezTo>
                <a:cubicBezTo>
                  <a:pt x="15202" y="61695"/>
                  <a:pt x="15202" y="61740"/>
                  <a:pt x="15211" y="61775"/>
                </a:cubicBezTo>
                <a:cubicBezTo>
                  <a:pt x="15220" y="61882"/>
                  <a:pt x="15220" y="61963"/>
                  <a:pt x="15077" y="61971"/>
                </a:cubicBezTo>
                <a:cubicBezTo>
                  <a:pt x="15067" y="61972"/>
                  <a:pt x="15057" y="61973"/>
                  <a:pt x="15048" y="61973"/>
                </a:cubicBezTo>
                <a:cubicBezTo>
                  <a:pt x="14944" y="61973"/>
                  <a:pt x="14897" y="61925"/>
                  <a:pt x="14881" y="61802"/>
                </a:cubicBezTo>
                <a:cubicBezTo>
                  <a:pt x="14720" y="60285"/>
                  <a:pt x="14542" y="58778"/>
                  <a:pt x="14372" y="57261"/>
                </a:cubicBezTo>
                <a:cubicBezTo>
                  <a:pt x="14265" y="56244"/>
                  <a:pt x="14149" y="55218"/>
                  <a:pt x="14033" y="54201"/>
                </a:cubicBezTo>
                <a:cubicBezTo>
                  <a:pt x="14015" y="54067"/>
                  <a:pt x="14015" y="53978"/>
                  <a:pt x="14185" y="53960"/>
                </a:cubicBezTo>
                <a:cubicBezTo>
                  <a:pt x="14203" y="53957"/>
                  <a:pt x="14219" y="53956"/>
                  <a:pt x="14233" y="53956"/>
                </a:cubicBezTo>
                <a:close/>
                <a:moveTo>
                  <a:pt x="20275" y="62047"/>
                </a:moveTo>
                <a:cubicBezTo>
                  <a:pt x="20563" y="62047"/>
                  <a:pt x="20667" y="62153"/>
                  <a:pt x="20715" y="62471"/>
                </a:cubicBezTo>
                <a:cubicBezTo>
                  <a:pt x="20760" y="62757"/>
                  <a:pt x="20778" y="63033"/>
                  <a:pt x="20822" y="63452"/>
                </a:cubicBezTo>
                <a:cubicBezTo>
                  <a:pt x="20849" y="63622"/>
                  <a:pt x="20671" y="63738"/>
                  <a:pt x="20412" y="63782"/>
                </a:cubicBezTo>
                <a:cubicBezTo>
                  <a:pt x="19306" y="63979"/>
                  <a:pt x="18199" y="64130"/>
                  <a:pt x="17093" y="64282"/>
                </a:cubicBezTo>
                <a:cubicBezTo>
                  <a:pt x="17072" y="64285"/>
                  <a:pt x="17053" y="64286"/>
                  <a:pt x="17036" y="64286"/>
                </a:cubicBezTo>
                <a:cubicBezTo>
                  <a:pt x="16877" y="64286"/>
                  <a:pt x="16868" y="64180"/>
                  <a:pt x="16852" y="64059"/>
                </a:cubicBezTo>
                <a:cubicBezTo>
                  <a:pt x="16799" y="63559"/>
                  <a:pt x="16763" y="63051"/>
                  <a:pt x="16692" y="62560"/>
                </a:cubicBezTo>
                <a:cubicBezTo>
                  <a:pt x="16665" y="62382"/>
                  <a:pt x="16710" y="62337"/>
                  <a:pt x="16870" y="62328"/>
                </a:cubicBezTo>
                <a:cubicBezTo>
                  <a:pt x="17477" y="62275"/>
                  <a:pt x="18083" y="62221"/>
                  <a:pt x="18690" y="62168"/>
                </a:cubicBezTo>
                <a:cubicBezTo>
                  <a:pt x="19181" y="62123"/>
                  <a:pt x="19671" y="62096"/>
                  <a:pt x="20162" y="62052"/>
                </a:cubicBezTo>
                <a:cubicBezTo>
                  <a:pt x="20202" y="62049"/>
                  <a:pt x="20240" y="62047"/>
                  <a:pt x="20275" y="62047"/>
                </a:cubicBezTo>
                <a:close/>
                <a:moveTo>
                  <a:pt x="15999" y="62408"/>
                </a:moveTo>
                <a:cubicBezTo>
                  <a:pt x="16146" y="62408"/>
                  <a:pt x="16131" y="62502"/>
                  <a:pt x="16148" y="62605"/>
                </a:cubicBezTo>
                <a:cubicBezTo>
                  <a:pt x="16201" y="63131"/>
                  <a:pt x="16264" y="63666"/>
                  <a:pt x="16335" y="64246"/>
                </a:cubicBezTo>
                <a:cubicBezTo>
                  <a:pt x="16353" y="64318"/>
                  <a:pt x="16299" y="64362"/>
                  <a:pt x="16183" y="64371"/>
                </a:cubicBezTo>
                <a:cubicBezTo>
                  <a:pt x="16169" y="64373"/>
                  <a:pt x="16155" y="64374"/>
                  <a:pt x="16143" y="64374"/>
                </a:cubicBezTo>
                <a:cubicBezTo>
                  <a:pt x="16039" y="64374"/>
                  <a:pt x="16031" y="64307"/>
                  <a:pt x="16023" y="64211"/>
                </a:cubicBezTo>
                <a:cubicBezTo>
                  <a:pt x="15969" y="63693"/>
                  <a:pt x="15898" y="63167"/>
                  <a:pt x="15844" y="62649"/>
                </a:cubicBezTo>
                <a:cubicBezTo>
                  <a:pt x="15835" y="62542"/>
                  <a:pt x="15782" y="62418"/>
                  <a:pt x="15978" y="62409"/>
                </a:cubicBezTo>
                <a:cubicBezTo>
                  <a:pt x="15985" y="62408"/>
                  <a:pt x="15992" y="62408"/>
                  <a:pt x="15999" y="62408"/>
                </a:cubicBezTo>
                <a:close/>
                <a:moveTo>
                  <a:pt x="15166" y="62489"/>
                </a:moveTo>
                <a:cubicBezTo>
                  <a:pt x="15380" y="62489"/>
                  <a:pt x="15291" y="62667"/>
                  <a:pt x="15309" y="62774"/>
                </a:cubicBezTo>
                <a:cubicBezTo>
                  <a:pt x="15371" y="63256"/>
                  <a:pt x="15425" y="63747"/>
                  <a:pt x="15479" y="64229"/>
                </a:cubicBezTo>
                <a:cubicBezTo>
                  <a:pt x="15487" y="64336"/>
                  <a:pt x="15541" y="64434"/>
                  <a:pt x="15371" y="64469"/>
                </a:cubicBezTo>
                <a:cubicBezTo>
                  <a:pt x="15348" y="64474"/>
                  <a:pt x="15328" y="64476"/>
                  <a:pt x="15310" y="64476"/>
                </a:cubicBezTo>
                <a:cubicBezTo>
                  <a:pt x="15186" y="64476"/>
                  <a:pt x="15191" y="64375"/>
                  <a:pt x="15175" y="64273"/>
                </a:cubicBezTo>
                <a:cubicBezTo>
                  <a:pt x="15122" y="63774"/>
                  <a:pt x="15059" y="63283"/>
                  <a:pt x="15015" y="62873"/>
                </a:cubicBezTo>
                <a:cubicBezTo>
                  <a:pt x="15006" y="62658"/>
                  <a:pt x="14934" y="62489"/>
                  <a:pt x="15166" y="62489"/>
                </a:cubicBezTo>
                <a:close/>
                <a:moveTo>
                  <a:pt x="14260" y="62598"/>
                </a:moveTo>
                <a:cubicBezTo>
                  <a:pt x="14396" y="62598"/>
                  <a:pt x="14455" y="62664"/>
                  <a:pt x="14470" y="62837"/>
                </a:cubicBezTo>
                <a:cubicBezTo>
                  <a:pt x="14506" y="63319"/>
                  <a:pt x="14569" y="63800"/>
                  <a:pt x="14631" y="64327"/>
                </a:cubicBezTo>
                <a:cubicBezTo>
                  <a:pt x="14685" y="64487"/>
                  <a:pt x="14595" y="64541"/>
                  <a:pt x="14381" y="64550"/>
                </a:cubicBezTo>
                <a:cubicBezTo>
                  <a:pt x="13382" y="64621"/>
                  <a:pt x="12374" y="64701"/>
                  <a:pt x="11366" y="64773"/>
                </a:cubicBezTo>
                <a:cubicBezTo>
                  <a:pt x="11336" y="64775"/>
                  <a:pt x="11307" y="64776"/>
                  <a:pt x="11280" y="64776"/>
                </a:cubicBezTo>
                <a:cubicBezTo>
                  <a:pt x="11011" y="64776"/>
                  <a:pt x="10890" y="64654"/>
                  <a:pt x="10857" y="64362"/>
                </a:cubicBezTo>
                <a:cubicBezTo>
                  <a:pt x="10822" y="64086"/>
                  <a:pt x="10804" y="63800"/>
                  <a:pt x="10768" y="63515"/>
                </a:cubicBezTo>
                <a:cubicBezTo>
                  <a:pt x="10741" y="63247"/>
                  <a:pt x="10857" y="63096"/>
                  <a:pt x="11116" y="63051"/>
                </a:cubicBezTo>
                <a:cubicBezTo>
                  <a:pt x="12133" y="62899"/>
                  <a:pt x="13159" y="62757"/>
                  <a:pt x="14176" y="62605"/>
                </a:cubicBezTo>
                <a:cubicBezTo>
                  <a:pt x="14207" y="62601"/>
                  <a:pt x="14234" y="62598"/>
                  <a:pt x="14260" y="62598"/>
                </a:cubicBezTo>
                <a:close/>
                <a:moveTo>
                  <a:pt x="16302" y="64903"/>
                </a:moveTo>
                <a:cubicBezTo>
                  <a:pt x="16440" y="64903"/>
                  <a:pt x="16434" y="65015"/>
                  <a:pt x="16442" y="65121"/>
                </a:cubicBezTo>
                <a:cubicBezTo>
                  <a:pt x="16656" y="66967"/>
                  <a:pt x="16861" y="68823"/>
                  <a:pt x="17066" y="70678"/>
                </a:cubicBezTo>
                <a:cubicBezTo>
                  <a:pt x="17075" y="70705"/>
                  <a:pt x="17075" y="70723"/>
                  <a:pt x="17075" y="70759"/>
                </a:cubicBezTo>
                <a:cubicBezTo>
                  <a:pt x="17102" y="70857"/>
                  <a:pt x="17058" y="70910"/>
                  <a:pt x="16933" y="70928"/>
                </a:cubicBezTo>
                <a:cubicBezTo>
                  <a:pt x="16925" y="70929"/>
                  <a:pt x="16918" y="70929"/>
                  <a:pt x="16910" y="70929"/>
                </a:cubicBezTo>
                <a:cubicBezTo>
                  <a:pt x="16778" y="70929"/>
                  <a:pt x="16754" y="70851"/>
                  <a:pt x="16745" y="70741"/>
                </a:cubicBezTo>
                <a:cubicBezTo>
                  <a:pt x="16674" y="70125"/>
                  <a:pt x="16603" y="69510"/>
                  <a:pt x="16531" y="68903"/>
                </a:cubicBezTo>
                <a:cubicBezTo>
                  <a:pt x="16388" y="67645"/>
                  <a:pt x="16255" y="66396"/>
                  <a:pt x="16112" y="65147"/>
                </a:cubicBezTo>
                <a:cubicBezTo>
                  <a:pt x="16103" y="65022"/>
                  <a:pt x="16076" y="64933"/>
                  <a:pt x="16255" y="64906"/>
                </a:cubicBezTo>
                <a:cubicBezTo>
                  <a:pt x="16272" y="64904"/>
                  <a:pt x="16288" y="64903"/>
                  <a:pt x="16302" y="64903"/>
                </a:cubicBezTo>
                <a:close/>
                <a:moveTo>
                  <a:pt x="15431" y="64994"/>
                </a:moveTo>
                <a:cubicBezTo>
                  <a:pt x="15534" y="64994"/>
                  <a:pt x="15578" y="65029"/>
                  <a:pt x="15586" y="65156"/>
                </a:cubicBezTo>
                <a:cubicBezTo>
                  <a:pt x="15648" y="65763"/>
                  <a:pt x="15728" y="66370"/>
                  <a:pt x="15791" y="66967"/>
                </a:cubicBezTo>
                <a:cubicBezTo>
                  <a:pt x="15933" y="68207"/>
                  <a:pt x="16067" y="69447"/>
                  <a:pt x="16210" y="70678"/>
                </a:cubicBezTo>
                <a:cubicBezTo>
                  <a:pt x="16201" y="70812"/>
                  <a:pt x="16290" y="70982"/>
                  <a:pt x="16058" y="70991"/>
                </a:cubicBezTo>
                <a:cubicBezTo>
                  <a:pt x="16053" y="70991"/>
                  <a:pt x="16047" y="70991"/>
                  <a:pt x="16042" y="70991"/>
                </a:cubicBezTo>
                <a:cubicBezTo>
                  <a:pt x="15838" y="70991"/>
                  <a:pt x="15898" y="70827"/>
                  <a:pt x="15889" y="70723"/>
                </a:cubicBezTo>
                <a:cubicBezTo>
                  <a:pt x="15684" y="68930"/>
                  <a:pt x="15479" y="67137"/>
                  <a:pt x="15282" y="65344"/>
                </a:cubicBezTo>
                <a:cubicBezTo>
                  <a:pt x="15273" y="65299"/>
                  <a:pt x="15264" y="65245"/>
                  <a:pt x="15264" y="65192"/>
                </a:cubicBezTo>
                <a:cubicBezTo>
                  <a:pt x="15255" y="65094"/>
                  <a:pt x="15247" y="65005"/>
                  <a:pt x="15389" y="64996"/>
                </a:cubicBezTo>
                <a:cubicBezTo>
                  <a:pt x="15404" y="64995"/>
                  <a:pt x="15418" y="64994"/>
                  <a:pt x="15431" y="64994"/>
                </a:cubicBezTo>
                <a:close/>
                <a:moveTo>
                  <a:pt x="16398" y="36911"/>
                </a:moveTo>
                <a:cubicBezTo>
                  <a:pt x="18665" y="36911"/>
                  <a:pt x="20762" y="37488"/>
                  <a:pt x="22624" y="38830"/>
                </a:cubicBezTo>
                <a:cubicBezTo>
                  <a:pt x="24516" y="40186"/>
                  <a:pt x="25613" y="42033"/>
                  <a:pt x="25988" y="44326"/>
                </a:cubicBezTo>
                <a:cubicBezTo>
                  <a:pt x="26157" y="45370"/>
                  <a:pt x="26273" y="46413"/>
                  <a:pt x="26246" y="47466"/>
                </a:cubicBezTo>
                <a:cubicBezTo>
                  <a:pt x="26246" y="47707"/>
                  <a:pt x="26273" y="47957"/>
                  <a:pt x="26237" y="48189"/>
                </a:cubicBezTo>
                <a:cubicBezTo>
                  <a:pt x="26139" y="48804"/>
                  <a:pt x="26398" y="49295"/>
                  <a:pt x="26755" y="49750"/>
                </a:cubicBezTo>
                <a:cubicBezTo>
                  <a:pt x="26862" y="49884"/>
                  <a:pt x="26978" y="50008"/>
                  <a:pt x="27085" y="50133"/>
                </a:cubicBezTo>
                <a:cubicBezTo>
                  <a:pt x="27361" y="50463"/>
                  <a:pt x="27406" y="50829"/>
                  <a:pt x="27129" y="51132"/>
                </a:cubicBezTo>
                <a:cubicBezTo>
                  <a:pt x="25649" y="52765"/>
                  <a:pt x="25568" y="54701"/>
                  <a:pt x="25934" y="56708"/>
                </a:cubicBezTo>
                <a:cubicBezTo>
                  <a:pt x="26202" y="58135"/>
                  <a:pt x="26773" y="59438"/>
                  <a:pt x="27790" y="60508"/>
                </a:cubicBezTo>
                <a:cubicBezTo>
                  <a:pt x="28494" y="61249"/>
                  <a:pt x="29351" y="61695"/>
                  <a:pt x="30395" y="61757"/>
                </a:cubicBezTo>
                <a:cubicBezTo>
                  <a:pt x="30903" y="61793"/>
                  <a:pt x="31064" y="62007"/>
                  <a:pt x="30957" y="62507"/>
                </a:cubicBezTo>
                <a:cubicBezTo>
                  <a:pt x="30823" y="63167"/>
                  <a:pt x="30698" y="63827"/>
                  <a:pt x="30555" y="64487"/>
                </a:cubicBezTo>
                <a:cubicBezTo>
                  <a:pt x="30502" y="64719"/>
                  <a:pt x="30519" y="64924"/>
                  <a:pt x="30626" y="65147"/>
                </a:cubicBezTo>
                <a:cubicBezTo>
                  <a:pt x="31492" y="66949"/>
                  <a:pt x="32188" y="68814"/>
                  <a:pt x="32518" y="70803"/>
                </a:cubicBezTo>
                <a:cubicBezTo>
                  <a:pt x="32919" y="73158"/>
                  <a:pt x="32785" y="75451"/>
                  <a:pt x="31590" y="77592"/>
                </a:cubicBezTo>
                <a:cubicBezTo>
                  <a:pt x="30591" y="79385"/>
                  <a:pt x="29065" y="80634"/>
                  <a:pt x="27281" y="81580"/>
                </a:cubicBezTo>
                <a:cubicBezTo>
                  <a:pt x="25568" y="82499"/>
                  <a:pt x="23739" y="83061"/>
                  <a:pt x="21857" y="83489"/>
                </a:cubicBezTo>
                <a:cubicBezTo>
                  <a:pt x="21809" y="83501"/>
                  <a:pt x="21768" y="83507"/>
                  <a:pt x="21734" y="83507"/>
                </a:cubicBezTo>
                <a:cubicBezTo>
                  <a:pt x="21590" y="83507"/>
                  <a:pt x="21552" y="83406"/>
                  <a:pt x="21509" y="83248"/>
                </a:cubicBezTo>
                <a:cubicBezTo>
                  <a:pt x="20947" y="81089"/>
                  <a:pt x="20358" y="78948"/>
                  <a:pt x="19547" y="76870"/>
                </a:cubicBezTo>
                <a:cubicBezTo>
                  <a:pt x="19341" y="76343"/>
                  <a:pt x="19109" y="75826"/>
                  <a:pt x="18869" y="75308"/>
                </a:cubicBezTo>
                <a:cubicBezTo>
                  <a:pt x="18779" y="75121"/>
                  <a:pt x="18806" y="75023"/>
                  <a:pt x="18967" y="74898"/>
                </a:cubicBezTo>
                <a:cubicBezTo>
                  <a:pt x="19805" y="74202"/>
                  <a:pt x="20430" y="73337"/>
                  <a:pt x="20920" y="72373"/>
                </a:cubicBezTo>
                <a:cubicBezTo>
                  <a:pt x="21304" y="71597"/>
                  <a:pt x="20929" y="70937"/>
                  <a:pt x="20064" y="70901"/>
                </a:cubicBezTo>
                <a:cubicBezTo>
                  <a:pt x="19332" y="70875"/>
                  <a:pt x="18592" y="70875"/>
                  <a:pt x="17860" y="70875"/>
                </a:cubicBezTo>
                <a:cubicBezTo>
                  <a:pt x="17673" y="70875"/>
                  <a:pt x="17602" y="70839"/>
                  <a:pt x="17584" y="70643"/>
                </a:cubicBezTo>
                <a:cubicBezTo>
                  <a:pt x="17388" y="68823"/>
                  <a:pt x="17182" y="67012"/>
                  <a:pt x="16968" y="65192"/>
                </a:cubicBezTo>
                <a:cubicBezTo>
                  <a:pt x="16942" y="64933"/>
                  <a:pt x="16959" y="64817"/>
                  <a:pt x="17281" y="64782"/>
                </a:cubicBezTo>
                <a:cubicBezTo>
                  <a:pt x="18378" y="64666"/>
                  <a:pt x="19466" y="64496"/>
                  <a:pt x="20555" y="64300"/>
                </a:cubicBezTo>
                <a:cubicBezTo>
                  <a:pt x="21108" y="64193"/>
                  <a:pt x="21402" y="63800"/>
                  <a:pt x="21340" y="63238"/>
                </a:cubicBezTo>
                <a:cubicBezTo>
                  <a:pt x="21304" y="62953"/>
                  <a:pt x="21277" y="62667"/>
                  <a:pt x="21250" y="62391"/>
                </a:cubicBezTo>
                <a:cubicBezTo>
                  <a:pt x="21191" y="61848"/>
                  <a:pt x="20857" y="61523"/>
                  <a:pt x="20334" y="61523"/>
                </a:cubicBezTo>
                <a:cubicBezTo>
                  <a:pt x="20307" y="61523"/>
                  <a:pt x="20279" y="61524"/>
                  <a:pt x="20251" y="61525"/>
                </a:cubicBezTo>
                <a:cubicBezTo>
                  <a:pt x="19136" y="61597"/>
                  <a:pt x="18012" y="61686"/>
                  <a:pt x="16888" y="61784"/>
                </a:cubicBezTo>
                <a:cubicBezTo>
                  <a:pt x="16857" y="61787"/>
                  <a:pt x="16829" y="61788"/>
                  <a:pt x="16804" y="61788"/>
                </a:cubicBezTo>
                <a:cubicBezTo>
                  <a:pt x="16646" y="61788"/>
                  <a:pt x="16590" y="61732"/>
                  <a:pt x="16567" y="61517"/>
                </a:cubicBezTo>
                <a:cubicBezTo>
                  <a:pt x="16290" y="58992"/>
                  <a:pt x="15996" y="56467"/>
                  <a:pt x="15710" y="53943"/>
                </a:cubicBezTo>
                <a:cubicBezTo>
                  <a:pt x="15684" y="53746"/>
                  <a:pt x="15728" y="53666"/>
                  <a:pt x="15933" y="53613"/>
                </a:cubicBezTo>
                <a:cubicBezTo>
                  <a:pt x="16255" y="53550"/>
                  <a:pt x="16585" y="53443"/>
                  <a:pt x="16897" y="53327"/>
                </a:cubicBezTo>
                <a:cubicBezTo>
                  <a:pt x="17530" y="53068"/>
                  <a:pt x="17834" y="52560"/>
                  <a:pt x="17771" y="51882"/>
                </a:cubicBezTo>
                <a:cubicBezTo>
                  <a:pt x="17379" y="47439"/>
                  <a:pt x="16835" y="43023"/>
                  <a:pt x="16157" y="38616"/>
                </a:cubicBezTo>
                <a:cubicBezTo>
                  <a:pt x="16085" y="38152"/>
                  <a:pt x="16023" y="37680"/>
                  <a:pt x="15942" y="37216"/>
                </a:cubicBezTo>
                <a:cubicBezTo>
                  <a:pt x="15907" y="36993"/>
                  <a:pt x="15960" y="36921"/>
                  <a:pt x="16192" y="36912"/>
                </a:cubicBezTo>
                <a:cubicBezTo>
                  <a:pt x="16261" y="36911"/>
                  <a:pt x="16329" y="36911"/>
                  <a:pt x="16398" y="36911"/>
                </a:cubicBezTo>
                <a:close/>
                <a:moveTo>
                  <a:pt x="9191" y="37753"/>
                </a:moveTo>
                <a:cubicBezTo>
                  <a:pt x="9333" y="37753"/>
                  <a:pt x="9363" y="37845"/>
                  <a:pt x="9377" y="38036"/>
                </a:cubicBezTo>
                <a:cubicBezTo>
                  <a:pt x="9457" y="39428"/>
                  <a:pt x="9546" y="40811"/>
                  <a:pt x="9644" y="42194"/>
                </a:cubicBezTo>
                <a:cubicBezTo>
                  <a:pt x="9814" y="44683"/>
                  <a:pt x="10028" y="47163"/>
                  <a:pt x="10313" y="49634"/>
                </a:cubicBezTo>
                <a:cubicBezTo>
                  <a:pt x="10447" y="50731"/>
                  <a:pt x="10581" y="51828"/>
                  <a:pt x="10768" y="52917"/>
                </a:cubicBezTo>
                <a:cubicBezTo>
                  <a:pt x="10893" y="53666"/>
                  <a:pt x="11402" y="54112"/>
                  <a:pt x="12178" y="54130"/>
                </a:cubicBezTo>
                <a:cubicBezTo>
                  <a:pt x="12535" y="54130"/>
                  <a:pt x="12891" y="54103"/>
                  <a:pt x="13248" y="54067"/>
                </a:cubicBezTo>
                <a:cubicBezTo>
                  <a:pt x="13268" y="54066"/>
                  <a:pt x="13287" y="54065"/>
                  <a:pt x="13305" y="54065"/>
                </a:cubicBezTo>
                <a:cubicBezTo>
                  <a:pt x="13449" y="54065"/>
                  <a:pt x="13500" y="54132"/>
                  <a:pt x="13516" y="54299"/>
                </a:cubicBezTo>
                <a:cubicBezTo>
                  <a:pt x="13650" y="55522"/>
                  <a:pt x="13792" y="56744"/>
                  <a:pt x="13926" y="57966"/>
                </a:cubicBezTo>
                <a:cubicBezTo>
                  <a:pt x="14069" y="59215"/>
                  <a:pt x="14203" y="60473"/>
                  <a:pt x="14363" y="61722"/>
                </a:cubicBezTo>
                <a:cubicBezTo>
                  <a:pt x="14390" y="61989"/>
                  <a:pt x="14319" y="62070"/>
                  <a:pt x="14069" y="62087"/>
                </a:cubicBezTo>
                <a:cubicBezTo>
                  <a:pt x="13043" y="62195"/>
                  <a:pt x="12026" y="62355"/>
                  <a:pt x="11009" y="62534"/>
                </a:cubicBezTo>
                <a:cubicBezTo>
                  <a:pt x="10465" y="62632"/>
                  <a:pt x="10162" y="63042"/>
                  <a:pt x="10224" y="63604"/>
                </a:cubicBezTo>
                <a:cubicBezTo>
                  <a:pt x="10260" y="63881"/>
                  <a:pt x="10295" y="64166"/>
                  <a:pt x="10331" y="64443"/>
                </a:cubicBezTo>
                <a:cubicBezTo>
                  <a:pt x="10390" y="64985"/>
                  <a:pt x="10716" y="65311"/>
                  <a:pt x="11246" y="65311"/>
                </a:cubicBezTo>
                <a:cubicBezTo>
                  <a:pt x="11274" y="65311"/>
                  <a:pt x="11302" y="65310"/>
                  <a:pt x="11330" y="65308"/>
                </a:cubicBezTo>
                <a:cubicBezTo>
                  <a:pt x="12347" y="65245"/>
                  <a:pt x="13364" y="65174"/>
                  <a:pt x="14381" y="65085"/>
                </a:cubicBezTo>
                <a:cubicBezTo>
                  <a:pt x="14430" y="65080"/>
                  <a:pt x="14474" y="65076"/>
                  <a:pt x="14512" y="65076"/>
                </a:cubicBezTo>
                <a:cubicBezTo>
                  <a:pt x="14670" y="65076"/>
                  <a:pt x="14743" y="65135"/>
                  <a:pt x="14765" y="65379"/>
                </a:cubicBezTo>
                <a:cubicBezTo>
                  <a:pt x="14952" y="67164"/>
                  <a:pt x="15148" y="68948"/>
                  <a:pt x="15371" y="70732"/>
                </a:cubicBezTo>
                <a:cubicBezTo>
                  <a:pt x="15407" y="71008"/>
                  <a:pt x="15318" y="71080"/>
                  <a:pt x="15077" y="71107"/>
                </a:cubicBezTo>
                <a:cubicBezTo>
                  <a:pt x="14470" y="71169"/>
                  <a:pt x="13873" y="71303"/>
                  <a:pt x="13284" y="71446"/>
                </a:cubicBezTo>
                <a:cubicBezTo>
                  <a:pt x="12472" y="71651"/>
                  <a:pt x="12213" y="72302"/>
                  <a:pt x="12668" y="73007"/>
                </a:cubicBezTo>
                <a:cubicBezTo>
                  <a:pt x="13150" y="73774"/>
                  <a:pt x="13659" y="74550"/>
                  <a:pt x="14470" y="74996"/>
                </a:cubicBezTo>
                <a:cubicBezTo>
                  <a:pt x="14890" y="75228"/>
                  <a:pt x="14925" y="75478"/>
                  <a:pt x="14872" y="75879"/>
                </a:cubicBezTo>
                <a:cubicBezTo>
                  <a:pt x="14533" y="78591"/>
                  <a:pt x="14328" y="81321"/>
                  <a:pt x="14194" y="84051"/>
                </a:cubicBezTo>
                <a:cubicBezTo>
                  <a:pt x="14185" y="84189"/>
                  <a:pt x="14219" y="84328"/>
                  <a:pt x="14001" y="84328"/>
                </a:cubicBezTo>
                <a:cubicBezTo>
                  <a:pt x="13994" y="84328"/>
                  <a:pt x="13987" y="84328"/>
                  <a:pt x="13980" y="84328"/>
                </a:cubicBezTo>
                <a:cubicBezTo>
                  <a:pt x="11616" y="84310"/>
                  <a:pt x="9296" y="84060"/>
                  <a:pt x="7093" y="83168"/>
                </a:cubicBezTo>
                <a:cubicBezTo>
                  <a:pt x="3712" y="81794"/>
                  <a:pt x="1785" y="79278"/>
                  <a:pt x="1241" y="75683"/>
                </a:cubicBezTo>
                <a:cubicBezTo>
                  <a:pt x="1125" y="74925"/>
                  <a:pt x="1089" y="74158"/>
                  <a:pt x="1071" y="73551"/>
                </a:cubicBezTo>
                <a:cubicBezTo>
                  <a:pt x="1089" y="71669"/>
                  <a:pt x="1330" y="69974"/>
                  <a:pt x="1713" y="68296"/>
                </a:cubicBezTo>
                <a:cubicBezTo>
                  <a:pt x="1758" y="68118"/>
                  <a:pt x="1740" y="67975"/>
                  <a:pt x="1660" y="67815"/>
                </a:cubicBezTo>
                <a:cubicBezTo>
                  <a:pt x="1357" y="67146"/>
                  <a:pt x="1053" y="66477"/>
                  <a:pt x="759" y="65808"/>
                </a:cubicBezTo>
                <a:cubicBezTo>
                  <a:pt x="607" y="65469"/>
                  <a:pt x="696" y="65174"/>
                  <a:pt x="1044" y="65076"/>
                </a:cubicBezTo>
                <a:cubicBezTo>
                  <a:pt x="2811" y="64585"/>
                  <a:pt x="3667" y="63274"/>
                  <a:pt x="4113" y="61624"/>
                </a:cubicBezTo>
                <a:cubicBezTo>
                  <a:pt x="4613" y="59759"/>
                  <a:pt x="4523" y="57904"/>
                  <a:pt x="3765" y="56101"/>
                </a:cubicBezTo>
                <a:cubicBezTo>
                  <a:pt x="3417" y="55272"/>
                  <a:pt x="2891" y="54576"/>
                  <a:pt x="2142" y="54059"/>
                </a:cubicBezTo>
                <a:cubicBezTo>
                  <a:pt x="1678" y="53737"/>
                  <a:pt x="1606" y="53372"/>
                  <a:pt x="1874" y="52881"/>
                </a:cubicBezTo>
                <a:cubicBezTo>
                  <a:pt x="1945" y="52756"/>
                  <a:pt x="2008" y="52622"/>
                  <a:pt x="2070" y="52488"/>
                </a:cubicBezTo>
                <a:cubicBezTo>
                  <a:pt x="2311" y="51971"/>
                  <a:pt x="2400" y="51463"/>
                  <a:pt x="2222" y="50856"/>
                </a:cubicBezTo>
                <a:cubicBezTo>
                  <a:pt x="1740" y="49232"/>
                  <a:pt x="1535" y="47546"/>
                  <a:pt x="1624" y="45842"/>
                </a:cubicBezTo>
                <a:cubicBezTo>
                  <a:pt x="1731" y="43710"/>
                  <a:pt x="2650" y="41944"/>
                  <a:pt x="4140" y="40463"/>
                </a:cubicBezTo>
                <a:cubicBezTo>
                  <a:pt x="5514" y="39107"/>
                  <a:pt x="7164" y="38242"/>
                  <a:pt x="9029" y="37778"/>
                </a:cubicBezTo>
                <a:cubicBezTo>
                  <a:pt x="9095" y="37761"/>
                  <a:pt x="9148" y="37753"/>
                  <a:pt x="9191" y="37753"/>
                </a:cubicBezTo>
                <a:close/>
                <a:moveTo>
                  <a:pt x="18440" y="71392"/>
                </a:moveTo>
                <a:cubicBezTo>
                  <a:pt x="18440" y="71410"/>
                  <a:pt x="18440" y="71428"/>
                  <a:pt x="18440" y="71446"/>
                </a:cubicBezTo>
                <a:cubicBezTo>
                  <a:pt x="18803" y="71446"/>
                  <a:pt x="19166" y="71442"/>
                  <a:pt x="19529" y="71442"/>
                </a:cubicBezTo>
                <a:cubicBezTo>
                  <a:pt x="19710" y="71442"/>
                  <a:pt x="19891" y="71443"/>
                  <a:pt x="20073" y="71446"/>
                </a:cubicBezTo>
                <a:cubicBezTo>
                  <a:pt x="20483" y="71455"/>
                  <a:pt x="20644" y="71713"/>
                  <a:pt x="20456" y="72079"/>
                </a:cubicBezTo>
                <a:cubicBezTo>
                  <a:pt x="19939" y="73123"/>
                  <a:pt x="19252" y="74033"/>
                  <a:pt x="18315" y="74720"/>
                </a:cubicBezTo>
                <a:cubicBezTo>
                  <a:pt x="18110" y="74871"/>
                  <a:pt x="18101" y="74978"/>
                  <a:pt x="18208" y="75201"/>
                </a:cubicBezTo>
                <a:cubicBezTo>
                  <a:pt x="19136" y="76994"/>
                  <a:pt x="19734" y="78904"/>
                  <a:pt x="20287" y="80830"/>
                </a:cubicBezTo>
                <a:cubicBezTo>
                  <a:pt x="20590" y="81883"/>
                  <a:pt x="20867" y="82936"/>
                  <a:pt x="21143" y="83989"/>
                </a:cubicBezTo>
                <a:cubicBezTo>
                  <a:pt x="21349" y="84756"/>
                  <a:pt x="20965" y="85255"/>
                  <a:pt x="20171" y="85309"/>
                </a:cubicBezTo>
                <a:cubicBezTo>
                  <a:pt x="18744" y="85416"/>
                  <a:pt x="17325" y="85541"/>
                  <a:pt x="15898" y="85675"/>
                </a:cubicBezTo>
                <a:cubicBezTo>
                  <a:pt x="15843" y="85680"/>
                  <a:pt x="15790" y="85682"/>
                  <a:pt x="15739" y="85682"/>
                </a:cubicBezTo>
                <a:cubicBezTo>
                  <a:pt x="15089" y="85682"/>
                  <a:pt x="14678" y="85271"/>
                  <a:pt x="14711" y="84577"/>
                </a:cubicBezTo>
                <a:cubicBezTo>
                  <a:pt x="14827" y="82160"/>
                  <a:pt x="14979" y="79751"/>
                  <a:pt x="15255" y="77351"/>
                </a:cubicBezTo>
                <a:cubicBezTo>
                  <a:pt x="15345" y="76593"/>
                  <a:pt x="15425" y="75844"/>
                  <a:pt x="15505" y="75094"/>
                </a:cubicBezTo>
                <a:cubicBezTo>
                  <a:pt x="15523" y="74969"/>
                  <a:pt x="15514" y="74871"/>
                  <a:pt x="15363" y="74827"/>
                </a:cubicBezTo>
                <a:cubicBezTo>
                  <a:pt x="14577" y="74613"/>
                  <a:pt x="14069" y="74033"/>
                  <a:pt x="13605" y="73417"/>
                </a:cubicBezTo>
                <a:cubicBezTo>
                  <a:pt x="13418" y="73176"/>
                  <a:pt x="13248" y="72918"/>
                  <a:pt x="13088" y="72659"/>
                </a:cubicBezTo>
                <a:cubicBezTo>
                  <a:pt x="12891" y="72338"/>
                  <a:pt x="12981" y="72097"/>
                  <a:pt x="13355" y="71999"/>
                </a:cubicBezTo>
                <a:cubicBezTo>
                  <a:pt x="14265" y="71740"/>
                  <a:pt x="15202" y="71597"/>
                  <a:pt x="16139" y="71517"/>
                </a:cubicBezTo>
                <a:cubicBezTo>
                  <a:pt x="16906" y="71455"/>
                  <a:pt x="17673" y="71428"/>
                  <a:pt x="18440" y="71392"/>
                </a:cubicBezTo>
                <a:close/>
                <a:moveTo>
                  <a:pt x="10363" y="1"/>
                </a:moveTo>
                <a:cubicBezTo>
                  <a:pt x="8536" y="1"/>
                  <a:pt x="6742" y="233"/>
                  <a:pt x="4996" y="854"/>
                </a:cubicBezTo>
                <a:cubicBezTo>
                  <a:pt x="4086" y="1175"/>
                  <a:pt x="3828" y="1871"/>
                  <a:pt x="4300" y="2718"/>
                </a:cubicBezTo>
                <a:cubicBezTo>
                  <a:pt x="4782" y="3592"/>
                  <a:pt x="5193" y="4494"/>
                  <a:pt x="5540" y="5430"/>
                </a:cubicBezTo>
                <a:cubicBezTo>
                  <a:pt x="6334" y="7571"/>
                  <a:pt x="6789" y="9793"/>
                  <a:pt x="6995" y="12059"/>
                </a:cubicBezTo>
                <a:cubicBezTo>
                  <a:pt x="7048" y="12638"/>
                  <a:pt x="7316" y="13058"/>
                  <a:pt x="7896" y="13209"/>
                </a:cubicBezTo>
                <a:cubicBezTo>
                  <a:pt x="8047" y="13245"/>
                  <a:pt x="8065" y="13325"/>
                  <a:pt x="8065" y="13450"/>
                </a:cubicBezTo>
                <a:cubicBezTo>
                  <a:pt x="8092" y="13950"/>
                  <a:pt x="8128" y="14458"/>
                  <a:pt x="8145" y="14958"/>
                </a:cubicBezTo>
                <a:cubicBezTo>
                  <a:pt x="8154" y="15047"/>
                  <a:pt x="8235" y="15181"/>
                  <a:pt x="8056" y="15208"/>
                </a:cubicBezTo>
                <a:cubicBezTo>
                  <a:pt x="8039" y="15211"/>
                  <a:pt x="8023" y="15213"/>
                  <a:pt x="8010" y="15213"/>
                </a:cubicBezTo>
                <a:cubicBezTo>
                  <a:pt x="7886" y="15213"/>
                  <a:pt x="7921" y="15075"/>
                  <a:pt x="7905" y="15002"/>
                </a:cubicBezTo>
                <a:cubicBezTo>
                  <a:pt x="7797" y="14592"/>
                  <a:pt x="7574" y="14369"/>
                  <a:pt x="7191" y="14369"/>
                </a:cubicBezTo>
                <a:cubicBezTo>
                  <a:pt x="6201" y="14378"/>
                  <a:pt x="5219" y="14467"/>
                  <a:pt x="4256" y="14708"/>
                </a:cubicBezTo>
                <a:cubicBezTo>
                  <a:pt x="3837" y="14815"/>
                  <a:pt x="3649" y="15074"/>
                  <a:pt x="3649" y="15511"/>
                </a:cubicBezTo>
                <a:cubicBezTo>
                  <a:pt x="3658" y="15930"/>
                  <a:pt x="3738" y="16341"/>
                  <a:pt x="3837" y="16751"/>
                </a:cubicBezTo>
                <a:cubicBezTo>
                  <a:pt x="3944" y="17197"/>
                  <a:pt x="4202" y="17402"/>
                  <a:pt x="4675" y="17402"/>
                </a:cubicBezTo>
                <a:cubicBezTo>
                  <a:pt x="5478" y="17393"/>
                  <a:pt x="6290" y="17322"/>
                  <a:pt x="7084" y="17161"/>
                </a:cubicBezTo>
                <a:cubicBezTo>
                  <a:pt x="7476" y="17090"/>
                  <a:pt x="7851" y="17010"/>
                  <a:pt x="7985" y="16546"/>
                </a:cubicBezTo>
                <a:cubicBezTo>
                  <a:pt x="8012" y="16457"/>
                  <a:pt x="8083" y="16457"/>
                  <a:pt x="8154" y="16457"/>
                </a:cubicBezTo>
                <a:cubicBezTo>
                  <a:pt x="8252" y="16465"/>
                  <a:pt x="8244" y="16537"/>
                  <a:pt x="8244" y="16590"/>
                </a:cubicBezTo>
                <a:cubicBezTo>
                  <a:pt x="8270" y="17161"/>
                  <a:pt x="8297" y="17732"/>
                  <a:pt x="8324" y="18303"/>
                </a:cubicBezTo>
                <a:cubicBezTo>
                  <a:pt x="8141" y="18086"/>
                  <a:pt x="7942" y="17919"/>
                  <a:pt x="7676" y="17919"/>
                </a:cubicBezTo>
                <a:cubicBezTo>
                  <a:pt x="7669" y="17919"/>
                  <a:pt x="7662" y="17919"/>
                  <a:pt x="7655" y="17920"/>
                </a:cubicBezTo>
                <a:cubicBezTo>
                  <a:pt x="6647" y="17955"/>
                  <a:pt x="5639" y="18009"/>
                  <a:pt x="4657" y="18285"/>
                </a:cubicBezTo>
                <a:cubicBezTo>
                  <a:pt x="4327" y="18384"/>
                  <a:pt x="4158" y="18624"/>
                  <a:pt x="4149" y="18963"/>
                </a:cubicBezTo>
                <a:cubicBezTo>
                  <a:pt x="4140" y="19418"/>
                  <a:pt x="4220" y="19864"/>
                  <a:pt x="4336" y="20302"/>
                </a:cubicBezTo>
                <a:cubicBezTo>
                  <a:pt x="4443" y="20694"/>
                  <a:pt x="4684" y="20872"/>
                  <a:pt x="5094" y="20881"/>
                </a:cubicBezTo>
                <a:cubicBezTo>
                  <a:pt x="5150" y="20882"/>
                  <a:pt x="5206" y="20882"/>
                  <a:pt x="5261" y="20882"/>
                </a:cubicBezTo>
                <a:cubicBezTo>
                  <a:pt x="5882" y="20882"/>
                  <a:pt x="6496" y="20836"/>
                  <a:pt x="7102" y="20730"/>
                </a:cubicBezTo>
                <a:cubicBezTo>
                  <a:pt x="7574" y="20641"/>
                  <a:pt x="8110" y="20676"/>
                  <a:pt x="8422" y="20096"/>
                </a:cubicBezTo>
                <a:cubicBezTo>
                  <a:pt x="8440" y="20426"/>
                  <a:pt x="8449" y="20685"/>
                  <a:pt x="8467" y="20944"/>
                </a:cubicBezTo>
                <a:cubicBezTo>
                  <a:pt x="8627" y="24102"/>
                  <a:pt x="8788" y="27269"/>
                  <a:pt x="8948" y="30427"/>
                </a:cubicBezTo>
                <a:cubicBezTo>
                  <a:pt x="9064" y="32577"/>
                  <a:pt x="9180" y="34736"/>
                  <a:pt x="9305" y="36886"/>
                </a:cubicBezTo>
                <a:cubicBezTo>
                  <a:pt x="9314" y="37100"/>
                  <a:pt x="9287" y="37189"/>
                  <a:pt x="9055" y="37242"/>
                </a:cubicBezTo>
                <a:cubicBezTo>
                  <a:pt x="6870" y="37751"/>
                  <a:pt x="4970" y="38768"/>
                  <a:pt x="3444" y="40427"/>
                </a:cubicBezTo>
                <a:cubicBezTo>
                  <a:pt x="2043" y="41944"/>
                  <a:pt x="1214" y="43719"/>
                  <a:pt x="1098" y="45807"/>
                </a:cubicBezTo>
                <a:cubicBezTo>
                  <a:pt x="1009" y="47573"/>
                  <a:pt x="1232" y="49313"/>
                  <a:pt x="1713" y="51008"/>
                </a:cubicBezTo>
                <a:cubicBezTo>
                  <a:pt x="1847" y="51463"/>
                  <a:pt x="1794" y="51846"/>
                  <a:pt x="1615" y="52248"/>
                </a:cubicBezTo>
                <a:cubicBezTo>
                  <a:pt x="1553" y="52381"/>
                  <a:pt x="1481" y="52506"/>
                  <a:pt x="1410" y="52640"/>
                </a:cubicBezTo>
                <a:cubicBezTo>
                  <a:pt x="1018" y="53336"/>
                  <a:pt x="1151" y="54023"/>
                  <a:pt x="1803" y="54460"/>
                </a:cubicBezTo>
                <a:cubicBezTo>
                  <a:pt x="2534" y="54951"/>
                  <a:pt x="3016" y="55620"/>
                  <a:pt x="3328" y="56423"/>
                </a:cubicBezTo>
                <a:cubicBezTo>
                  <a:pt x="3988" y="58073"/>
                  <a:pt x="4069" y="59777"/>
                  <a:pt x="3605" y="61490"/>
                </a:cubicBezTo>
                <a:cubicBezTo>
                  <a:pt x="3194" y="62971"/>
                  <a:pt x="2445" y="64148"/>
                  <a:pt x="839" y="64594"/>
                </a:cubicBezTo>
                <a:cubicBezTo>
                  <a:pt x="215" y="64764"/>
                  <a:pt x="1" y="65406"/>
                  <a:pt x="268" y="66004"/>
                </a:cubicBezTo>
                <a:cubicBezTo>
                  <a:pt x="545" y="66619"/>
                  <a:pt x="812" y="67235"/>
                  <a:pt x="1098" y="67842"/>
                </a:cubicBezTo>
                <a:cubicBezTo>
                  <a:pt x="1187" y="68029"/>
                  <a:pt x="1196" y="68207"/>
                  <a:pt x="1151" y="68412"/>
                </a:cubicBezTo>
                <a:cubicBezTo>
                  <a:pt x="643" y="70750"/>
                  <a:pt x="366" y="73096"/>
                  <a:pt x="679" y="75487"/>
                </a:cubicBezTo>
                <a:cubicBezTo>
                  <a:pt x="902" y="77191"/>
                  <a:pt x="1419" y="78779"/>
                  <a:pt x="2409" y="80197"/>
                </a:cubicBezTo>
                <a:cubicBezTo>
                  <a:pt x="3801" y="82186"/>
                  <a:pt x="5746" y="83355"/>
                  <a:pt x="8012" y="84051"/>
                </a:cubicBezTo>
                <a:cubicBezTo>
                  <a:pt x="9930" y="84649"/>
                  <a:pt x="11901" y="84836"/>
                  <a:pt x="13899" y="84854"/>
                </a:cubicBezTo>
                <a:cubicBezTo>
                  <a:pt x="14096" y="84854"/>
                  <a:pt x="14176" y="84898"/>
                  <a:pt x="14230" y="85104"/>
                </a:cubicBezTo>
                <a:cubicBezTo>
                  <a:pt x="14372" y="85701"/>
                  <a:pt x="14774" y="86076"/>
                  <a:pt x="15371" y="86183"/>
                </a:cubicBezTo>
                <a:cubicBezTo>
                  <a:pt x="15485" y="86203"/>
                  <a:pt x="15601" y="86210"/>
                  <a:pt x="15717" y="86210"/>
                </a:cubicBezTo>
                <a:cubicBezTo>
                  <a:pt x="15864" y="86210"/>
                  <a:pt x="16012" y="86198"/>
                  <a:pt x="16157" y="86183"/>
                </a:cubicBezTo>
                <a:cubicBezTo>
                  <a:pt x="17548" y="86076"/>
                  <a:pt x="18940" y="85951"/>
                  <a:pt x="20340" y="85835"/>
                </a:cubicBezTo>
                <a:cubicBezTo>
                  <a:pt x="21188" y="85764"/>
                  <a:pt x="21777" y="85130"/>
                  <a:pt x="21750" y="84283"/>
                </a:cubicBezTo>
                <a:cubicBezTo>
                  <a:pt x="21741" y="84069"/>
                  <a:pt x="21812" y="84024"/>
                  <a:pt x="21991" y="83989"/>
                </a:cubicBezTo>
                <a:cubicBezTo>
                  <a:pt x="23543" y="83650"/>
                  <a:pt x="25060" y="83195"/>
                  <a:pt x="26514" y="82543"/>
                </a:cubicBezTo>
                <a:cubicBezTo>
                  <a:pt x="28325" y="81723"/>
                  <a:pt x="29957" y="80661"/>
                  <a:pt x="31215" y="79091"/>
                </a:cubicBezTo>
                <a:cubicBezTo>
                  <a:pt x="33124" y="76691"/>
                  <a:pt x="33517" y="73935"/>
                  <a:pt x="33080" y="70991"/>
                </a:cubicBezTo>
                <a:cubicBezTo>
                  <a:pt x="32768" y="68885"/>
                  <a:pt x="32045" y="66914"/>
                  <a:pt x="31135" y="64996"/>
                </a:cubicBezTo>
                <a:cubicBezTo>
                  <a:pt x="31073" y="64844"/>
                  <a:pt x="31037" y="64719"/>
                  <a:pt x="31081" y="64550"/>
                </a:cubicBezTo>
                <a:cubicBezTo>
                  <a:pt x="31224" y="63890"/>
                  <a:pt x="31313" y="63220"/>
                  <a:pt x="31492" y="62578"/>
                </a:cubicBezTo>
                <a:cubicBezTo>
                  <a:pt x="31670" y="61927"/>
                  <a:pt x="31251" y="61258"/>
                  <a:pt x="30475" y="61231"/>
                </a:cubicBezTo>
                <a:cubicBezTo>
                  <a:pt x="29351" y="61186"/>
                  <a:pt x="28521" y="60633"/>
                  <a:pt x="27861" y="59786"/>
                </a:cubicBezTo>
                <a:cubicBezTo>
                  <a:pt x="26862" y="58528"/>
                  <a:pt x="26398" y="57056"/>
                  <a:pt x="26309" y="55468"/>
                </a:cubicBezTo>
                <a:cubicBezTo>
                  <a:pt x="26219" y="53987"/>
                  <a:pt x="26460" y="52613"/>
                  <a:pt x="27531" y="51471"/>
                </a:cubicBezTo>
                <a:cubicBezTo>
                  <a:pt x="27986" y="50981"/>
                  <a:pt x="27914" y="50285"/>
                  <a:pt x="27468" y="49768"/>
                </a:cubicBezTo>
                <a:cubicBezTo>
                  <a:pt x="27326" y="49607"/>
                  <a:pt x="27183" y="49429"/>
                  <a:pt x="27049" y="49259"/>
                </a:cubicBezTo>
                <a:cubicBezTo>
                  <a:pt x="26817" y="48956"/>
                  <a:pt x="26728" y="48626"/>
                  <a:pt x="26755" y="48233"/>
                </a:cubicBezTo>
                <a:cubicBezTo>
                  <a:pt x="26853" y="46877"/>
                  <a:pt x="26719" y="45530"/>
                  <a:pt x="26496" y="44183"/>
                </a:cubicBezTo>
                <a:cubicBezTo>
                  <a:pt x="26023" y="41426"/>
                  <a:pt x="24569" y="39339"/>
                  <a:pt x="22178" y="37912"/>
                </a:cubicBezTo>
                <a:cubicBezTo>
                  <a:pt x="20437" y="36870"/>
                  <a:pt x="18548" y="36397"/>
                  <a:pt x="16548" y="36397"/>
                </a:cubicBezTo>
                <a:cubicBezTo>
                  <a:pt x="16406" y="36397"/>
                  <a:pt x="16264" y="36399"/>
                  <a:pt x="16121" y="36404"/>
                </a:cubicBezTo>
                <a:cubicBezTo>
                  <a:pt x="16100" y="36405"/>
                  <a:pt x="16081" y="36405"/>
                  <a:pt x="16062" y="36405"/>
                </a:cubicBezTo>
                <a:cubicBezTo>
                  <a:pt x="15893" y="36405"/>
                  <a:pt x="15796" y="36362"/>
                  <a:pt x="15764" y="36145"/>
                </a:cubicBezTo>
                <a:cubicBezTo>
                  <a:pt x="15568" y="34861"/>
                  <a:pt x="15354" y="33576"/>
                  <a:pt x="15140" y="32291"/>
                </a:cubicBezTo>
                <a:cubicBezTo>
                  <a:pt x="14533" y="28687"/>
                  <a:pt x="13882" y="25092"/>
                  <a:pt x="13204" y="21497"/>
                </a:cubicBezTo>
                <a:cubicBezTo>
                  <a:pt x="13097" y="20962"/>
                  <a:pt x="12998" y="20409"/>
                  <a:pt x="12900" y="19838"/>
                </a:cubicBezTo>
                <a:lnTo>
                  <a:pt x="12900" y="19838"/>
                </a:lnTo>
                <a:cubicBezTo>
                  <a:pt x="13114" y="19918"/>
                  <a:pt x="13293" y="19963"/>
                  <a:pt x="13489" y="19963"/>
                </a:cubicBezTo>
                <a:cubicBezTo>
                  <a:pt x="14372" y="19963"/>
                  <a:pt x="15247" y="19847"/>
                  <a:pt x="16112" y="19659"/>
                </a:cubicBezTo>
                <a:cubicBezTo>
                  <a:pt x="16522" y="19561"/>
                  <a:pt x="16727" y="19329"/>
                  <a:pt x="16745" y="18901"/>
                </a:cubicBezTo>
                <a:cubicBezTo>
                  <a:pt x="16763" y="18482"/>
                  <a:pt x="16736" y="18062"/>
                  <a:pt x="16647" y="17652"/>
                </a:cubicBezTo>
                <a:cubicBezTo>
                  <a:pt x="16567" y="17233"/>
                  <a:pt x="16335" y="17036"/>
                  <a:pt x="15916" y="17019"/>
                </a:cubicBezTo>
                <a:cubicBezTo>
                  <a:pt x="15814" y="17014"/>
                  <a:pt x="15713" y="17012"/>
                  <a:pt x="15612" y="17012"/>
                </a:cubicBezTo>
                <a:cubicBezTo>
                  <a:pt x="14850" y="17012"/>
                  <a:pt x="14095" y="17125"/>
                  <a:pt x="13346" y="17251"/>
                </a:cubicBezTo>
                <a:cubicBezTo>
                  <a:pt x="13016" y="17313"/>
                  <a:pt x="12704" y="17367"/>
                  <a:pt x="12499" y="17732"/>
                </a:cubicBezTo>
                <a:cubicBezTo>
                  <a:pt x="12392" y="17161"/>
                  <a:pt x="12285" y="16653"/>
                  <a:pt x="12187" y="16144"/>
                </a:cubicBezTo>
                <a:cubicBezTo>
                  <a:pt x="12178" y="16091"/>
                  <a:pt x="12151" y="16037"/>
                  <a:pt x="12222" y="16011"/>
                </a:cubicBezTo>
                <a:cubicBezTo>
                  <a:pt x="12239" y="16004"/>
                  <a:pt x="12254" y="16002"/>
                  <a:pt x="12267" y="16002"/>
                </a:cubicBezTo>
                <a:cubicBezTo>
                  <a:pt x="12314" y="16002"/>
                  <a:pt x="12346" y="16034"/>
                  <a:pt x="12374" y="16082"/>
                </a:cubicBezTo>
                <a:cubicBezTo>
                  <a:pt x="12543" y="16367"/>
                  <a:pt x="12802" y="16465"/>
                  <a:pt x="13123" y="16465"/>
                </a:cubicBezTo>
                <a:cubicBezTo>
                  <a:pt x="14042" y="16465"/>
                  <a:pt x="14943" y="16341"/>
                  <a:pt x="15835" y="16144"/>
                </a:cubicBezTo>
                <a:cubicBezTo>
                  <a:pt x="16219" y="16055"/>
                  <a:pt x="16424" y="15796"/>
                  <a:pt x="16442" y="15404"/>
                </a:cubicBezTo>
                <a:cubicBezTo>
                  <a:pt x="16469" y="14967"/>
                  <a:pt x="16442" y="14539"/>
                  <a:pt x="16353" y="14119"/>
                </a:cubicBezTo>
                <a:cubicBezTo>
                  <a:pt x="16246" y="13629"/>
                  <a:pt x="16023" y="13441"/>
                  <a:pt x="15514" y="13432"/>
                </a:cubicBezTo>
                <a:cubicBezTo>
                  <a:pt x="15460" y="13431"/>
                  <a:pt x="15407" y="13431"/>
                  <a:pt x="15353" y="13431"/>
                </a:cubicBezTo>
                <a:cubicBezTo>
                  <a:pt x="14516" y="13431"/>
                  <a:pt x="13686" y="13558"/>
                  <a:pt x="12856" y="13709"/>
                </a:cubicBezTo>
                <a:cubicBezTo>
                  <a:pt x="12276" y="13816"/>
                  <a:pt x="12124" y="14003"/>
                  <a:pt x="12097" y="14601"/>
                </a:cubicBezTo>
                <a:cubicBezTo>
                  <a:pt x="12097" y="14663"/>
                  <a:pt x="12133" y="14753"/>
                  <a:pt x="12017" y="14770"/>
                </a:cubicBezTo>
                <a:cubicBezTo>
                  <a:pt x="12012" y="14771"/>
                  <a:pt x="12007" y="14771"/>
                  <a:pt x="12003" y="14771"/>
                </a:cubicBezTo>
                <a:cubicBezTo>
                  <a:pt x="11911" y="14771"/>
                  <a:pt x="11918" y="14687"/>
                  <a:pt x="11901" y="14619"/>
                </a:cubicBezTo>
                <a:cubicBezTo>
                  <a:pt x="11803" y="14110"/>
                  <a:pt x="11714" y="13611"/>
                  <a:pt x="11607" y="13102"/>
                </a:cubicBezTo>
                <a:cubicBezTo>
                  <a:pt x="11580" y="12977"/>
                  <a:pt x="11625" y="12915"/>
                  <a:pt x="11741" y="12870"/>
                </a:cubicBezTo>
                <a:cubicBezTo>
                  <a:pt x="12276" y="12656"/>
                  <a:pt x="12508" y="12246"/>
                  <a:pt x="12481" y="11684"/>
                </a:cubicBezTo>
                <a:cubicBezTo>
                  <a:pt x="12454" y="11068"/>
                  <a:pt x="12410" y="10462"/>
                  <a:pt x="12392" y="9855"/>
                </a:cubicBezTo>
                <a:cubicBezTo>
                  <a:pt x="12276" y="7036"/>
                  <a:pt x="12249" y="4217"/>
                  <a:pt x="12945" y="1451"/>
                </a:cubicBezTo>
                <a:cubicBezTo>
                  <a:pt x="13106" y="809"/>
                  <a:pt x="12713" y="203"/>
                  <a:pt x="12080" y="69"/>
                </a:cubicBezTo>
                <a:cubicBezTo>
                  <a:pt x="11919" y="33"/>
                  <a:pt x="11750" y="42"/>
                  <a:pt x="11580" y="33"/>
                </a:cubicBezTo>
                <a:cubicBezTo>
                  <a:pt x="11173" y="12"/>
                  <a:pt x="10767" y="1"/>
                  <a:pt x="10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8"/>
          <p:cNvSpPr/>
          <p:nvPr/>
        </p:nvSpPr>
        <p:spPr>
          <a:xfrm rot="-1216802">
            <a:off x="7979254" y="4496697"/>
            <a:ext cx="1404552" cy="744124"/>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53" name="Shape 453"/>
        <p:cNvGrpSpPr/>
        <p:nvPr/>
      </p:nvGrpSpPr>
      <p:grpSpPr>
        <a:xfrm>
          <a:off x="0" y="0"/>
          <a:ext cx="0" cy="0"/>
          <a:chOff x="0" y="0"/>
          <a:chExt cx="0" cy="0"/>
        </a:xfrm>
      </p:grpSpPr>
      <p:pic>
        <p:nvPicPr>
          <p:cNvPr id="454" name="Google Shape;454;p19"/>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455" name="Google Shape;455;p1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56" name="Google Shape;456;p19"/>
          <p:cNvSpPr txBox="1"/>
          <p:nvPr>
            <p:ph idx="1" type="subTitle"/>
          </p:nvPr>
        </p:nvSpPr>
        <p:spPr>
          <a:xfrm>
            <a:off x="1153713" y="1782200"/>
            <a:ext cx="2920500" cy="107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457" name="Google Shape;457;p19"/>
          <p:cNvSpPr txBox="1"/>
          <p:nvPr>
            <p:ph idx="2" type="subTitle"/>
          </p:nvPr>
        </p:nvSpPr>
        <p:spPr>
          <a:xfrm>
            <a:off x="1153713" y="1463600"/>
            <a:ext cx="29205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sp>
        <p:nvSpPr>
          <p:cNvPr id="458" name="Google Shape;458;p19"/>
          <p:cNvSpPr txBox="1"/>
          <p:nvPr>
            <p:ph idx="3" type="subTitle"/>
          </p:nvPr>
        </p:nvSpPr>
        <p:spPr>
          <a:xfrm>
            <a:off x="5069800" y="1782200"/>
            <a:ext cx="2920500" cy="107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459" name="Google Shape;459;p19"/>
          <p:cNvSpPr txBox="1"/>
          <p:nvPr>
            <p:ph idx="4" type="subTitle"/>
          </p:nvPr>
        </p:nvSpPr>
        <p:spPr>
          <a:xfrm>
            <a:off x="5069788" y="1463600"/>
            <a:ext cx="29205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sp>
        <p:nvSpPr>
          <p:cNvPr id="460" name="Google Shape;460;p19"/>
          <p:cNvSpPr txBox="1"/>
          <p:nvPr>
            <p:ph idx="5" type="subTitle"/>
          </p:nvPr>
        </p:nvSpPr>
        <p:spPr>
          <a:xfrm>
            <a:off x="1153725" y="3454800"/>
            <a:ext cx="2920500" cy="107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461" name="Google Shape;461;p19"/>
          <p:cNvSpPr txBox="1"/>
          <p:nvPr>
            <p:ph idx="6" type="subTitle"/>
          </p:nvPr>
        </p:nvSpPr>
        <p:spPr>
          <a:xfrm>
            <a:off x="1153713" y="3136200"/>
            <a:ext cx="29205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sp>
        <p:nvSpPr>
          <p:cNvPr id="462" name="Google Shape;462;p19"/>
          <p:cNvSpPr txBox="1"/>
          <p:nvPr>
            <p:ph idx="7" type="subTitle"/>
          </p:nvPr>
        </p:nvSpPr>
        <p:spPr>
          <a:xfrm>
            <a:off x="5069800" y="3454800"/>
            <a:ext cx="2920500" cy="107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463" name="Google Shape;463;p19"/>
          <p:cNvSpPr txBox="1"/>
          <p:nvPr>
            <p:ph idx="8" type="subTitle"/>
          </p:nvPr>
        </p:nvSpPr>
        <p:spPr>
          <a:xfrm>
            <a:off x="5069788" y="3136200"/>
            <a:ext cx="29205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grpSp>
        <p:nvGrpSpPr>
          <p:cNvPr id="464" name="Google Shape;464;p19"/>
          <p:cNvGrpSpPr/>
          <p:nvPr/>
        </p:nvGrpSpPr>
        <p:grpSpPr>
          <a:xfrm>
            <a:off x="266367" y="4081375"/>
            <a:ext cx="513327" cy="871970"/>
            <a:chOff x="266367" y="4081375"/>
            <a:chExt cx="513327" cy="871970"/>
          </a:xfrm>
        </p:grpSpPr>
        <p:grpSp>
          <p:nvGrpSpPr>
            <p:cNvPr id="465" name="Google Shape;465;p19"/>
            <p:cNvGrpSpPr/>
            <p:nvPr/>
          </p:nvGrpSpPr>
          <p:grpSpPr>
            <a:xfrm>
              <a:off x="266367" y="4081375"/>
              <a:ext cx="218279" cy="320717"/>
              <a:chOff x="680192" y="1554412"/>
              <a:chExt cx="218279" cy="320717"/>
            </a:xfrm>
          </p:grpSpPr>
          <p:sp>
            <p:nvSpPr>
              <p:cNvPr id="466" name="Google Shape;466;p19"/>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9"/>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19"/>
            <p:cNvGrpSpPr/>
            <p:nvPr/>
          </p:nvGrpSpPr>
          <p:grpSpPr>
            <a:xfrm>
              <a:off x="515093" y="4604112"/>
              <a:ext cx="264601" cy="349233"/>
              <a:chOff x="850593" y="1006187"/>
              <a:chExt cx="264601" cy="349233"/>
            </a:xfrm>
          </p:grpSpPr>
          <p:sp>
            <p:nvSpPr>
              <p:cNvPr id="469" name="Google Shape;469;p19"/>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9"/>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 name="Google Shape;471;p19"/>
          <p:cNvGrpSpPr/>
          <p:nvPr/>
        </p:nvGrpSpPr>
        <p:grpSpPr>
          <a:xfrm>
            <a:off x="8176522" y="3936802"/>
            <a:ext cx="877679" cy="1127854"/>
            <a:chOff x="8174111" y="3825493"/>
            <a:chExt cx="877679" cy="1127854"/>
          </a:xfrm>
        </p:grpSpPr>
        <p:grpSp>
          <p:nvGrpSpPr>
            <p:cNvPr id="472" name="Google Shape;472;p19"/>
            <p:cNvGrpSpPr/>
            <p:nvPr/>
          </p:nvGrpSpPr>
          <p:grpSpPr>
            <a:xfrm>
              <a:off x="8510176" y="3825493"/>
              <a:ext cx="541614" cy="1127854"/>
              <a:chOff x="8569301" y="2896668"/>
              <a:chExt cx="541614" cy="1127854"/>
            </a:xfrm>
          </p:grpSpPr>
          <p:grpSp>
            <p:nvGrpSpPr>
              <p:cNvPr id="473" name="Google Shape;473;p19"/>
              <p:cNvGrpSpPr/>
              <p:nvPr/>
            </p:nvGrpSpPr>
            <p:grpSpPr>
              <a:xfrm>
                <a:off x="8569301" y="2896668"/>
                <a:ext cx="270839" cy="334752"/>
                <a:chOff x="1842701" y="1727368"/>
                <a:chExt cx="270839" cy="334752"/>
              </a:xfrm>
            </p:grpSpPr>
            <p:sp>
              <p:nvSpPr>
                <p:cNvPr id="474" name="Google Shape;474;p19"/>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9"/>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19"/>
              <p:cNvGrpSpPr/>
              <p:nvPr/>
            </p:nvGrpSpPr>
            <p:grpSpPr>
              <a:xfrm>
                <a:off x="8694130" y="3567010"/>
                <a:ext cx="416784" cy="457512"/>
                <a:chOff x="185030" y="1675835"/>
                <a:chExt cx="416784" cy="457512"/>
              </a:xfrm>
            </p:grpSpPr>
            <p:sp>
              <p:nvSpPr>
                <p:cNvPr id="477" name="Google Shape;477;p19"/>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9"/>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 name="Google Shape;479;p19"/>
            <p:cNvGrpSpPr/>
            <p:nvPr/>
          </p:nvGrpSpPr>
          <p:grpSpPr>
            <a:xfrm>
              <a:off x="8174111" y="4435933"/>
              <a:ext cx="395341" cy="214294"/>
              <a:chOff x="1168186" y="1892283"/>
              <a:chExt cx="395341" cy="214294"/>
            </a:xfrm>
          </p:grpSpPr>
          <p:sp>
            <p:nvSpPr>
              <p:cNvPr id="480" name="Google Shape;480;p19"/>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9"/>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 name="Google Shape;482;p19"/>
          <p:cNvGrpSpPr/>
          <p:nvPr/>
        </p:nvGrpSpPr>
        <p:grpSpPr>
          <a:xfrm rot="-1053630">
            <a:off x="8323154" y="-165820"/>
            <a:ext cx="1485409" cy="1217547"/>
            <a:chOff x="4268848" y="3686054"/>
            <a:chExt cx="997034" cy="817240"/>
          </a:xfrm>
        </p:grpSpPr>
        <p:sp>
          <p:nvSpPr>
            <p:cNvPr id="483" name="Google Shape;483;p19"/>
            <p:cNvSpPr/>
            <p:nvPr/>
          </p:nvSpPr>
          <p:spPr>
            <a:xfrm>
              <a:off x="4268848" y="3686054"/>
              <a:ext cx="997034" cy="817240"/>
            </a:xfrm>
            <a:custGeom>
              <a:rect b="b" l="l" r="r" t="t"/>
              <a:pathLst>
                <a:path extrusionOk="0" h="32877" w="40110">
                  <a:moveTo>
                    <a:pt x="35033" y="4230"/>
                  </a:moveTo>
                  <a:cubicBezTo>
                    <a:pt x="34997" y="4988"/>
                    <a:pt x="34962" y="5719"/>
                    <a:pt x="34917" y="6469"/>
                  </a:cubicBezTo>
                  <a:cubicBezTo>
                    <a:pt x="34569" y="6496"/>
                    <a:pt x="34239" y="6522"/>
                    <a:pt x="33873" y="6558"/>
                  </a:cubicBezTo>
                  <a:cubicBezTo>
                    <a:pt x="33918" y="5782"/>
                    <a:pt x="33954" y="5059"/>
                    <a:pt x="33998" y="4301"/>
                  </a:cubicBezTo>
                  <a:cubicBezTo>
                    <a:pt x="34328" y="4283"/>
                    <a:pt x="34658" y="4256"/>
                    <a:pt x="35033" y="4230"/>
                  </a:cubicBezTo>
                  <a:close/>
                  <a:moveTo>
                    <a:pt x="35445" y="365"/>
                  </a:moveTo>
                  <a:cubicBezTo>
                    <a:pt x="35781" y="365"/>
                    <a:pt x="35907" y="504"/>
                    <a:pt x="35907" y="857"/>
                  </a:cubicBezTo>
                  <a:cubicBezTo>
                    <a:pt x="35916" y="1678"/>
                    <a:pt x="35916" y="2499"/>
                    <a:pt x="35916" y="3364"/>
                  </a:cubicBezTo>
                  <a:cubicBezTo>
                    <a:pt x="25086" y="3882"/>
                    <a:pt x="14363" y="4961"/>
                    <a:pt x="3676" y="6781"/>
                  </a:cubicBezTo>
                  <a:cubicBezTo>
                    <a:pt x="3515" y="5933"/>
                    <a:pt x="3346" y="5113"/>
                    <a:pt x="3212" y="4292"/>
                  </a:cubicBezTo>
                  <a:cubicBezTo>
                    <a:pt x="3158" y="3998"/>
                    <a:pt x="3363" y="3873"/>
                    <a:pt x="3613" y="3837"/>
                  </a:cubicBezTo>
                  <a:cubicBezTo>
                    <a:pt x="5041" y="3641"/>
                    <a:pt x="6468" y="3453"/>
                    <a:pt x="7895" y="3266"/>
                  </a:cubicBezTo>
                  <a:cubicBezTo>
                    <a:pt x="10179" y="2981"/>
                    <a:pt x="12472" y="2686"/>
                    <a:pt x="14765" y="2410"/>
                  </a:cubicBezTo>
                  <a:cubicBezTo>
                    <a:pt x="16888" y="2160"/>
                    <a:pt x="19020" y="1919"/>
                    <a:pt x="21143" y="1696"/>
                  </a:cubicBezTo>
                  <a:cubicBezTo>
                    <a:pt x="23338" y="1455"/>
                    <a:pt x="25532" y="1232"/>
                    <a:pt x="27727" y="1027"/>
                  </a:cubicBezTo>
                  <a:cubicBezTo>
                    <a:pt x="29752" y="831"/>
                    <a:pt x="31777" y="670"/>
                    <a:pt x="33811" y="492"/>
                  </a:cubicBezTo>
                  <a:cubicBezTo>
                    <a:pt x="34328" y="447"/>
                    <a:pt x="34855" y="402"/>
                    <a:pt x="35381" y="367"/>
                  </a:cubicBezTo>
                  <a:cubicBezTo>
                    <a:pt x="35403" y="366"/>
                    <a:pt x="35425" y="365"/>
                    <a:pt x="35445" y="365"/>
                  </a:cubicBezTo>
                  <a:close/>
                  <a:moveTo>
                    <a:pt x="35827" y="3552"/>
                  </a:moveTo>
                  <a:cubicBezTo>
                    <a:pt x="35845" y="3587"/>
                    <a:pt x="35854" y="3623"/>
                    <a:pt x="35863" y="3650"/>
                  </a:cubicBezTo>
                  <a:cubicBezTo>
                    <a:pt x="35729" y="3712"/>
                    <a:pt x="35595" y="3810"/>
                    <a:pt x="35444" y="3819"/>
                  </a:cubicBezTo>
                  <a:cubicBezTo>
                    <a:pt x="33543" y="3980"/>
                    <a:pt x="31634" y="4114"/>
                    <a:pt x="29734" y="4283"/>
                  </a:cubicBezTo>
                  <a:cubicBezTo>
                    <a:pt x="27557" y="4470"/>
                    <a:pt x="25389" y="4667"/>
                    <a:pt x="23213" y="4890"/>
                  </a:cubicBezTo>
                  <a:cubicBezTo>
                    <a:pt x="20956" y="5113"/>
                    <a:pt x="18708" y="5345"/>
                    <a:pt x="16451" y="5603"/>
                  </a:cubicBezTo>
                  <a:cubicBezTo>
                    <a:pt x="14131" y="5871"/>
                    <a:pt x="11803" y="6157"/>
                    <a:pt x="9483" y="6451"/>
                  </a:cubicBezTo>
                  <a:cubicBezTo>
                    <a:pt x="7735" y="6674"/>
                    <a:pt x="5986" y="6915"/>
                    <a:pt x="4238" y="7138"/>
                  </a:cubicBezTo>
                  <a:cubicBezTo>
                    <a:pt x="4220" y="7140"/>
                    <a:pt x="4203" y="7141"/>
                    <a:pt x="4185" y="7141"/>
                  </a:cubicBezTo>
                  <a:cubicBezTo>
                    <a:pt x="4058" y="7141"/>
                    <a:pt x="3925" y="7090"/>
                    <a:pt x="3792" y="7066"/>
                  </a:cubicBezTo>
                  <a:cubicBezTo>
                    <a:pt x="3801" y="7022"/>
                    <a:pt x="3801" y="6986"/>
                    <a:pt x="3809" y="6942"/>
                  </a:cubicBezTo>
                  <a:cubicBezTo>
                    <a:pt x="14417" y="5140"/>
                    <a:pt x="25095" y="4069"/>
                    <a:pt x="35827" y="3552"/>
                  </a:cubicBezTo>
                  <a:close/>
                  <a:moveTo>
                    <a:pt x="28087" y="6607"/>
                  </a:moveTo>
                  <a:cubicBezTo>
                    <a:pt x="28321" y="6607"/>
                    <a:pt x="28431" y="6765"/>
                    <a:pt x="28423" y="7049"/>
                  </a:cubicBezTo>
                  <a:cubicBezTo>
                    <a:pt x="27397" y="7156"/>
                    <a:pt x="26380" y="7263"/>
                    <a:pt x="25363" y="7370"/>
                  </a:cubicBezTo>
                  <a:cubicBezTo>
                    <a:pt x="25309" y="7075"/>
                    <a:pt x="25425" y="6924"/>
                    <a:pt x="25675" y="6897"/>
                  </a:cubicBezTo>
                  <a:cubicBezTo>
                    <a:pt x="26451" y="6790"/>
                    <a:pt x="27227" y="6701"/>
                    <a:pt x="28012" y="6611"/>
                  </a:cubicBezTo>
                  <a:cubicBezTo>
                    <a:pt x="28038" y="6608"/>
                    <a:pt x="28063" y="6607"/>
                    <a:pt x="28087" y="6607"/>
                  </a:cubicBezTo>
                  <a:close/>
                  <a:moveTo>
                    <a:pt x="18916" y="7705"/>
                  </a:moveTo>
                  <a:cubicBezTo>
                    <a:pt x="19111" y="7705"/>
                    <a:pt x="19235" y="7818"/>
                    <a:pt x="19243" y="8083"/>
                  </a:cubicBezTo>
                  <a:cubicBezTo>
                    <a:pt x="18226" y="8217"/>
                    <a:pt x="17218" y="8342"/>
                    <a:pt x="16183" y="8467"/>
                  </a:cubicBezTo>
                  <a:cubicBezTo>
                    <a:pt x="16147" y="8182"/>
                    <a:pt x="16245" y="8030"/>
                    <a:pt x="16486" y="7994"/>
                  </a:cubicBezTo>
                  <a:cubicBezTo>
                    <a:pt x="17271" y="7896"/>
                    <a:pt x="18065" y="7789"/>
                    <a:pt x="18850" y="7709"/>
                  </a:cubicBezTo>
                  <a:cubicBezTo>
                    <a:pt x="18873" y="7706"/>
                    <a:pt x="18895" y="7705"/>
                    <a:pt x="18916" y="7705"/>
                  </a:cubicBezTo>
                  <a:close/>
                  <a:moveTo>
                    <a:pt x="14474" y="7785"/>
                  </a:moveTo>
                  <a:cubicBezTo>
                    <a:pt x="14748" y="7785"/>
                    <a:pt x="14793" y="7890"/>
                    <a:pt x="14845" y="8280"/>
                  </a:cubicBezTo>
                  <a:cubicBezTo>
                    <a:pt x="14854" y="8387"/>
                    <a:pt x="14863" y="8485"/>
                    <a:pt x="14880" y="8637"/>
                  </a:cubicBezTo>
                  <a:cubicBezTo>
                    <a:pt x="13855" y="8779"/>
                    <a:pt x="12838" y="8913"/>
                    <a:pt x="11838" y="9047"/>
                  </a:cubicBezTo>
                  <a:cubicBezTo>
                    <a:pt x="11821" y="9011"/>
                    <a:pt x="11803" y="8993"/>
                    <a:pt x="11794" y="8976"/>
                  </a:cubicBezTo>
                  <a:cubicBezTo>
                    <a:pt x="11651" y="8182"/>
                    <a:pt x="11705" y="8101"/>
                    <a:pt x="12490" y="7994"/>
                  </a:cubicBezTo>
                  <a:cubicBezTo>
                    <a:pt x="13078" y="7914"/>
                    <a:pt x="13676" y="7851"/>
                    <a:pt x="14265" y="7798"/>
                  </a:cubicBezTo>
                  <a:cubicBezTo>
                    <a:pt x="14347" y="7790"/>
                    <a:pt x="14416" y="7785"/>
                    <a:pt x="14474" y="7785"/>
                  </a:cubicBezTo>
                  <a:close/>
                  <a:moveTo>
                    <a:pt x="33633" y="4328"/>
                  </a:moveTo>
                  <a:cubicBezTo>
                    <a:pt x="33588" y="5122"/>
                    <a:pt x="33543" y="5844"/>
                    <a:pt x="33508" y="6585"/>
                  </a:cubicBezTo>
                  <a:cubicBezTo>
                    <a:pt x="31929" y="6727"/>
                    <a:pt x="30394" y="6870"/>
                    <a:pt x="28833" y="7004"/>
                  </a:cubicBezTo>
                  <a:cubicBezTo>
                    <a:pt x="28815" y="6942"/>
                    <a:pt x="28797" y="6879"/>
                    <a:pt x="28779" y="6826"/>
                  </a:cubicBezTo>
                  <a:cubicBezTo>
                    <a:pt x="28674" y="6444"/>
                    <a:pt x="28458" y="6240"/>
                    <a:pt x="28090" y="6240"/>
                  </a:cubicBezTo>
                  <a:cubicBezTo>
                    <a:pt x="28054" y="6240"/>
                    <a:pt x="28016" y="6242"/>
                    <a:pt x="27977" y="6246"/>
                  </a:cubicBezTo>
                  <a:cubicBezTo>
                    <a:pt x="27263" y="6308"/>
                    <a:pt x="26558" y="6397"/>
                    <a:pt x="25853" y="6496"/>
                  </a:cubicBezTo>
                  <a:cubicBezTo>
                    <a:pt x="25166" y="6585"/>
                    <a:pt x="25050" y="6719"/>
                    <a:pt x="24943" y="7414"/>
                  </a:cubicBezTo>
                  <a:cubicBezTo>
                    <a:pt x="23186" y="7620"/>
                    <a:pt x="21429" y="7825"/>
                    <a:pt x="19671" y="8030"/>
                  </a:cubicBezTo>
                  <a:cubicBezTo>
                    <a:pt x="19433" y="7489"/>
                    <a:pt x="19341" y="7350"/>
                    <a:pt x="18927" y="7350"/>
                  </a:cubicBezTo>
                  <a:cubicBezTo>
                    <a:pt x="18829" y="7350"/>
                    <a:pt x="18713" y="7358"/>
                    <a:pt x="18574" y="7370"/>
                  </a:cubicBezTo>
                  <a:cubicBezTo>
                    <a:pt x="17860" y="7432"/>
                    <a:pt x="17138" y="7530"/>
                    <a:pt x="16424" y="7637"/>
                  </a:cubicBezTo>
                  <a:cubicBezTo>
                    <a:pt x="16121" y="7673"/>
                    <a:pt x="15844" y="7851"/>
                    <a:pt x="15844" y="8164"/>
                  </a:cubicBezTo>
                  <a:cubicBezTo>
                    <a:pt x="15837" y="8514"/>
                    <a:pt x="15675" y="8572"/>
                    <a:pt x="15436" y="8572"/>
                  </a:cubicBezTo>
                  <a:cubicBezTo>
                    <a:pt x="15377" y="8572"/>
                    <a:pt x="15313" y="8569"/>
                    <a:pt x="15246" y="8565"/>
                  </a:cubicBezTo>
                  <a:cubicBezTo>
                    <a:pt x="15228" y="8405"/>
                    <a:pt x="15211" y="8244"/>
                    <a:pt x="15193" y="8083"/>
                  </a:cubicBezTo>
                  <a:cubicBezTo>
                    <a:pt x="15142" y="7688"/>
                    <a:pt x="14902" y="7420"/>
                    <a:pt x="14524" y="7420"/>
                  </a:cubicBezTo>
                  <a:cubicBezTo>
                    <a:pt x="14500" y="7420"/>
                    <a:pt x="14477" y="7421"/>
                    <a:pt x="14452" y="7423"/>
                  </a:cubicBezTo>
                  <a:cubicBezTo>
                    <a:pt x="13632" y="7504"/>
                    <a:pt x="12811" y="7593"/>
                    <a:pt x="11990" y="7718"/>
                  </a:cubicBezTo>
                  <a:cubicBezTo>
                    <a:pt x="11553" y="7780"/>
                    <a:pt x="11348" y="8083"/>
                    <a:pt x="11383" y="8529"/>
                  </a:cubicBezTo>
                  <a:cubicBezTo>
                    <a:pt x="11392" y="8717"/>
                    <a:pt x="11410" y="8904"/>
                    <a:pt x="11428" y="9109"/>
                  </a:cubicBezTo>
                  <a:cubicBezTo>
                    <a:pt x="9858" y="9323"/>
                    <a:pt x="8332" y="9538"/>
                    <a:pt x="6771" y="9752"/>
                  </a:cubicBezTo>
                  <a:cubicBezTo>
                    <a:pt x="6557" y="8922"/>
                    <a:pt x="6361" y="8110"/>
                    <a:pt x="6147" y="7254"/>
                  </a:cubicBezTo>
                  <a:cubicBezTo>
                    <a:pt x="15282" y="6023"/>
                    <a:pt x="24417" y="5032"/>
                    <a:pt x="33633" y="4328"/>
                  </a:cubicBezTo>
                  <a:close/>
                  <a:moveTo>
                    <a:pt x="5781" y="7307"/>
                  </a:moveTo>
                  <a:cubicBezTo>
                    <a:pt x="5986" y="8146"/>
                    <a:pt x="6191" y="8958"/>
                    <a:pt x="6397" y="9796"/>
                  </a:cubicBezTo>
                  <a:cubicBezTo>
                    <a:pt x="6049" y="9850"/>
                    <a:pt x="5728" y="9903"/>
                    <a:pt x="5371" y="9957"/>
                  </a:cubicBezTo>
                  <a:cubicBezTo>
                    <a:pt x="5165" y="9118"/>
                    <a:pt x="4960" y="8298"/>
                    <a:pt x="4755" y="7450"/>
                  </a:cubicBezTo>
                  <a:cubicBezTo>
                    <a:pt x="5112" y="7397"/>
                    <a:pt x="5433" y="7352"/>
                    <a:pt x="5781" y="7307"/>
                  </a:cubicBezTo>
                  <a:close/>
                  <a:moveTo>
                    <a:pt x="38664" y="10599"/>
                  </a:moveTo>
                  <a:cubicBezTo>
                    <a:pt x="38941" y="10608"/>
                    <a:pt x="39199" y="10590"/>
                    <a:pt x="39449" y="10653"/>
                  </a:cubicBezTo>
                  <a:cubicBezTo>
                    <a:pt x="39556" y="10688"/>
                    <a:pt x="39699" y="10876"/>
                    <a:pt x="39708" y="10992"/>
                  </a:cubicBezTo>
                  <a:cubicBezTo>
                    <a:pt x="39726" y="12062"/>
                    <a:pt x="39717" y="13133"/>
                    <a:pt x="39717" y="14203"/>
                  </a:cubicBezTo>
                  <a:cubicBezTo>
                    <a:pt x="39717" y="14444"/>
                    <a:pt x="39565" y="14560"/>
                    <a:pt x="39342" y="14596"/>
                  </a:cubicBezTo>
                  <a:cubicBezTo>
                    <a:pt x="39172" y="14623"/>
                    <a:pt x="38994" y="14640"/>
                    <a:pt x="38780" y="14667"/>
                  </a:cubicBezTo>
                  <a:cubicBezTo>
                    <a:pt x="38744" y="13311"/>
                    <a:pt x="38709" y="11982"/>
                    <a:pt x="38664" y="10599"/>
                  </a:cubicBezTo>
                  <a:close/>
                  <a:moveTo>
                    <a:pt x="1160" y="14640"/>
                  </a:moveTo>
                  <a:cubicBezTo>
                    <a:pt x="1338" y="15943"/>
                    <a:pt x="1508" y="17245"/>
                    <a:pt x="1677" y="18575"/>
                  </a:cubicBezTo>
                  <a:cubicBezTo>
                    <a:pt x="1607" y="18594"/>
                    <a:pt x="1542" y="18604"/>
                    <a:pt x="1484" y="18604"/>
                  </a:cubicBezTo>
                  <a:cubicBezTo>
                    <a:pt x="1279" y="18604"/>
                    <a:pt x="1153" y="18483"/>
                    <a:pt x="1097" y="18253"/>
                  </a:cubicBezTo>
                  <a:cubicBezTo>
                    <a:pt x="883" y="17272"/>
                    <a:pt x="651" y="16291"/>
                    <a:pt x="455" y="15301"/>
                  </a:cubicBezTo>
                  <a:cubicBezTo>
                    <a:pt x="366" y="14846"/>
                    <a:pt x="482" y="14756"/>
                    <a:pt x="1160" y="14640"/>
                  </a:cubicBezTo>
                  <a:close/>
                  <a:moveTo>
                    <a:pt x="37122" y="6686"/>
                  </a:moveTo>
                  <a:cubicBezTo>
                    <a:pt x="37681" y="6686"/>
                    <a:pt x="38035" y="6981"/>
                    <a:pt x="38084" y="7566"/>
                  </a:cubicBezTo>
                  <a:cubicBezTo>
                    <a:pt x="38191" y="8842"/>
                    <a:pt x="38280" y="10126"/>
                    <a:pt x="38316" y="11402"/>
                  </a:cubicBezTo>
                  <a:cubicBezTo>
                    <a:pt x="38361" y="12812"/>
                    <a:pt x="38325" y="14221"/>
                    <a:pt x="38325" y="15631"/>
                  </a:cubicBezTo>
                  <a:lnTo>
                    <a:pt x="38441" y="15631"/>
                  </a:lnTo>
                  <a:cubicBezTo>
                    <a:pt x="38370" y="17736"/>
                    <a:pt x="38263" y="19850"/>
                    <a:pt x="38227" y="21956"/>
                  </a:cubicBezTo>
                  <a:cubicBezTo>
                    <a:pt x="38200" y="23829"/>
                    <a:pt x="37531" y="25533"/>
                    <a:pt x="36898" y="27246"/>
                  </a:cubicBezTo>
                  <a:cubicBezTo>
                    <a:pt x="36880" y="27290"/>
                    <a:pt x="36853" y="27335"/>
                    <a:pt x="36835" y="27388"/>
                  </a:cubicBezTo>
                  <a:cubicBezTo>
                    <a:pt x="36612" y="27986"/>
                    <a:pt x="36193" y="28289"/>
                    <a:pt x="35551" y="28361"/>
                  </a:cubicBezTo>
                  <a:cubicBezTo>
                    <a:pt x="33115" y="28637"/>
                    <a:pt x="30698" y="28967"/>
                    <a:pt x="28262" y="29235"/>
                  </a:cubicBezTo>
                  <a:cubicBezTo>
                    <a:pt x="25728" y="29512"/>
                    <a:pt x="23186" y="29744"/>
                    <a:pt x="20643" y="29967"/>
                  </a:cubicBezTo>
                  <a:cubicBezTo>
                    <a:pt x="18306" y="30181"/>
                    <a:pt x="15960" y="30377"/>
                    <a:pt x="13614" y="30564"/>
                  </a:cubicBezTo>
                  <a:cubicBezTo>
                    <a:pt x="11740" y="30707"/>
                    <a:pt x="9867" y="30832"/>
                    <a:pt x="7985" y="30966"/>
                  </a:cubicBezTo>
                  <a:cubicBezTo>
                    <a:pt x="7726" y="30993"/>
                    <a:pt x="7458" y="30975"/>
                    <a:pt x="7199" y="31010"/>
                  </a:cubicBezTo>
                  <a:cubicBezTo>
                    <a:pt x="7115" y="31023"/>
                    <a:pt x="7033" y="31029"/>
                    <a:pt x="6954" y="31029"/>
                  </a:cubicBezTo>
                  <a:cubicBezTo>
                    <a:pt x="6409" y="31029"/>
                    <a:pt x="5997" y="30744"/>
                    <a:pt x="5638" y="30323"/>
                  </a:cubicBezTo>
                  <a:cubicBezTo>
                    <a:pt x="4925" y="29485"/>
                    <a:pt x="4479" y="28504"/>
                    <a:pt x="4050" y="27513"/>
                  </a:cubicBezTo>
                  <a:cubicBezTo>
                    <a:pt x="3952" y="27290"/>
                    <a:pt x="3845" y="27067"/>
                    <a:pt x="3783" y="26835"/>
                  </a:cubicBezTo>
                  <a:cubicBezTo>
                    <a:pt x="3524" y="25774"/>
                    <a:pt x="3265" y="24712"/>
                    <a:pt x="3033" y="23642"/>
                  </a:cubicBezTo>
                  <a:cubicBezTo>
                    <a:pt x="2355" y="20635"/>
                    <a:pt x="1856" y="17584"/>
                    <a:pt x="1535" y="14515"/>
                  </a:cubicBezTo>
                  <a:cubicBezTo>
                    <a:pt x="1445" y="13641"/>
                    <a:pt x="1374" y="12758"/>
                    <a:pt x="1321" y="11884"/>
                  </a:cubicBezTo>
                  <a:cubicBezTo>
                    <a:pt x="1276" y="11206"/>
                    <a:pt x="1570" y="10867"/>
                    <a:pt x="2239" y="10778"/>
                  </a:cubicBezTo>
                  <a:cubicBezTo>
                    <a:pt x="5478" y="10314"/>
                    <a:pt x="8725" y="9841"/>
                    <a:pt x="11963" y="9404"/>
                  </a:cubicBezTo>
                  <a:cubicBezTo>
                    <a:pt x="14818" y="9020"/>
                    <a:pt x="17673" y="8654"/>
                    <a:pt x="20528" y="8306"/>
                  </a:cubicBezTo>
                  <a:cubicBezTo>
                    <a:pt x="23052" y="8003"/>
                    <a:pt x="25595" y="7709"/>
                    <a:pt x="28128" y="7450"/>
                  </a:cubicBezTo>
                  <a:cubicBezTo>
                    <a:pt x="30332" y="7227"/>
                    <a:pt x="32544" y="7049"/>
                    <a:pt x="34748" y="6861"/>
                  </a:cubicBezTo>
                  <a:cubicBezTo>
                    <a:pt x="35488" y="6790"/>
                    <a:pt x="36237" y="6754"/>
                    <a:pt x="36978" y="6692"/>
                  </a:cubicBezTo>
                  <a:cubicBezTo>
                    <a:pt x="37027" y="6688"/>
                    <a:pt x="37075" y="6686"/>
                    <a:pt x="37122" y="6686"/>
                  </a:cubicBezTo>
                  <a:close/>
                  <a:moveTo>
                    <a:pt x="38031" y="24489"/>
                  </a:moveTo>
                  <a:cubicBezTo>
                    <a:pt x="38048" y="24489"/>
                    <a:pt x="38066" y="24489"/>
                    <a:pt x="38084" y="24498"/>
                  </a:cubicBezTo>
                  <a:cubicBezTo>
                    <a:pt x="37968" y="25783"/>
                    <a:pt x="37870" y="27067"/>
                    <a:pt x="37727" y="28352"/>
                  </a:cubicBezTo>
                  <a:cubicBezTo>
                    <a:pt x="37585" y="29610"/>
                    <a:pt x="37513" y="29645"/>
                    <a:pt x="36255" y="29806"/>
                  </a:cubicBezTo>
                  <a:cubicBezTo>
                    <a:pt x="34016" y="30083"/>
                    <a:pt x="31777" y="30395"/>
                    <a:pt x="29538" y="30654"/>
                  </a:cubicBezTo>
                  <a:cubicBezTo>
                    <a:pt x="27379" y="30903"/>
                    <a:pt x="25220" y="31117"/>
                    <a:pt x="23052" y="31314"/>
                  </a:cubicBezTo>
                  <a:cubicBezTo>
                    <a:pt x="20599" y="31537"/>
                    <a:pt x="18137" y="31733"/>
                    <a:pt x="15674" y="31920"/>
                  </a:cubicBezTo>
                  <a:cubicBezTo>
                    <a:pt x="13605" y="32072"/>
                    <a:pt x="11526" y="32197"/>
                    <a:pt x="9456" y="32322"/>
                  </a:cubicBezTo>
                  <a:cubicBezTo>
                    <a:pt x="8431" y="32384"/>
                    <a:pt x="7396" y="32438"/>
                    <a:pt x="6370" y="32500"/>
                  </a:cubicBezTo>
                  <a:cubicBezTo>
                    <a:pt x="6298" y="32505"/>
                    <a:pt x="6231" y="32507"/>
                    <a:pt x="6168" y="32507"/>
                  </a:cubicBezTo>
                  <a:cubicBezTo>
                    <a:pt x="5580" y="32507"/>
                    <a:pt x="5350" y="32305"/>
                    <a:pt x="5157" y="31653"/>
                  </a:cubicBezTo>
                  <a:cubicBezTo>
                    <a:pt x="4844" y="30627"/>
                    <a:pt x="4541" y="29583"/>
                    <a:pt x="4238" y="28548"/>
                  </a:cubicBezTo>
                  <a:cubicBezTo>
                    <a:pt x="4238" y="28530"/>
                    <a:pt x="4247" y="28513"/>
                    <a:pt x="4256" y="28459"/>
                  </a:cubicBezTo>
                  <a:cubicBezTo>
                    <a:pt x="4434" y="28780"/>
                    <a:pt x="4568" y="29101"/>
                    <a:pt x="4764" y="29378"/>
                  </a:cubicBezTo>
                  <a:cubicBezTo>
                    <a:pt x="5067" y="29833"/>
                    <a:pt x="5380" y="30279"/>
                    <a:pt x="5736" y="30689"/>
                  </a:cubicBezTo>
                  <a:cubicBezTo>
                    <a:pt x="6046" y="31031"/>
                    <a:pt x="6437" y="31202"/>
                    <a:pt x="6904" y="31202"/>
                  </a:cubicBezTo>
                  <a:cubicBezTo>
                    <a:pt x="6948" y="31202"/>
                    <a:pt x="6993" y="31201"/>
                    <a:pt x="7039" y="31198"/>
                  </a:cubicBezTo>
                  <a:cubicBezTo>
                    <a:pt x="8832" y="31073"/>
                    <a:pt x="10625" y="30975"/>
                    <a:pt x="12409" y="30841"/>
                  </a:cubicBezTo>
                  <a:cubicBezTo>
                    <a:pt x="14345" y="30698"/>
                    <a:pt x="16281" y="30538"/>
                    <a:pt x="18217" y="30368"/>
                  </a:cubicBezTo>
                  <a:cubicBezTo>
                    <a:pt x="20429" y="30172"/>
                    <a:pt x="22633" y="29976"/>
                    <a:pt x="24836" y="29761"/>
                  </a:cubicBezTo>
                  <a:cubicBezTo>
                    <a:pt x="26977" y="29556"/>
                    <a:pt x="29118" y="29351"/>
                    <a:pt x="31260" y="29101"/>
                  </a:cubicBezTo>
                  <a:cubicBezTo>
                    <a:pt x="32785" y="28932"/>
                    <a:pt x="34311" y="28682"/>
                    <a:pt x="35845" y="28486"/>
                  </a:cubicBezTo>
                  <a:cubicBezTo>
                    <a:pt x="36336" y="28423"/>
                    <a:pt x="36675" y="28182"/>
                    <a:pt x="36853" y="27745"/>
                  </a:cubicBezTo>
                  <a:cubicBezTo>
                    <a:pt x="37219" y="26835"/>
                    <a:pt x="37540" y="25899"/>
                    <a:pt x="37879" y="24980"/>
                  </a:cubicBezTo>
                  <a:cubicBezTo>
                    <a:pt x="37941" y="24819"/>
                    <a:pt x="37986" y="24650"/>
                    <a:pt x="38031" y="24489"/>
                  </a:cubicBezTo>
                  <a:close/>
                  <a:moveTo>
                    <a:pt x="35409" y="1"/>
                  </a:moveTo>
                  <a:cubicBezTo>
                    <a:pt x="35347" y="1"/>
                    <a:pt x="35281" y="4"/>
                    <a:pt x="35212" y="10"/>
                  </a:cubicBezTo>
                  <a:cubicBezTo>
                    <a:pt x="34525" y="72"/>
                    <a:pt x="33829" y="117"/>
                    <a:pt x="33142" y="179"/>
                  </a:cubicBezTo>
                  <a:cubicBezTo>
                    <a:pt x="31152" y="358"/>
                    <a:pt x="29163" y="518"/>
                    <a:pt x="27174" y="715"/>
                  </a:cubicBezTo>
                  <a:cubicBezTo>
                    <a:pt x="25006" y="920"/>
                    <a:pt x="22829" y="1143"/>
                    <a:pt x="20661" y="1384"/>
                  </a:cubicBezTo>
                  <a:cubicBezTo>
                    <a:pt x="18538" y="1607"/>
                    <a:pt x="16424" y="1848"/>
                    <a:pt x="14310" y="2097"/>
                  </a:cubicBezTo>
                  <a:cubicBezTo>
                    <a:pt x="12026" y="2374"/>
                    <a:pt x="9742" y="2659"/>
                    <a:pt x="7467" y="2954"/>
                  </a:cubicBezTo>
                  <a:cubicBezTo>
                    <a:pt x="6138" y="3132"/>
                    <a:pt x="4809" y="3320"/>
                    <a:pt x="3479" y="3516"/>
                  </a:cubicBezTo>
                  <a:cubicBezTo>
                    <a:pt x="2998" y="3587"/>
                    <a:pt x="2766" y="3917"/>
                    <a:pt x="2846" y="4390"/>
                  </a:cubicBezTo>
                  <a:cubicBezTo>
                    <a:pt x="2998" y="5247"/>
                    <a:pt x="3158" y="6112"/>
                    <a:pt x="3372" y="6950"/>
                  </a:cubicBezTo>
                  <a:cubicBezTo>
                    <a:pt x="3417" y="7156"/>
                    <a:pt x="3667" y="7343"/>
                    <a:pt x="3863" y="7468"/>
                  </a:cubicBezTo>
                  <a:cubicBezTo>
                    <a:pt x="3940" y="7514"/>
                    <a:pt x="4041" y="7522"/>
                    <a:pt x="4149" y="7522"/>
                  </a:cubicBezTo>
                  <a:cubicBezTo>
                    <a:pt x="4205" y="7522"/>
                    <a:pt x="4263" y="7520"/>
                    <a:pt x="4321" y="7520"/>
                  </a:cubicBezTo>
                  <a:cubicBezTo>
                    <a:pt x="4347" y="7520"/>
                    <a:pt x="4373" y="7520"/>
                    <a:pt x="4398" y="7521"/>
                  </a:cubicBezTo>
                  <a:cubicBezTo>
                    <a:pt x="4595" y="8342"/>
                    <a:pt x="4800" y="9163"/>
                    <a:pt x="5005" y="10001"/>
                  </a:cubicBezTo>
                  <a:cubicBezTo>
                    <a:pt x="4862" y="10028"/>
                    <a:pt x="4755" y="10055"/>
                    <a:pt x="4639" y="10064"/>
                  </a:cubicBezTo>
                  <a:cubicBezTo>
                    <a:pt x="3765" y="10198"/>
                    <a:pt x="2891" y="10323"/>
                    <a:pt x="2025" y="10448"/>
                  </a:cubicBezTo>
                  <a:cubicBezTo>
                    <a:pt x="1490" y="10519"/>
                    <a:pt x="1142" y="10822"/>
                    <a:pt x="1026" y="11322"/>
                  </a:cubicBezTo>
                  <a:cubicBezTo>
                    <a:pt x="946" y="11643"/>
                    <a:pt x="964" y="12000"/>
                    <a:pt x="982" y="12348"/>
                  </a:cubicBezTo>
                  <a:cubicBezTo>
                    <a:pt x="1017" y="12972"/>
                    <a:pt x="1080" y="13597"/>
                    <a:pt x="1133" y="14248"/>
                  </a:cubicBezTo>
                  <a:cubicBezTo>
                    <a:pt x="964" y="14292"/>
                    <a:pt x="803" y="14328"/>
                    <a:pt x="643" y="14373"/>
                  </a:cubicBezTo>
                  <a:cubicBezTo>
                    <a:pt x="250" y="14489"/>
                    <a:pt x="0" y="14774"/>
                    <a:pt x="80" y="15167"/>
                  </a:cubicBezTo>
                  <a:cubicBezTo>
                    <a:pt x="295" y="16273"/>
                    <a:pt x="535" y="17379"/>
                    <a:pt x="794" y="18476"/>
                  </a:cubicBezTo>
                  <a:cubicBezTo>
                    <a:pt x="874" y="18806"/>
                    <a:pt x="1133" y="18967"/>
                    <a:pt x="1481" y="18967"/>
                  </a:cubicBezTo>
                  <a:lnTo>
                    <a:pt x="1749" y="18967"/>
                  </a:lnTo>
                  <a:cubicBezTo>
                    <a:pt x="1775" y="19092"/>
                    <a:pt x="1802" y="19190"/>
                    <a:pt x="1820" y="19279"/>
                  </a:cubicBezTo>
                  <a:cubicBezTo>
                    <a:pt x="2293" y="22161"/>
                    <a:pt x="2908" y="25007"/>
                    <a:pt x="3667" y="27826"/>
                  </a:cubicBezTo>
                  <a:cubicBezTo>
                    <a:pt x="4041" y="29199"/>
                    <a:pt x="4452" y="30573"/>
                    <a:pt x="4862" y="31938"/>
                  </a:cubicBezTo>
                  <a:cubicBezTo>
                    <a:pt x="5034" y="32524"/>
                    <a:pt x="5481" y="32876"/>
                    <a:pt x="6025" y="32876"/>
                  </a:cubicBezTo>
                  <a:cubicBezTo>
                    <a:pt x="6044" y="32876"/>
                    <a:pt x="6064" y="32876"/>
                    <a:pt x="6084" y="32875"/>
                  </a:cubicBezTo>
                  <a:cubicBezTo>
                    <a:pt x="7637" y="32795"/>
                    <a:pt x="9189" y="32714"/>
                    <a:pt x="10741" y="32607"/>
                  </a:cubicBezTo>
                  <a:cubicBezTo>
                    <a:pt x="13061" y="32456"/>
                    <a:pt x="15380" y="32304"/>
                    <a:pt x="17691" y="32134"/>
                  </a:cubicBezTo>
                  <a:cubicBezTo>
                    <a:pt x="19787" y="31974"/>
                    <a:pt x="21875" y="31804"/>
                    <a:pt x="23971" y="31599"/>
                  </a:cubicBezTo>
                  <a:cubicBezTo>
                    <a:pt x="26264" y="31376"/>
                    <a:pt x="28565" y="31135"/>
                    <a:pt x="30858" y="30868"/>
                  </a:cubicBezTo>
                  <a:cubicBezTo>
                    <a:pt x="32821" y="30636"/>
                    <a:pt x="34774" y="30377"/>
                    <a:pt x="36728" y="30100"/>
                  </a:cubicBezTo>
                  <a:cubicBezTo>
                    <a:pt x="37656" y="29967"/>
                    <a:pt x="37977" y="29628"/>
                    <a:pt x="38057" y="28753"/>
                  </a:cubicBezTo>
                  <a:cubicBezTo>
                    <a:pt x="38200" y="27281"/>
                    <a:pt x="38370" y="25809"/>
                    <a:pt x="38432" y="24329"/>
                  </a:cubicBezTo>
                  <a:cubicBezTo>
                    <a:pt x="38575" y="21313"/>
                    <a:pt x="38655" y="18289"/>
                    <a:pt x="38762" y="15265"/>
                  </a:cubicBezTo>
                  <a:cubicBezTo>
                    <a:pt x="38771" y="15193"/>
                    <a:pt x="38780" y="15122"/>
                    <a:pt x="38789" y="15051"/>
                  </a:cubicBezTo>
                  <a:cubicBezTo>
                    <a:pt x="39012" y="15015"/>
                    <a:pt x="39217" y="14979"/>
                    <a:pt x="39422" y="14944"/>
                  </a:cubicBezTo>
                  <a:cubicBezTo>
                    <a:pt x="39842" y="14863"/>
                    <a:pt x="40074" y="14649"/>
                    <a:pt x="40074" y="14221"/>
                  </a:cubicBezTo>
                  <a:cubicBezTo>
                    <a:pt x="40100" y="13159"/>
                    <a:pt x="40109" y="12107"/>
                    <a:pt x="40082" y="11045"/>
                  </a:cubicBezTo>
                  <a:cubicBezTo>
                    <a:pt x="40065" y="10483"/>
                    <a:pt x="39797" y="10278"/>
                    <a:pt x="39226" y="10260"/>
                  </a:cubicBezTo>
                  <a:cubicBezTo>
                    <a:pt x="39039" y="10251"/>
                    <a:pt x="38851" y="10242"/>
                    <a:pt x="38646" y="10233"/>
                  </a:cubicBezTo>
                  <a:cubicBezTo>
                    <a:pt x="38584" y="9341"/>
                    <a:pt x="38530" y="8476"/>
                    <a:pt x="38459" y="7611"/>
                  </a:cubicBezTo>
                  <a:cubicBezTo>
                    <a:pt x="38392" y="6794"/>
                    <a:pt x="37898" y="6328"/>
                    <a:pt x="37128" y="6328"/>
                  </a:cubicBezTo>
                  <a:cubicBezTo>
                    <a:pt x="37073" y="6328"/>
                    <a:pt x="37017" y="6330"/>
                    <a:pt x="36960" y="6335"/>
                  </a:cubicBezTo>
                  <a:cubicBezTo>
                    <a:pt x="36416" y="6380"/>
                    <a:pt x="35863" y="6406"/>
                    <a:pt x="35381" y="6433"/>
                  </a:cubicBezTo>
                  <a:cubicBezTo>
                    <a:pt x="35381" y="5719"/>
                    <a:pt x="35372" y="5050"/>
                    <a:pt x="35390" y="4381"/>
                  </a:cubicBezTo>
                  <a:cubicBezTo>
                    <a:pt x="35390" y="4310"/>
                    <a:pt x="35515" y="4203"/>
                    <a:pt x="35604" y="4176"/>
                  </a:cubicBezTo>
                  <a:cubicBezTo>
                    <a:pt x="36086" y="4042"/>
                    <a:pt x="36264" y="3837"/>
                    <a:pt x="36273" y="3329"/>
                  </a:cubicBezTo>
                  <a:cubicBezTo>
                    <a:pt x="36282" y="2535"/>
                    <a:pt x="36273" y="1732"/>
                    <a:pt x="36264" y="938"/>
                  </a:cubicBezTo>
                  <a:cubicBezTo>
                    <a:pt x="36256" y="276"/>
                    <a:pt x="36000" y="1"/>
                    <a:pt x="35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9"/>
            <p:cNvSpPr/>
            <p:nvPr/>
          </p:nvSpPr>
          <p:spPr>
            <a:xfrm>
              <a:off x="4514765" y="3953872"/>
              <a:ext cx="503862" cy="112878"/>
            </a:xfrm>
            <a:custGeom>
              <a:rect b="b" l="l" r="r" t="t"/>
              <a:pathLst>
                <a:path extrusionOk="0" h="4541" w="20270">
                  <a:moveTo>
                    <a:pt x="19497" y="372"/>
                  </a:moveTo>
                  <a:cubicBezTo>
                    <a:pt x="19655" y="372"/>
                    <a:pt x="19728" y="441"/>
                    <a:pt x="19743" y="646"/>
                  </a:cubicBezTo>
                  <a:cubicBezTo>
                    <a:pt x="19770" y="1137"/>
                    <a:pt x="19832" y="1627"/>
                    <a:pt x="19886" y="2145"/>
                  </a:cubicBezTo>
                  <a:cubicBezTo>
                    <a:pt x="18842" y="2287"/>
                    <a:pt x="17843" y="2421"/>
                    <a:pt x="16844" y="2555"/>
                  </a:cubicBezTo>
                  <a:cubicBezTo>
                    <a:pt x="16683" y="1922"/>
                    <a:pt x="16540" y="1324"/>
                    <a:pt x="16389" y="673"/>
                  </a:cubicBezTo>
                  <a:cubicBezTo>
                    <a:pt x="16647" y="646"/>
                    <a:pt x="16915" y="619"/>
                    <a:pt x="17183" y="592"/>
                  </a:cubicBezTo>
                  <a:cubicBezTo>
                    <a:pt x="17923" y="521"/>
                    <a:pt x="18663" y="459"/>
                    <a:pt x="19404" y="378"/>
                  </a:cubicBezTo>
                  <a:cubicBezTo>
                    <a:pt x="19438" y="374"/>
                    <a:pt x="19469" y="372"/>
                    <a:pt x="19497" y="372"/>
                  </a:cubicBezTo>
                  <a:close/>
                  <a:moveTo>
                    <a:pt x="15764" y="735"/>
                  </a:moveTo>
                  <a:cubicBezTo>
                    <a:pt x="15853" y="735"/>
                    <a:pt x="15996" y="806"/>
                    <a:pt x="16014" y="869"/>
                  </a:cubicBezTo>
                  <a:cubicBezTo>
                    <a:pt x="16183" y="1431"/>
                    <a:pt x="16326" y="1993"/>
                    <a:pt x="16487" y="2600"/>
                  </a:cubicBezTo>
                  <a:cubicBezTo>
                    <a:pt x="15327" y="2742"/>
                    <a:pt x="14239" y="2876"/>
                    <a:pt x="13123" y="3019"/>
                  </a:cubicBezTo>
                  <a:cubicBezTo>
                    <a:pt x="13034" y="2350"/>
                    <a:pt x="12945" y="1699"/>
                    <a:pt x="12847" y="1012"/>
                  </a:cubicBezTo>
                  <a:cubicBezTo>
                    <a:pt x="13498" y="949"/>
                    <a:pt x="14132" y="887"/>
                    <a:pt x="14765" y="815"/>
                  </a:cubicBezTo>
                  <a:cubicBezTo>
                    <a:pt x="15095" y="789"/>
                    <a:pt x="15425" y="753"/>
                    <a:pt x="15764" y="735"/>
                  </a:cubicBezTo>
                  <a:close/>
                  <a:moveTo>
                    <a:pt x="12472" y="1047"/>
                  </a:moveTo>
                  <a:cubicBezTo>
                    <a:pt x="12570" y="1716"/>
                    <a:pt x="12660" y="2359"/>
                    <a:pt x="12758" y="3055"/>
                  </a:cubicBezTo>
                  <a:cubicBezTo>
                    <a:pt x="11803" y="3162"/>
                    <a:pt x="10884" y="3260"/>
                    <a:pt x="9939" y="3358"/>
                  </a:cubicBezTo>
                  <a:cubicBezTo>
                    <a:pt x="9858" y="2671"/>
                    <a:pt x="9778" y="2020"/>
                    <a:pt x="9689" y="1333"/>
                  </a:cubicBezTo>
                  <a:cubicBezTo>
                    <a:pt x="10617" y="1235"/>
                    <a:pt x="11518" y="1145"/>
                    <a:pt x="12472" y="1047"/>
                  </a:cubicBezTo>
                  <a:close/>
                  <a:moveTo>
                    <a:pt x="9323" y="1368"/>
                  </a:moveTo>
                  <a:cubicBezTo>
                    <a:pt x="9412" y="2055"/>
                    <a:pt x="9493" y="2707"/>
                    <a:pt x="9573" y="3394"/>
                  </a:cubicBezTo>
                  <a:cubicBezTo>
                    <a:pt x="8716" y="3483"/>
                    <a:pt x="7905" y="3563"/>
                    <a:pt x="7048" y="3652"/>
                  </a:cubicBezTo>
                  <a:cubicBezTo>
                    <a:pt x="6959" y="2974"/>
                    <a:pt x="6879" y="2332"/>
                    <a:pt x="6790" y="1645"/>
                  </a:cubicBezTo>
                  <a:cubicBezTo>
                    <a:pt x="7637" y="1556"/>
                    <a:pt x="8467" y="1467"/>
                    <a:pt x="9323" y="1368"/>
                  </a:cubicBezTo>
                  <a:close/>
                  <a:moveTo>
                    <a:pt x="6415" y="1681"/>
                  </a:moveTo>
                  <a:cubicBezTo>
                    <a:pt x="6504" y="2359"/>
                    <a:pt x="6593" y="3001"/>
                    <a:pt x="6682" y="3688"/>
                  </a:cubicBezTo>
                  <a:cubicBezTo>
                    <a:pt x="5630" y="3777"/>
                    <a:pt x="4595" y="3866"/>
                    <a:pt x="3524" y="3965"/>
                  </a:cubicBezTo>
                  <a:cubicBezTo>
                    <a:pt x="3462" y="3322"/>
                    <a:pt x="3400" y="2689"/>
                    <a:pt x="3337" y="2038"/>
                  </a:cubicBezTo>
                  <a:cubicBezTo>
                    <a:pt x="4381" y="1922"/>
                    <a:pt x="5380" y="1806"/>
                    <a:pt x="6415" y="1681"/>
                  </a:cubicBezTo>
                  <a:close/>
                  <a:moveTo>
                    <a:pt x="2971" y="2082"/>
                  </a:moveTo>
                  <a:cubicBezTo>
                    <a:pt x="3034" y="2724"/>
                    <a:pt x="3087" y="3340"/>
                    <a:pt x="3150" y="3991"/>
                  </a:cubicBezTo>
                  <a:cubicBezTo>
                    <a:pt x="2284" y="4063"/>
                    <a:pt x="1446" y="4125"/>
                    <a:pt x="580" y="4188"/>
                  </a:cubicBezTo>
                  <a:cubicBezTo>
                    <a:pt x="509" y="3590"/>
                    <a:pt x="447" y="3019"/>
                    <a:pt x="384" y="2412"/>
                  </a:cubicBezTo>
                  <a:cubicBezTo>
                    <a:pt x="1241" y="2296"/>
                    <a:pt x="2079" y="2189"/>
                    <a:pt x="2971" y="2082"/>
                  </a:cubicBezTo>
                  <a:close/>
                  <a:moveTo>
                    <a:pt x="19555" y="0"/>
                  </a:moveTo>
                  <a:cubicBezTo>
                    <a:pt x="19490" y="0"/>
                    <a:pt x="19416" y="5"/>
                    <a:pt x="19333" y="12"/>
                  </a:cubicBezTo>
                  <a:cubicBezTo>
                    <a:pt x="18084" y="146"/>
                    <a:pt x="16826" y="253"/>
                    <a:pt x="15577" y="378"/>
                  </a:cubicBezTo>
                  <a:cubicBezTo>
                    <a:pt x="14221" y="503"/>
                    <a:pt x="12856" y="637"/>
                    <a:pt x="11500" y="780"/>
                  </a:cubicBezTo>
                  <a:cubicBezTo>
                    <a:pt x="9439" y="994"/>
                    <a:pt x="7369" y="1208"/>
                    <a:pt x="5300" y="1449"/>
                  </a:cubicBezTo>
                  <a:cubicBezTo>
                    <a:pt x="3703" y="1627"/>
                    <a:pt x="2097" y="1823"/>
                    <a:pt x="491" y="2020"/>
                  </a:cubicBezTo>
                  <a:cubicBezTo>
                    <a:pt x="143" y="2064"/>
                    <a:pt x="1" y="2252"/>
                    <a:pt x="36" y="2609"/>
                  </a:cubicBezTo>
                  <a:cubicBezTo>
                    <a:pt x="81" y="3046"/>
                    <a:pt x="134" y="3483"/>
                    <a:pt x="179" y="3920"/>
                  </a:cubicBezTo>
                  <a:cubicBezTo>
                    <a:pt x="242" y="4436"/>
                    <a:pt x="304" y="4541"/>
                    <a:pt x="757" y="4541"/>
                  </a:cubicBezTo>
                  <a:cubicBezTo>
                    <a:pt x="821" y="4541"/>
                    <a:pt x="893" y="4539"/>
                    <a:pt x="973" y="4535"/>
                  </a:cubicBezTo>
                  <a:cubicBezTo>
                    <a:pt x="1829" y="4464"/>
                    <a:pt x="2730" y="4411"/>
                    <a:pt x="3623" y="4321"/>
                  </a:cubicBezTo>
                  <a:cubicBezTo>
                    <a:pt x="6156" y="4089"/>
                    <a:pt x="8681" y="3866"/>
                    <a:pt x="11205" y="3581"/>
                  </a:cubicBezTo>
                  <a:cubicBezTo>
                    <a:pt x="14060" y="3260"/>
                    <a:pt x="16915" y="2885"/>
                    <a:pt x="19761" y="2519"/>
                  </a:cubicBezTo>
                  <a:cubicBezTo>
                    <a:pt x="20153" y="2475"/>
                    <a:pt x="20269" y="2323"/>
                    <a:pt x="20234" y="1931"/>
                  </a:cubicBezTo>
                  <a:cubicBezTo>
                    <a:pt x="20198" y="1484"/>
                    <a:pt x="20153" y="1047"/>
                    <a:pt x="20100" y="610"/>
                  </a:cubicBezTo>
                  <a:cubicBezTo>
                    <a:pt x="20047" y="146"/>
                    <a:pt x="19935" y="0"/>
                    <a:pt x="19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9"/>
            <p:cNvSpPr/>
            <p:nvPr/>
          </p:nvSpPr>
          <p:spPr>
            <a:xfrm>
              <a:off x="4874009" y="4059492"/>
              <a:ext cx="297619" cy="267964"/>
            </a:xfrm>
            <a:custGeom>
              <a:rect b="b" l="l" r="r" t="t"/>
              <a:pathLst>
                <a:path extrusionOk="0" h="10780" w="11973">
                  <a:moveTo>
                    <a:pt x="6549" y="349"/>
                  </a:moveTo>
                  <a:cubicBezTo>
                    <a:pt x="9475" y="402"/>
                    <a:pt x="11696" y="2731"/>
                    <a:pt x="11527" y="5648"/>
                  </a:cubicBezTo>
                  <a:cubicBezTo>
                    <a:pt x="11464" y="6727"/>
                    <a:pt x="11000" y="7664"/>
                    <a:pt x="10260" y="8431"/>
                  </a:cubicBezTo>
                  <a:cubicBezTo>
                    <a:pt x="9000" y="9738"/>
                    <a:pt x="7491" y="10416"/>
                    <a:pt x="5761" y="10416"/>
                  </a:cubicBezTo>
                  <a:cubicBezTo>
                    <a:pt x="5471" y="10416"/>
                    <a:pt x="5174" y="10397"/>
                    <a:pt x="4872" y="10358"/>
                  </a:cubicBezTo>
                  <a:cubicBezTo>
                    <a:pt x="3078" y="10126"/>
                    <a:pt x="1696" y="8744"/>
                    <a:pt x="1187" y="6781"/>
                  </a:cubicBezTo>
                  <a:cubicBezTo>
                    <a:pt x="474" y="3989"/>
                    <a:pt x="2070" y="1366"/>
                    <a:pt x="4970" y="617"/>
                  </a:cubicBezTo>
                  <a:cubicBezTo>
                    <a:pt x="5487" y="483"/>
                    <a:pt x="6022" y="438"/>
                    <a:pt x="6549" y="349"/>
                  </a:cubicBezTo>
                  <a:close/>
                  <a:moveTo>
                    <a:pt x="6531" y="1"/>
                  </a:moveTo>
                  <a:cubicBezTo>
                    <a:pt x="6112" y="54"/>
                    <a:pt x="5692" y="81"/>
                    <a:pt x="5282" y="162"/>
                  </a:cubicBezTo>
                  <a:cubicBezTo>
                    <a:pt x="2186" y="759"/>
                    <a:pt x="1" y="3560"/>
                    <a:pt x="804" y="6790"/>
                  </a:cubicBezTo>
                  <a:cubicBezTo>
                    <a:pt x="1339" y="8949"/>
                    <a:pt x="2927" y="10519"/>
                    <a:pt x="4925" y="10733"/>
                  </a:cubicBezTo>
                  <a:cubicBezTo>
                    <a:pt x="5208" y="10764"/>
                    <a:pt x="5487" y="10780"/>
                    <a:pt x="5760" y="10780"/>
                  </a:cubicBezTo>
                  <a:cubicBezTo>
                    <a:pt x="7586" y="10780"/>
                    <a:pt x="9182" y="10081"/>
                    <a:pt x="10501" y="8708"/>
                  </a:cubicBezTo>
                  <a:cubicBezTo>
                    <a:pt x="11366" y="7816"/>
                    <a:pt x="11875" y="6736"/>
                    <a:pt x="11901" y="5487"/>
                  </a:cubicBezTo>
                  <a:cubicBezTo>
                    <a:pt x="11973" y="2419"/>
                    <a:pt x="9609" y="28"/>
                    <a:pt x="6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9"/>
            <p:cNvSpPr/>
            <p:nvPr/>
          </p:nvSpPr>
          <p:spPr>
            <a:xfrm>
              <a:off x="4369521" y="4104858"/>
              <a:ext cx="322228" cy="267566"/>
            </a:xfrm>
            <a:custGeom>
              <a:rect b="b" l="l" r="r" t="t"/>
              <a:pathLst>
                <a:path extrusionOk="0" h="10764" w="12963">
                  <a:moveTo>
                    <a:pt x="6534" y="364"/>
                  </a:moveTo>
                  <a:cubicBezTo>
                    <a:pt x="7664" y="364"/>
                    <a:pt x="8734" y="713"/>
                    <a:pt x="9698" y="1521"/>
                  </a:cubicBezTo>
                  <a:cubicBezTo>
                    <a:pt x="11660" y="3172"/>
                    <a:pt x="12561" y="6731"/>
                    <a:pt x="9341" y="9149"/>
                  </a:cubicBezTo>
                  <a:cubicBezTo>
                    <a:pt x="8243" y="9978"/>
                    <a:pt x="6994" y="10371"/>
                    <a:pt x="5799" y="10398"/>
                  </a:cubicBezTo>
                  <a:cubicBezTo>
                    <a:pt x="5791" y="10398"/>
                    <a:pt x="5784" y="10398"/>
                    <a:pt x="5776" y="10398"/>
                  </a:cubicBezTo>
                  <a:cubicBezTo>
                    <a:pt x="3317" y="10398"/>
                    <a:pt x="1596" y="8954"/>
                    <a:pt x="1062" y="6597"/>
                  </a:cubicBezTo>
                  <a:cubicBezTo>
                    <a:pt x="446" y="3885"/>
                    <a:pt x="2008" y="1370"/>
                    <a:pt x="4800" y="611"/>
                  </a:cubicBezTo>
                  <a:cubicBezTo>
                    <a:pt x="5389" y="451"/>
                    <a:pt x="5969" y="364"/>
                    <a:pt x="6534" y="364"/>
                  </a:cubicBezTo>
                  <a:close/>
                  <a:moveTo>
                    <a:pt x="6520" y="0"/>
                  </a:moveTo>
                  <a:cubicBezTo>
                    <a:pt x="6037" y="0"/>
                    <a:pt x="5544" y="58"/>
                    <a:pt x="5041" y="165"/>
                  </a:cubicBezTo>
                  <a:cubicBezTo>
                    <a:pt x="2061" y="817"/>
                    <a:pt x="0" y="3502"/>
                    <a:pt x="678" y="6615"/>
                  </a:cubicBezTo>
                  <a:cubicBezTo>
                    <a:pt x="1231" y="9131"/>
                    <a:pt x="3114" y="10755"/>
                    <a:pt x="5888" y="10763"/>
                  </a:cubicBezTo>
                  <a:cubicBezTo>
                    <a:pt x="7173" y="10737"/>
                    <a:pt x="8600" y="10255"/>
                    <a:pt x="9822" y="9247"/>
                  </a:cubicBezTo>
                  <a:cubicBezTo>
                    <a:pt x="12963" y="6642"/>
                    <a:pt x="11981" y="2886"/>
                    <a:pt x="9858" y="1173"/>
                  </a:cubicBezTo>
                  <a:cubicBezTo>
                    <a:pt x="8841" y="354"/>
                    <a:pt x="7716" y="0"/>
                    <a:pt x="6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9"/>
            <p:cNvSpPr/>
            <p:nvPr/>
          </p:nvSpPr>
          <p:spPr>
            <a:xfrm>
              <a:off x="4670449" y="4106150"/>
              <a:ext cx="209574" cy="204528"/>
            </a:xfrm>
            <a:custGeom>
              <a:rect b="b" l="l" r="r" t="t"/>
              <a:pathLst>
                <a:path extrusionOk="0" h="8228" w="8431">
                  <a:moveTo>
                    <a:pt x="7347" y="371"/>
                  </a:moveTo>
                  <a:cubicBezTo>
                    <a:pt x="7686" y="371"/>
                    <a:pt x="7827" y="549"/>
                    <a:pt x="7851" y="934"/>
                  </a:cubicBezTo>
                  <a:cubicBezTo>
                    <a:pt x="7931" y="2165"/>
                    <a:pt x="8002" y="3387"/>
                    <a:pt x="8074" y="4610"/>
                  </a:cubicBezTo>
                  <a:cubicBezTo>
                    <a:pt x="8047" y="4610"/>
                    <a:pt x="8020" y="4618"/>
                    <a:pt x="7993" y="4618"/>
                  </a:cubicBezTo>
                  <a:cubicBezTo>
                    <a:pt x="7993" y="5332"/>
                    <a:pt x="7993" y="6046"/>
                    <a:pt x="7993" y="6759"/>
                  </a:cubicBezTo>
                  <a:cubicBezTo>
                    <a:pt x="7985" y="7116"/>
                    <a:pt x="7877" y="7259"/>
                    <a:pt x="7521" y="7304"/>
                  </a:cubicBezTo>
                  <a:cubicBezTo>
                    <a:pt x="6031" y="7482"/>
                    <a:pt x="4541" y="7634"/>
                    <a:pt x="3051" y="7794"/>
                  </a:cubicBezTo>
                  <a:cubicBezTo>
                    <a:pt x="2801" y="7821"/>
                    <a:pt x="2552" y="7830"/>
                    <a:pt x="2293" y="7857"/>
                  </a:cubicBezTo>
                  <a:cubicBezTo>
                    <a:pt x="2266" y="7859"/>
                    <a:pt x="2241" y="7860"/>
                    <a:pt x="2216" y="7860"/>
                  </a:cubicBezTo>
                  <a:cubicBezTo>
                    <a:pt x="1955" y="7860"/>
                    <a:pt x="1778" y="7732"/>
                    <a:pt x="1713" y="7455"/>
                  </a:cubicBezTo>
                  <a:cubicBezTo>
                    <a:pt x="1329" y="5680"/>
                    <a:pt x="937" y="3914"/>
                    <a:pt x="553" y="2138"/>
                  </a:cubicBezTo>
                  <a:cubicBezTo>
                    <a:pt x="518" y="1987"/>
                    <a:pt x="500" y="1835"/>
                    <a:pt x="482" y="1675"/>
                  </a:cubicBezTo>
                  <a:cubicBezTo>
                    <a:pt x="446" y="1300"/>
                    <a:pt x="571" y="1121"/>
                    <a:pt x="946" y="1077"/>
                  </a:cubicBezTo>
                  <a:cubicBezTo>
                    <a:pt x="3033" y="836"/>
                    <a:pt x="5121" y="604"/>
                    <a:pt x="7199" y="381"/>
                  </a:cubicBezTo>
                  <a:cubicBezTo>
                    <a:pt x="7252" y="375"/>
                    <a:pt x="7302" y="371"/>
                    <a:pt x="7347" y="371"/>
                  </a:cubicBezTo>
                  <a:close/>
                  <a:moveTo>
                    <a:pt x="7395" y="0"/>
                  </a:moveTo>
                  <a:cubicBezTo>
                    <a:pt x="7358" y="0"/>
                    <a:pt x="7319" y="2"/>
                    <a:pt x="7280" y="6"/>
                  </a:cubicBezTo>
                  <a:cubicBezTo>
                    <a:pt x="5148" y="238"/>
                    <a:pt x="3024" y="470"/>
                    <a:pt x="901" y="720"/>
                  </a:cubicBezTo>
                  <a:cubicBezTo>
                    <a:pt x="277" y="791"/>
                    <a:pt x="0" y="1166"/>
                    <a:pt x="125" y="1773"/>
                  </a:cubicBezTo>
                  <a:cubicBezTo>
                    <a:pt x="527" y="3717"/>
                    <a:pt x="946" y="5653"/>
                    <a:pt x="1374" y="7589"/>
                  </a:cubicBezTo>
                  <a:cubicBezTo>
                    <a:pt x="1464" y="7992"/>
                    <a:pt x="1767" y="8228"/>
                    <a:pt x="2162" y="8228"/>
                  </a:cubicBezTo>
                  <a:cubicBezTo>
                    <a:pt x="2196" y="8228"/>
                    <a:pt x="2231" y="8226"/>
                    <a:pt x="2266" y="8223"/>
                  </a:cubicBezTo>
                  <a:cubicBezTo>
                    <a:pt x="4041" y="8044"/>
                    <a:pt x="5817" y="7866"/>
                    <a:pt x="7592" y="7669"/>
                  </a:cubicBezTo>
                  <a:cubicBezTo>
                    <a:pt x="8083" y="7616"/>
                    <a:pt x="8350" y="7304"/>
                    <a:pt x="8359" y="6795"/>
                  </a:cubicBezTo>
                  <a:cubicBezTo>
                    <a:pt x="8368" y="5966"/>
                    <a:pt x="8359" y="5136"/>
                    <a:pt x="8359" y="4306"/>
                  </a:cubicBezTo>
                  <a:lnTo>
                    <a:pt x="8431" y="4306"/>
                  </a:lnTo>
                  <a:cubicBezTo>
                    <a:pt x="8350" y="3129"/>
                    <a:pt x="8288" y="1960"/>
                    <a:pt x="8199" y="782"/>
                  </a:cubicBezTo>
                  <a:cubicBezTo>
                    <a:pt x="8157" y="296"/>
                    <a:pt x="7850" y="0"/>
                    <a:pt x="7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9"/>
            <p:cNvSpPr/>
            <p:nvPr/>
          </p:nvSpPr>
          <p:spPr>
            <a:xfrm>
              <a:off x="4370839" y="4010274"/>
              <a:ext cx="81408" cy="78077"/>
            </a:xfrm>
            <a:custGeom>
              <a:rect b="b" l="l" r="r" t="t"/>
              <a:pathLst>
                <a:path extrusionOk="0" h="3141" w="3275">
                  <a:moveTo>
                    <a:pt x="1723" y="366"/>
                  </a:moveTo>
                  <a:cubicBezTo>
                    <a:pt x="2392" y="375"/>
                    <a:pt x="2909" y="875"/>
                    <a:pt x="2909" y="1535"/>
                  </a:cubicBezTo>
                  <a:cubicBezTo>
                    <a:pt x="2909" y="2190"/>
                    <a:pt x="2250" y="2766"/>
                    <a:pt x="1499" y="2766"/>
                  </a:cubicBezTo>
                  <a:cubicBezTo>
                    <a:pt x="1493" y="2766"/>
                    <a:pt x="1488" y="2766"/>
                    <a:pt x="1482" y="2766"/>
                  </a:cubicBezTo>
                  <a:cubicBezTo>
                    <a:pt x="848" y="2766"/>
                    <a:pt x="376" y="2258"/>
                    <a:pt x="376" y="1571"/>
                  </a:cubicBezTo>
                  <a:cubicBezTo>
                    <a:pt x="376" y="893"/>
                    <a:pt x="964" y="366"/>
                    <a:pt x="1723" y="366"/>
                  </a:cubicBezTo>
                  <a:close/>
                  <a:moveTo>
                    <a:pt x="1722" y="0"/>
                  </a:moveTo>
                  <a:cubicBezTo>
                    <a:pt x="1716" y="0"/>
                    <a:pt x="1710" y="0"/>
                    <a:pt x="1705" y="1"/>
                  </a:cubicBezTo>
                  <a:cubicBezTo>
                    <a:pt x="759" y="1"/>
                    <a:pt x="1" y="714"/>
                    <a:pt x="1" y="1580"/>
                  </a:cubicBezTo>
                  <a:cubicBezTo>
                    <a:pt x="10" y="2463"/>
                    <a:pt x="661" y="3141"/>
                    <a:pt x="1491" y="3141"/>
                  </a:cubicBezTo>
                  <a:cubicBezTo>
                    <a:pt x="2445" y="3141"/>
                    <a:pt x="3275" y="2400"/>
                    <a:pt x="3275" y="1544"/>
                  </a:cubicBezTo>
                  <a:cubicBezTo>
                    <a:pt x="3275" y="684"/>
                    <a:pt x="2588" y="0"/>
                    <a:pt x="1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9"/>
            <p:cNvSpPr/>
            <p:nvPr/>
          </p:nvSpPr>
          <p:spPr>
            <a:xfrm>
              <a:off x="5101979" y="3932444"/>
              <a:ext cx="81632" cy="77854"/>
            </a:xfrm>
            <a:custGeom>
              <a:rect b="b" l="l" r="r" t="t"/>
              <a:pathLst>
                <a:path extrusionOk="0" h="3132" w="3284">
                  <a:moveTo>
                    <a:pt x="1704" y="366"/>
                  </a:moveTo>
                  <a:cubicBezTo>
                    <a:pt x="1710" y="366"/>
                    <a:pt x="1716" y="366"/>
                    <a:pt x="1722" y="366"/>
                  </a:cubicBezTo>
                  <a:cubicBezTo>
                    <a:pt x="2382" y="375"/>
                    <a:pt x="2909" y="901"/>
                    <a:pt x="2909" y="1544"/>
                  </a:cubicBezTo>
                  <a:cubicBezTo>
                    <a:pt x="2918" y="2195"/>
                    <a:pt x="2240" y="2766"/>
                    <a:pt x="1481" y="2766"/>
                  </a:cubicBezTo>
                  <a:cubicBezTo>
                    <a:pt x="839" y="2766"/>
                    <a:pt x="375" y="2266"/>
                    <a:pt x="375" y="1579"/>
                  </a:cubicBezTo>
                  <a:cubicBezTo>
                    <a:pt x="366" y="907"/>
                    <a:pt x="972" y="366"/>
                    <a:pt x="1704" y="366"/>
                  </a:cubicBezTo>
                  <a:close/>
                  <a:moveTo>
                    <a:pt x="1712" y="0"/>
                  </a:moveTo>
                  <a:cubicBezTo>
                    <a:pt x="1707" y="0"/>
                    <a:pt x="1701" y="0"/>
                    <a:pt x="1696" y="0"/>
                  </a:cubicBezTo>
                  <a:cubicBezTo>
                    <a:pt x="750" y="9"/>
                    <a:pt x="1" y="705"/>
                    <a:pt x="9" y="1588"/>
                  </a:cubicBezTo>
                  <a:cubicBezTo>
                    <a:pt x="18" y="2480"/>
                    <a:pt x="643" y="3132"/>
                    <a:pt x="1490" y="3132"/>
                  </a:cubicBezTo>
                  <a:cubicBezTo>
                    <a:pt x="2454" y="3132"/>
                    <a:pt x="3275" y="2409"/>
                    <a:pt x="3275" y="1544"/>
                  </a:cubicBezTo>
                  <a:cubicBezTo>
                    <a:pt x="3283" y="693"/>
                    <a:pt x="2579" y="0"/>
                    <a:pt x="1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9"/>
            <p:cNvSpPr/>
            <p:nvPr/>
          </p:nvSpPr>
          <p:spPr>
            <a:xfrm>
              <a:off x="4840302" y="4343567"/>
              <a:ext cx="47254" cy="43501"/>
            </a:xfrm>
            <a:custGeom>
              <a:rect b="b" l="l" r="r" t="t"/>
              <a:pathLst>
                <a:path extrusionOk="0" h="1750" w="1901">
                  <a:moveTo>
                    <a:pt x="986" y="375"/>
                  </a:moveTo>
                  <a:cubicBezTo>
                    <a:pt x="993" y="375"/>
                    <a:pt x="1001" y="375"/>
                    <a:pt x="1009" y="375"/>
                  </a:cubicBezTo>
                  <a:cubicBezTo>
                    <a:pt x="1312" y="375"/>
                    <a:pt x="1526" y="590"/>
                    <a:pt x="1526" y="884"/>
                  </a:cubicBezTo>
                  <a:cubicBezTo>
                    <a:pt x="1535" y="1160"/>
                    <a:pt x="1276" y="1384"/>
                    <a:pt x="955" y="1384"/>
                  </a:cubicBezTo>
                  <a:cubicBezTo>
                    <a:pt x="950" y="1384"/>
                    <a:pt x="945" y="1384"/>
                    <a:pt x="940" y="1384"/>
                  </a:cubicBezTo>
                  <a:cubicBezTo>
                    <a:pt x="643" y="1384"/>
                    <a:pt x="384" y="1129"/>
                    <a:pt x="375" y="839"/>
                  </a:cubicBezTo>
                  <a:cubicBezTo>
                    <a:pt x="375" y="577"/>
                    <a:pt x="632" y="375"/>
                    <a:pt x="986" y="375"/>
                  </a:cubicBezTo>
                  <a:close/>
                  <a:moveTo>
                    <a:pt x="1009" y="1"/>
                  </a:moveTo>
                  <a:cubicBezTo>
                    <a:pt x="411" y="10"/>
                    <a:pt x="1" y="358"/>
                    <a:pt x="10" y="857"/>
                  </a:cubicBezTo>
                  <a:cubicBezTo>
                    <a:pt x="27" y="1351"/>
                    <a:pt x="438" y="1749"/>
                    <a:pt x="939" y="1749"/>
                  </a:cubicBezTo>
                  <a:cubicBezTo>
                    <a:pt x="944" y="1749"/>
                    <a:pt x="950" y="1749"/>
                    <a:pt x="955" y="1749"/>
                  </a:cubicBezTo>
                  <a:cubicBezTo>
                    <a:pt x="1482" y="1749"/>
                    <a:pt x="1901" y="1366"/>
                    <a:pt x="1901" y="893"/>
                  </a:cubicBezTo>
                  <a:cubicBezTo>
                    <a:pt x="1901" y="384"/>
                    <a:pt x="1517"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9"/>
            <p:cNvSpPr/>
            <p:nvPr/>
          </p:nvSpPr>
          <p:spPr>
            <a:xfrm>
              <a:off x="4762472" y="4351770"/>
              <a:ext cx="47030" cy="43724"/>
            </a:xfrm>
            <a:custGeom>
              <a:rect b="b" l="l" r="r" t="t"/>
              <a:pathLst>
                <a:path extrusionOk="0" h="1759" w="1892">
                  <a:moveTo>
                    <a:pt x="1002" y="375"/>
                  </a:moveTo>
                  <a:cubicBezTo>
                    <a:pt x="1321" y="375"/>
                    <a:pt x="1526" y="579"/>
                    <a:pt x="1517" y="893"/>
                  </a:cubicBezTo>
                  <a:cubicBezTo>
                    <a:pt x="1517" y="1178"/>
                    <a:pt x="1303" y="1375"/>
                    <a:pt x="982" y="1384"/>
                  </a:cubicBezTo>
                  <a:cubicBezTo>
                    <a:pt x="971" y="1384"/>
                    <a:pt x="960" y="1384"/>
                    <a:pt x="950" y="1384"/>
                  </a:cubicBezTo>
                  <a:cubicBezTo>
                    <a:pt x="634" y="1384"/>
                    <a:pt x="375" y="1133"/>
                    <a:pt x="375" y="830"/>
                  </a:cubicBezTo>
                  <a:cubicBezTo>
                    <a:pt x="384" y="572"/>
                    <a:pt x="634" y="376"/>
                    <a:pt x="982" y="376"/>
                  </a:cubicBezTo>
                  <a:cubicBezTo>
                    <a:pt x="989" y="375"/>
                    <a:pt x="996" y="375"/>
                    <a:pt x="1002" y="375"/>
                  </a:cubicBezTo>
                  <a:close/>
                  <a:moveTo>
                    <a:pt x="1009" y="1"/>
                  </a:moveTo>
                  <a:cubicBezTo>
                    <a:pt x="446" y="1"/>
                    <a:pt x="9" y="358"/>
                    <a:pt x="0" y="822"/>
                  </a:cubicBezTo>
                  <a:cubicBezTo>
                    <a:pt x="0" y="1330"/>
                    <a:pt x="438" y="1758"/>
                    <a:pt x="955" y="1758"/>
                  </a:cubicBezTo>
                  <a:cubicBezTo>
                    <a:pt x="1481" y="1749"/>
                    <a:pt x="1892" y="1384"/>
                    <a:pt x="1892" y="902"/>
                  </a:cubicBezTo>
                  <a:cubicBezTo>
                    <a:pt x="1892" y="384"/>
                    <a:pt x="1517"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9"/>
            <p:cNvSpPr/>
            <p:nvPr/>
          </p:nvSpPr>
          <p:spPr>
            <a:xfrm>
              <a:off x="4684419" y="4359973"/>
              <a:ext cx="47478" cy="43501"/>
            </a:xfrm>
            <a:custGeom>
              <a:rect b="b" l="l" r="r" t="t"/>
              <a:pathLst>
                <a:path extrusionOk="0" h="1750" w="1910">
                  <a:moveTo>
                    <a:pt x="1006" y="366"/>
                  </a:moveTo>
                  <a:cubicBezTo>
                    <a:pt x="1013" y="366"/>
                    <a:pt x="1019" y="367"/>
                    <a:pt x="1026" y="367"/>
                  </a:cubicBezTo>
                  <a:cubicBezTo>
                    <a:pt x="1312" y="376"/>
                    <a:pt x="1535" y="599"/>
                    <a:pt x="1535" y="893"/>
                  </a:cubicBezTo>
                  <a:cubicBezTo>
                    <a:pt x="1544" y="1178"/>
                    <a:pt x="1294" y="1384"/>
                    <a:pt x="964" y="1384"/>
                  </a:cubicBezTo>
                  <a:cubicBezTo>
                    <a:pt x="651" y="1384"/>
                    <a:pt x="384" y="1134"/>
                    <a:pt x="384" y="839"/>
                  </a:cubicBezTo>
                  <a:cubicBezTo>
                    <a:pt x="384" y="586"/>
                    <a:pt x="667" y="366"/>
                    <a:pt x="1006" y="366"/>
                  </a:cubicBezTo>
                  <a:close/>
                  <a:moveTo>
                    <a:pt x="1035" y="1"/>
                  </a:moveTo>
                  <a:cubicBezTo>
                    <a:pt x="473" y="1"/>
                    <a:pt x="27" y="358"/>
                    <a:pt x="9" y="813"/>
                  </a:cubicBezTo>
                  <a:cubicBezTo>
                    <a:pt x="0" y="1321"/>
                    <a:pt x="428" y="1749"/>
                    <a:pt x="955" y="1749"/>
                  </a:cubicBezTo>
                  <a:cubicBezTo>
                    <a:pt x="961" y="1750"/>
                    <a:pt x="968" y="1750"/>
                    <a:pt x="974" y="1750"/>
                  </a:cubicBezTo>
                  <a:cubicBezTo>
                    <a:pt x="1500" y="1750"/>
                    <a:pt x="1892" y="1396"/>
                    <a:pt x="1900" y="920"/>
                  </a:cubicBezTo>
                  <a:cubicBezTo>
                    <a:pt x="1909" y="402"/>
                    <a:pt x="1535" y="1"/>
                    <a:pt x="1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9"/>
            <p:cNvSpPr/>
            <p:nvPr/>
          </p:nvSpPr>
          <p:spPr>
            <a:xfrm>
              <a:off x="4935880" y="4103888"/>
              <a:ext cx="194957" cy="179471"/>
            </a:xfrm>
            <a:custGeom>
              <a:rect b="b" l="l" r="r" t="t"/>
              <a:pathLst>
                <a:path extrusionOk="0" h="7220" w="7843">
                  <a:moveTo>
                    <a:pt x="3962" y="356"/>
                  </a:moveTo>
                  <a:cubicBezTo>
                    <a:pt x="6245" y="374"/>
                    <a:pt x="7842" y="2649"/>
                    <a:pt x="6968" y="4665"/>
                  </a:cubicBezTo>
                  <a:cubicBezTo>
                    <a:pt x="6396" y="5975"/>
                    <a:pt x="4885" y="6868"/>
                    <a:pt x="3440" y="6868"/>
                  </a:cubicBezTo>
                  <a:cubicBezTo>
                    <a:pt x="3103" y="6868"/>
                    <a:pt x="2771" y="6819"/>
                    <a:pt x="2454" y="6717"/>
                  </a:cubicBezTo>
                  <a:cubicBezTo>
                    <a:pt x="1178" y="6306"/>
                    <a:pt x="581" y="5316"/>
                    <a:pt x="411" y="4058"/>
                  </a:cubicBezTo>
                  <a:cubicBezTo>
                    <a:pt x="170" y="2319"/>
                    <a:pt x="1366" y="793"/>
                    <a:pt x="3177" y="454"/>
                  </a:cubicBezTo>
                  <a:cubicBezTo>
                    <a:pt x="3435" y="401"/>
                    <a:pt x="3703" y="383"/>
                    <a:pt x="3962" y="356"/>
                  </a:cubicBezTo>
                  <a:close/>
                  <a:moveTo>
                    <a:pt x="3977" y="0"/>
                  </a:moveTo>
                  <a:cubicBezTo>
                    <a:pt x="3586" y="0"/>
                    <a:pt x="3179" y="58"/>
                    <a:pt x="2766" y="178"/>
                  </a:cubicBezTo>
                  <a:cubicBezTo>
                    <a:pt x="1098" y="659"/>
                    <a:pt x="1" y="2033"/>
                    <a:pt x="10" y="3630"/>
                  </a:cubicBezTo>
                  <a:cubicBezTo>
                    <a:pt x="10" y="5432"/>
                    <a:pt x="1169" y="6958"/>
                    <a:pt x="2793" y="7172"/>
                  </a:cubicBezTo>
                  <a:cubicBezTo>
                    <a:pt x="3031" y="7203"/>
                    <a:pt x="3264" y="7219"/>
                    <a:pt x="3491" y="7219"/>
                  </a:cubicBezTo>
                  <a:cubicBezTo>
                    <a:pt x="4863" y="7219"/>
                    <a:pt x="6027" y="6640"/>
                    <a:pt x="6915" y="5477"/>
                  </a:cubicBezTo>
                  <a:cubicBezTo>
                    <a:pt x="7503" y="4701"/>
                    <a:pt x="7700" y="3817"/>
                    <a:pt x="7485" y="2854"/>
                  </a:cubicBezTo>
                  <a:cubicBezTo>
                    <a:pt x="7094" y="1091"/>
                    <a:pt x="5681" y="0"/>
                    <a:pt x="3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9"/>
            <p:cNvSpPr/>
            <p:nvPr/>
          </p:nvSpPr>
          <p:spPr>
            <a:xfrm>
              <a:off x="4423836" y="4148657"/>
              <a:ext cx="197841" cy="179645"/>
            </a:xfrm>
            <a:custGeom>
              <a:rect b="b" l="l" r="r" t="t"/>
              <a:pathLst>
                <a:path extrusionOk="0" h="7227" w="7959">
                  <a:moveTo>
                    <a:pt x="4161" y="379"/>
                  </a:moveTo>
                  <a:cubicBezTo>
                    <a:pt x="5777" y="379"/>
                    <a:pt x="7001" y="1350"/>
                    <a:pt x="7352" y="2971"/>
                  </a:cubicBezTo>
                  <a:cubicBezTo>
                    <a:pt x="7388" y="3167"/>
                    <a:pt x="7405" y="3381"/>
                    <a:pt x="7432" y="3586"/>
                  </a:cubicBezTo>
                  <a:cubicBezTo>
                    <a:pt x="7397" y="4291"/>
                    <a:pt x="7156" y="4907"/>
                    <a:pt x="6701" y="5433"/>
                  </a:cubicBezTo>
                  <a:cubicBezTo>
                    <a:pt x="5877" y="6382"/>
                    <a:pt x="4856" y="6856"/>
                    <a:pt x="3669" y="6856"/>
                  </a:cubicBezTo>
                  <a:cubicBezTo>
                    <a:pt x="3493" y="6856"/>
                    <a:pt x="3315" y="6845"/>
                    <a:pt x="3132" y="6825"/>
                  </a:cubicBezTo>
                  <a:cubicBezTo>
                    <a:pt x="1839" y="6673"/>
                    <a:pt x="884" y="5638"/>
                    <a:pt x="643" y="4220"/>
                  </a:cubicBezTo>
                  <a:cubicBezTo>
                    <a:pt x="322" y="2364"/>
                    <a:pt x="1616" y="687"/>
                    <a:pt x="3578" y="419"/>
                  </a:cubicBezTo>
                  <a:cubicBezTo>
                    <a:pt x="3777" y="392"/>
                    <a:pt x="3972" y="379"/>
                    <a:pt x="4161" y="379"/>
                  </a:cubicBezTo>
                  <a:close/>
                  <a:moveTo>
                    <a:pt x="4191" y="1"/>
                  </a:moveTo>
                  <a:cubicBezTo>
                    <a:pt x="3851" y="1"/>
                    <a:pt x="3499" y="44"/>
                    <a:pt x="3141" y="134"/>
                  </a:cubicBezTo>
                  <a:cubicBezTo>
                    <a:pt x="1170" y="625"/>
                    <a:pt x="1" y="2275"/>
                    <a:pt x="260" y="4184"/>
                  </a:cubicBezTo>
                  <a:cubicBezTo>
                    <a:pt x="509" y="6004"/>
                    <a:pt x="1865" y="7226"/>
                    <a:pt x="3855" y="7226"/>
                  </a:cubicBezTo>
                  <a:cubicBezTo>
                    <a:pt x="4720" y="7208"/>
                    <a:pt x="5702" y="6860"/>
                    <a:pt x="6531" y="6129"/>
                  </a:cubicBezTo>
                  <a:cubicBezTo>
                    <a:pt x="7477" y="5299"/>
                    <a:pt x="7959" y="4256"/>
                    <a:pt x="7718" y="2989"/>
                  </a:cubicBezTo>
                  <a:cubicBezTo>
                    <a:pt x="7381" y="1151"/>
                    <a:pt x="5944" y="1"/>
                    <a:pt x="4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9"/>
            <p:cNvSpPr/>
            <p:nvPr/>
          </p:nvSpPr>
          <p:spPr>
            <a:xfrm>
              <a:off x="4695058" y="4132773"/>
              <a:ext cx="159685" cy="82999"/>
            </a:xfrm>
            <a:custGeom>
              <a:rect b="b" l="l" r="r" t="t"/>
              <a:pathLst>
                <a:path extrusionOk="0" h="3339" w="6424">
                  <a:moveTo>
                    <a:pt x="5766" y="365"/>
                  </a:moveTo>
                  <a:cubicBezTo>
                    <a:pt x="5999" y="365"/>
                    <a:pt x="6073" y="486"/>
                    <a:pt x="6049" y="746"/>
                  </a:cubicBezTo>
                  <a:cubicBezTo>
                    <a:pt x="6040" y="960"/>
                    <a:pt x="6049" y="1183"/>
                    <a:pt x="6049" y="1406"/>
                  </a:cubicBezTo>
                  <a:lnTo>
                    <a:pt x="6058" y="1406"/>
                  </a:lnTo>
                  <a:cubicBezTo>
                    <a:pt x="6058" y="1603"/>
                    <a:pt x="6031" y="1808"/>
                    <a:pt x="6058" y="2004"/>
                  </a:cubicBezTo>
                  <a:cubicBezTo>
                    <a:pt x="6102" y="2334"/>
                    <a:pt x="5960" y="2459"/>
                    <a:pt x="5639" y="2495"/>
                  </a:cubicBezTo>
                  <a:cubicBezTo>
                    <a:pt x="4131" y="2638"/>
                    <a:pt x="2632" y="2798"/>
                    <a:pt x="1133" y="2968"/>
                  </a:cubicBezTo>
                  <a:cubicBezTo>
                    <a:pt x="1105" y="2971"/>
                    <a:pt x="1078" y="2972"/>
                    <a:pt x="1054" y="2972"/>
                  </a:cubicBezTo>
                  <a:cubicBezTo>
                    <a:pt x="864" y="2972"/>
                    <a:pt x="789" y="2880"/>
                    <a:pt x="750" y="2682"/>
                  </a:cubicBezTo>
                  <a:cubicBezTo>
                    <a:pt x="661" y="2209"/>
                    <a:pt x="554" y="1736"/>
                    <a:pt x="446" y="1273"/>
                  </a:cubicBezTo>
                  <a:cubicBezTo>
                    <a:pt x="393" y="1032"/>
                    <a:pt x="473" y="943"/>
                    <a:pt x="723" y="916"/>
                  </a:cubicBezTo>
                  <a:cubicBezTo>
                    <a:pt x="2373" y="746"/>
                    <a:pt x="4015" y="559"/>
                    <a:pt x="5665" y="372"/>
                  </a:cubicBezTo>
                  <a:cubicBezTo>
                    <a:pt x="5702" y="367"/>
                    <a:pt x="5735" y="365"/>
                    <a:pt x="5766" y="365"/>
                  </a:cubicBezTo>
                  <a:close/>
                  <a:moveTo>
                    <a:pt x="5935" y="1"/>
                  </a:moveTo>
                  <a:cubicBezTo>
                    <a:pt x="5906" y="1"/>
                    <a:pt x="5875" y="3"/>
                    <a:pt x="5844" y="6"/>
                  </a:cubicBezTo>
                  <a:cubicBezTo>
                    <a:pt x="4077" y="184"/>
                    <a:pt x="2311" y="372"/>
                    <a:pt x="554" y="568"/>
                  </a:cubicBezTo>
                  <a:cubicBezTo>
                    <a:pt x="143" y="612"/>
                    <a:pt x="0" y="809"/>
                    <a:pt x="81" y="1219"/>
                  </a:cubicBezTo>
                  <a:cubicBezTo>
                    <a:pt x="179" y="1790"/>
                    <a:pt x="322" y="2352"/>
                    <a:pt x="438" y="2914"/>
                  </a:cubicBezTo>
                  <a:cubicBezTo>
                    <a:pt x="501" y="3202"/>
                    <a:pt x="665" y="3339"/>
                    <a:pt x="936" y="3339"/>
                  </a:cubicBezTo>
                  <a:cubicBezTo>
                    <a:pt x="968" y="3339"/>
                    <a:pt x="1001" y="3337"/>
                    <a:pt x="1035" y="3333"/>
                  </a:cubicBezTo>
                  <a:cubicBezTo>
                    <a:pt x="2677" y="3155"/>
                    <a:pt x="4327" y="2985"/>
                    <a:pt x="5969" y="2807"/>
                  </a:cubicBezTo>
                  <a:cubicBezTo>
                    <a:pt x="6236" y="2780"/>
                    <a:pt x="6388" y="2611"/>
                    <a:pt x="6397" y="2343"/>
                  </a:cubicBezTo>
                  <a:cubicBezTo>
                    <a:pt x="6415" y="2031"/>
                    <a:pt x="6406" y="1719"/>
                    <a:pt x="6406" y="1397"/>
                  </a:cubicBezTo>
                  <a:cubicBezTo>
                    <a:pt x="6406" y="1094"/>
                    <a:pt x="6424" y="791"/>
                    <a:pt x="6397" y="488"/>
                  </a:cubicBezTo>
                  <a:cubicBezTo>
                    <a:pt x="6381" y="163"/>
                    <a:pt x="6224" y="1"/>
                    <a:pt x="5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9"/>
            <p:cNvSpPr/>
            <p:nvPr/>
          </p:nvSpPr>
          <p:spPr>
            <a:xfrm>
              <a:off x="4395697" y="4033789"/>
              <a:ext cx="31718" cy="30848"/>
            </a:xfrm>
            <a:custGeom>
              <a:rect b="b" l="l" r="r" t="t"/>
              <a:pathLst>
                <a:path extrusionOk="0" h="1241" w="1276">
                  <a:moveTo>
                    <a:pt x="663" y="391"/>
                  </a:moveTo>
                  <a:cubicBezTo>
                    <a:pt x="740" y="391"/>
                    <a:pt x="900" y="547"/>
                    <a:pt x="883" y="589"/>
                  </a:cubicBezTo>
                  <a:cubicBezTo>
                    <a:pt x="856" y="714"/>
                    <a:pt x="740" y="803"/>
                    <a:pt x="598" y="981"/>
                  </a:cubicBezTo>
                  <a:cubicBezTo>
                    <a:pt x="491" y="803"/>
                    <a:pt x="375" y="696"/>
                    <a:pt x="393" y="625"/>
                  </a:cubicBezTo>
                  <a:cubicBezTo>
                    <a:pt x="428" y="526"/>
                    <a:pt x="553" y="411"/>
                    <a:pt x="651" y="393"/>
                  </a:cubicBezTo>
                  <a:cubicBezTo>
                    <a:pt x="655" y="392"/>
                    <a:pt x="659" y="391"/>
                    <a:pt x="663" y="391"/>
                  </a:cubicBezTo>
                  <a:close/>
                  <a:moveTo>
                    <a:pt x="669" y="0"/>
                  </a:moveTo>
                  <a:cubicBezTo>
                    <a:pt x="303" y="0"/>
                    <a:pt x="9" y="277"/>
                    <a:pt x="9" y="616"/>
                  </a:cubicBezTo>
                  <a:cubicBezTo>
                    <a:pt x="0" y="955"/>
                    <a:pt x="250" y="1222"/>
                    <a:pt x="580" y="1240"/>
                  </a:cubicBezTo>
                  <a:cubicBezTo>
                    <a:pt x="585" y="1240"/>
                    <a:pt x="591" y="1240"/>
                    <a:pt x="597" y="1240"/>
                  </a:cubicBezTo>
                  <a:cubicBezTo>
                    <a:pt x="955" y="1240"/>
                    <a:pt x="1267" y="958"/>
                    <a:pt x="1276" y="616"/>
                  </a:cubicBezTo>
                  <a:cubicBezTo>
                    <a:pt x="1276" y="277"/>
                    <a:pt x="1008" y="0"/>
                    <a:pt x="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9"/>
            <p:cNvSpPr/>
            <p:nvPr/>
          </p:nvSpPr>
          <p:spPr>
            <a:xfrm>
              <a:off x="5126812" y="3956134"/>
              <a:ext cx="31967" cy="30450"/>
            </a:xfrm>
            <a:custGeom>
              <a:rect b="b" l="l" r="r" t="t"/>
              <a:pathLst>
                <a:path extrusionOk="0" h="1225" w="1286">
                  <a:moveTo>
                    <a:pt x="675" y="375"/>
                  </a:moveTo>
                  <a:cubicBezTo>
                    <a:pt x="748" y="375"/>
                    <a:pt x="860" y="491"/>
                    <a:pt x="1027" y="599"/>
                  </a:cubicBezTo>
                  <a:cubicBezTo>
                    <a:pt x="830" y="715"/>
                    <a:pt x="732" y="831"/>
                    <a:pt x="616" y="840"/>
                  </a:cubicBezTo>
                  <a:cubicBezTo>
                    <a:pt x="614" y="841"/>
                    <a:pt x="612" y="841"/>
                    <a:pt x="610" y="841"/>
                  </a:cubicBezTo>
                  <a:cubicBezTo>
                    <a:pt x="540" y="841"/>
                    <a:pt x="453" y="704"/>
                    <a:pt x="366" y="635"/>
                  </a:cubicBezTo>
                  <a:cubicBezTo>
                    <a:pt x="465" y="546"/>
                    <a:pt x="545" y="412"/>
                    <a:pt x="661" y="376"/>
                  </a:cubicBezTo>
                  <a:cubicBezTo>
                    <a:pt x="665" y="375"/>
                    <a:pt x="670" y="375"/>
                    <a:pt x="675" y="375"/>
                  </a:cubicBezTo>
                  <a:close/>
                  <a:moveTo>
                    <a:pt x="645" y="1"/>
                  </a:moveTo>
                  <a:cubicBezTo>
                    <a:pt x="295" y="1"/>
                    <a:pt x="10" y="271"/>
                    <a:pt x="10" y="599"/>
                  </a:cubicBezTo>
                  <a:cubicBezTo>
                    <a:pt x="1" y="947"/>
                    <a:pt x="242" y="1224"/>
                    <a:pt x="581" y="1224"/>
                  </a:cubicBezTo>
                  <a:cubicBezTo>
                    <a:pt x="591" y="1224"/>
                    <a:pt x="602" y="1225"/>
                    <a:pt x="612" y="1225"/>
                  </a:cubicBezTo>
                  <a:cubicBezTo>
                    <a:pt x="965" y="1225"/>
                    <a:pt x="1276" y="938"/>
                    <a:pt x="1276" y="608"/>
                  </a:cubicBezTo>
                  <a:cubicBezTo>
                    <a:pt x="1285" y="287"/>
                    <a:pt x="1009" y="11"/>
                    <a:pt x="679" y="2"/>
                  </a:cubicBezTo>
                  <a:cubicBezTo>
                    <a:pt x="667" y="1"/>
                    <a:pt x="656" y="1"/>
                    <a:pt x="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9"/>
            <p:cNvSpPr/>
            <p:nvPr/>
          </p:nvSpPr>
          <p:spPr>
            <a:xfrm>
              <a:off x="4988006" y="4153306"/>
              <a:ext cx="83844" cy="80513"/>
            </a:xfrm>
            <a:custGeom>
              <a:rect b="b" l="l" r="r" t="t"/>
              <a:pathLst>
                <a:path extrusionOk="0" h="3239" w="3373">
                  <a:moveTo>
                    <a:pt x="1767" y="366"/>
                  </a:moveTo>
                  <a:cubicBezTo>
                    <a:pt x="2453" y="366"/>
                    <a:pt x="3015" y="928"/>
                    <a:pt x="3007" y="1606"/>
                  </a:cubicBezTo>
                  <a:cubicBezTo>
                    <a:pt x="3007" y="2266"/>
                    <a:pt x="2302" y="2873"/>
                    <a:pt x="1535" y="2873"/>
                  </a:cubicBezTo>
                  <a:cubicBezTo>
                    <a:pt x="857" y="2873"/>
                    <a:pt x="366" y="2338"/>
                    <a:pt x="375" y="1615"/>
                  </a:cubicBezTo>
                  <a:cubicBezTo>
                    <a:pt x="375" y="919"/>
                    <a:pt x="999" y="366"/>
                    <a:pt x="1767" y="366"/>
                  </a:cubicBezTo>
                  <a:close/>
                  <a:moveTo>
                    <a:pt x="1774" y="0"/>
                  </a:moveTo>
                  <a:cubicBezTo>
                    <a:pt x="1769" y="0"/>
                    <a:pt x="1763" y="0"/>
                    <a:pt x="1758" y="1"/>
                  </a:cubicBezTo>
                  <a:cubicBezTo>
                    <a:pt x="776" y="9"/>
                    <a:pt x="9" y="723"/>
                    <a:pt x="0" y="1615"/>
                  </a:cubicBezTo>
                  <a:cubicBezTo>
                    <a:pt x="0" y="2528"/>
                    <a:pt x="652" y="3239"/>
                    <a:pt x="1510" y="3239"/>
                  </a:cubicBezTo>
                  <a:cubicBezTo>
                    <a:pt x="1515" y="3239"/>
                    <a:pt x="1520" y="3239"/>
                    <a:pt x="1526" y="3239"/>
                  </a:cubicBezTo>
                  <a:cubicBezTo>
                    <a:pt x="2525" y="3239"/>
                    <a:pt x="3372" y="2472"/>
                    <a:pt x="3363" y="1588"/>
                  </a:cubicBezTo>
                  <a:cubicBezTo>
                    <a:pt x="3363" y="702"/>
                    <a:pt x="2659" y="0"/>
                    <a:pt x="1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9"/>
            <p:cNvSpPr/>
            <p:nvPr/>
          </p:nvSpPr>
          <p:spPr>
            <a:xfrm>
              <a:off x="4480834" y="4198099"/>
              <a:ext cx="84515" cy="80315"/>
            </a:xfrm>
            <a:custGeom>
              <a:rect b="b" l="l" r="r" t="t"/>
              <a:pathLst>
                <a:path extrusionOk="0" h="3231" w="3400">
                  <a:moveTo>
                    <a:pt x="1767" y="375"/>
                  </a:moveTo>
                  <a:cubicBezTo>
                    <a:pt x="2481" y="375"/>
                    <a:pt x="3016" y="893"/>
                    <a:pt x="3016" y="1589"/>
                  </a:cubicBezTo>
                  <a:cubicBezTo>
                    <a:pt x="3025" y="2267"/>
                    <a:pt x="2356" y="2855"/>
                    <a:pt x="1571" y="2864"/>
                  </a:cubicBezTo>
                  <a:cubicBezTo>
                    <a:pt x="1565" y="2864"/>
                    <a:pt x="1559" y="2864"/>
                    <a:pt x="1553" y="2864"/>
                  </a:cubicBezTo>
                  <a:cubicBezTo>
                    <a:pt x="875" y="2864"/>
                    <a:pt x="384" y="2350"/>
                    <a:pt x="384" y="1624"/>
                  </a:cubicBezTo>
                  <a:cubicBezTo>
                    <a:pt x="375" y="937"/>
                    <a:pt x="1000" y="375"/>
                    <a:pt x="1767" y="375"/>
                  </a:cubicBezTo>
                  <a:close/>
                  <a:moveTo>
                    <a:pt x="1794" y="1"/>
                  </a:moveTo>
                  <a:cubicBezTo>
                    <a:pt x="821" y="1"/>
                    <a:pt x="36" y="705"/>
                    <a:pt x="19" y="1597"/>
                  </a:cubicBezTo>
                  <a:cubicBezTo>
                    <a:pt x="1" y="2516"/>
                    <a:pt x="652" y="3221"/>
                    <a:pt x="1526" y="3230"/>
                  </a:cubicBezTo>
                  <a:cubicBezTo>
                    <a:pt x="1532" y="3230"/>
                    <a:pt x="1538" y="3230"/>
                    <a:pt x="1544" y="3230"/>
                  </a:cubicBezTo>
                  <a:cubicBezTo>
                    <a:pt x="2544" y="3230"/>
                    <a:pt x="3382" y="2484"/>
                    <a:pt x="3391" y="1606"/>
                  </a:cubicBezTo>
                  <a:cubicBezTo>
                    <a:pt x="3400" y="714"/>
                    <a:pt x="2686" y="10"/>
                    <a:pt x="17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 name="Google Shape;500;p19"/>
          <p:cNvSpPr/>
          <p:nvPr/>
        </p:nvSpPr>
        <p:spPr>
          <a:xfrm rot="-1188908">
            <a:off x="-266092" y="-27742"/>
            <a:ext cx="1404539" cy="744118"/>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01" name="Shape 501"/>
        <p:cNvGrpSpPr/>
        <p:nvPr/>
      </p:nvGrpSpPr>
      <p:grpSpPr>
        <a:xfrm>
          <a:off x="0" y="0"/>
          <a:ext cx="0" cy="0"/>
          <a:chOff x="0" y="0"/>
          <a:chExt cx="0" cy="0"/>
        </a:xfrm>
      </p:grpSpPr>
      <p:pic>
        <p:nvPicPr>
          <p:cNvPr id="502" name="Google Shape;502;p20"/>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503" name="Google Shape;503;p20"/>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04" name="Google Shape;504;p20"/>
          <p:cNvSpPr txBox="1"/>
          <p:nvPr>
            <p:ph idx="1" type="subTitle"/>
          </p:nvPr>
        </p:nvSpPr>
        <p:spPr>
          <a:xfrm>
            <a:off x="713100" y="1782200"/>
            <a:ext cx="2473800" cy="107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505" name="Google Shape;505;p20"/>
          <p:cNvSpPr txBox="1"/>
          <p:nvPr>
            <p:ph idx="2" type="subTitle"/>
          </p:nvPr>
        </p:nvSpPr>
        <p:spPr>
          <a:xfrm>
            <a:off x="3335095" y="1782200"/>
            <a:ext cx="2473800" cy="107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506" name="Google Shape;506;p20"/>
          <p:cNvSpPr txBox="1"/>
          <p:nvPr>
            <p:ph idx="3" type="subTitle"/>
          </p:nvPr>
        </p:nvSpPr>
        <p:spPr>
          <a:xfrm>
            <a:off x="713100" y="3454800"/>
            <a:ext cx="2473800" cy="107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507" name="Google Shape;507;p20"/>
          <p:cNvSpPr txBox="1"/>
          <p:nvPr>
            <p:ph idx="4" type="subTitle"/>
          </p:nvPr>
        </p:nvSpPr>
        <p:spPr>
          <a:xfrm>
            <a:off x="3335154" y="3454800"/>
            <a:ext cx="2473800" cy="107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508" name="Google Shape;508;p20"/>
          <p:cNvSpPr txBox="1"/>
          <p:nvPr>
            <p:ph idx="5" type="subTitle"/>
          </p:nvPr>
        </p:nvSpPr>
        <p:spPr>
          <a:xfrm>
            <a:off x="5957200" y="1782200"/>
            <a:ext cx="2473800" cy="107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509" name="Google Shape;509;p20"/>
          <p:cNvSpPr txBox="1"/>
          <p:nvPr>
            <p:ph idx="6" type="subTitle"/>
          </p:nvPr>
        </p:nvSpPr>
        <p:spPr>
          <a:xfrm>
            <a:off x="5957325" y="3454800"/>
            <a:ext cx="2473800" cy="107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1600"/>
              </a:spcBef>
              <a:spcAft>
                <a:spcPts val="0"/>
              </a:spcAft>
              <a:buClr>
                <a:schemeClr val="dk1"/>
              </a:buClr>
              <a:buSzPts val="1200"/>
              <a:buNone/>
              <a:defRPr>
                <a:solidFill>
                  <a:schemeClr val="dk1"/>
                </a:solidFill>
              </a:defRPr>
            </a:lvl3pPr>
            <a:lvl4pPr lvl="3" rtl="0" algn="ctr">
              <a:lnSpc>
                <a:spcPct val="100000"/>
              </a:lnSpc>
              <a:spcBef>
                <a:spcPts val="1600"/>
              </a:spcBef>
              <a:spcAft>
                <a:spcPts val="0"/>
              </a:spcAft>
              <a:buClr>
                <a:schemeClr val="dk1"/>
              </a:buClr>
              <a:buSzPts val="1200"/>
              <a:buNone/>
              <a:defRPr>
                <a:solidFill>
                  <a:schemeClr val="dk1"/>
                </a:solidFill>
              </a:defRPr>
            </a:lvl4pPr>
            <a:lvl5pPr lvl="4" rtl="0" algn="ctr">
              <a:lnSpc>
                <a:spcPct val="100000"/>
              </a:lnSpc>
              <a:spcBef>
                <a:spcPts val="1600"/>
              </a:spcBef>
              <a:spcAft>
                <a:spcPts val="0"/>
              </a:spcAft>
              <a:buClr>
                <a:schemeClr val="dk1"/>
              </a:buClr>
              <a:buSzPts val="1200"/>
              <a:buNone/>
              <a:defRPr>
                <a:solidFill>
                  <a:schemeClr val="dk1"/>
                </a:solidFill>
              </a:defRPr>
            </a:lvl5pPr>
            <a:lvl6pPr lvl="5" rtl="0" algn="ctr">
              <a:lnSpc>
                <a:spcPct val="100000"/>
              </a:lnSpc>
              <a:spcBef>
                <a:spcPts val="1600"/>
              </a:spcBef>
              <a:spcAft>
                <a:spcPts val="0"/>
              </a:spcAft>
              <a:buClr>
                <a:schemeClr val="dk1"/>
              </a:buClr>
              <a:buSzPts val="1200"/>
              <a:buNone/>
              <a:defRPr>
                <a:solidFill>
                  <a:schemeClr val="dk1"/>
                </a:solidFill>
              </a:defRPr>
            </a:lvl6pPr>
            <a:lvl7pPr lvl="6" rtl="0" algn="ctr">
              <a:lnSpc>
                <a:spcPct val="100000"/>
              </a:lnSpc>
              <a:spcBef>
                <a:spcPts val="1600"/>
              </a:spcBef>
              <a:spcAft>
                <a:spcPts val="0"/>
              </a:spcAft>
              <a:buClr>
                <a:schemeClr val="dk1"/>
              </a:buClr>
              <a:buSzPts val="1200"/>
              <a:buNone/>
              <a:defRPr>
                <a:solidFill>
                  <a:schemeClr val="dk1"/>
                </a:solidFill>
              </a:defRPr>
            </a:lvl7pPr>
            <a:lvl8pPr lvl="7" rtl="0" algn="ctr">
              <a:lnSpc>
                <a:spcPct val="100000"/>
              </a:lnSpc>
              <a:spcBef>
                <a:spcPts val="1600"/>
              </a:spcBef>
              <a:spcAft>
                <a:spcPts val="0"/>
              </a:spcAft>
              <a:buClr>
                <a:schemeClr val="dk1"/>
              </a:buClr>
              <a:buSzPts val="1200"/>
              <a:buNone/>
              <a:defRPr>
                <a:solidFill>
                  <a:schemeClr val="dk1"/>
                </a:solidFill>
              </a:defRPr>
            </a:lvl8pPr>
            <a:lvl9pPr lvl="8" rtl="0" algn="ctr">
              <a:lnSpc>
                <a:spcPct val="100000"/>
              </a:lnSpc>
              <a:spcBef>
                <a:spcPts val="1600"/>
              </a:spcBef>
              <a:spcAft>
                <a:spcPts val="1600"/>
              </a:spcAft>
              <a:buClr>
                <a:schemeClr val="dk1"/>
              </a:buClr>
              <a:buSzPts val="1200"/>
              <a:buNone/>
              <a:defRPr>
                <a:solidFill>
                  <a:schemeClr val="dk1"/>
                </a:solidFill>
              </a:defRPr>
            </a:lvl9pPr>
          </a:lstStyle>
          <a:p/>
        </p:txBody>
      </p:sp>
      <p:sp>
        <p:nvSpPr>
          <p:cNvPr id="510" name="Google Shape;510;p20"/>
          <p:cNvSpPr txBox="1"/>
          <p:nvPr>
            <p:ph idx="7" type="subTitle"/>
          </p:nvPr>
        </p:nvSpPr>
        <p:spPr>
          <a:xfrm>
            <a:off x="3335060" y="1463600"/>
            <a:ext cx="24738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sp>
        <p:nvSpPr>
          <p:cNvPr id="511" name="Google Shape;511;p20"/>
          <p:cNvSpPr txBox="1"/>
          <p:nvPr>
            <p:ph idx="8" type="subTitle"/>
          </p:nvPr>
        </p:nvSpPr>
        <p:spPr>
          <a:xfrm>
            <a:off x="3335060" y="3136200"/>
            <a:ext cx="24738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sp>
        <p:nvSpPr>
          <p:cNvPr id="512" name="Google Shape;512;p20"/>
          <p:cNvSpPr txBox="1"/>
          <p:nvPr>
            <p:ph idx="9" type="subTitle"/>
          </p:nvPr>
        </p:nvSpPr>
        <p:spPr>
          <a:xfrm>
            <a:off x="5957368" y="1463600"/>
            <a:ext cx="24738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sp>
        <p:nvSpPr>
          <p:cNvPr id="513" name="Google Shape;513;p20"/>
          <p:cNvSpPr txBox="1"/>
          <p:nvPr>
            <p:ph idx="13" type="subTitle"/>
          </p:nvPr>
        </p:nvSpPr>
        <p:spPr>
          <a:xfrm>
            <a:off x="5957368" y="3136200"/>
            <a:ext cx="24738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sp>
        <p:nvSpPr>
          <p:cNvPr id="514" name="Google Shape;514;p20"/>
          <p:cNvSpPr txBox="1"/>
          <p:nvPr>
            <p:ph idx="14" type="subTitle"/>
          </p:nvPr>
        </p:nvSpPr>
        <p:spPr>
          <a:xfrm>
            <a:off x="713100" y="1463600"/>
            <a:ext cx="24738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sp>
        <p:nvSpPr>
          <p:cNvPr id="515" name="Google Shape;515;p20"/>
          <p:cNvSpPr txBox="1"/>
          <p:nvPr>
            <p:ph idx="15" type="subTitle"/>
          </p:nvPr>
        </p:nvSpPr>
        <p:spPr>
          <a:xfrm>
            <a:off x="713100" y="3136200"/>
            <a:ext cx="24738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Cormorant Upright"/>
              <a:buNone/>
              <a:defRPr b="1" sz="2000">
                <a:latin typeface="Cormorant Upright"/>
                <a:ea typeface="Cormorant Upright"/>
                <a:cs typeface="Cormorant Upright"/>
                <a:sym typeface="Cormorant Upright"/>
              </a:defRPr>
            </a:lvl1pPr>
            <a:lvl2pPr lvl="1"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2pPr>
            <a:lvl3pPr lvl="2"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3pPr>
            <a:lvl4pPr lvl="3"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4pPr>
            <a:lvl5pPr lvl="4"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5pPr>
            <a:lvl6pPr lvl="5"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6pPr>
            <a:lvl7pPr lvl="6"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7pPr>
            <a:lvl8pPr lvl="7"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8pPr>
            <a:lvl9pPr lvl="8" rtl="0" algn="ctr">
              <a:lnSpc>
                <a:spcPct val="100000"/>
              </a:lnSpc>
              <a:spcBef>
                <a:spcPts val="0"/>
              </a:spcBef>
              <a:spcAft>
                <a:spcPts val="0"/>
              </a:spcAft>
              <a:buSzPts val="2200"/>
              <a:buFont typeface="Cormorant Upright"/>
              <a:buNone/>
              <a:defRPr b="1" sz="2200">
                <a:latin typeface="Cormorant Upright"/>
                <a:ea typeface="Cormorant Upright"/>
                <a:cs typeface="Cormorant Upright"/>
                <a:sym typeface="Cormorant Upright"/>
              </a:defRPr>
            </a:lvl9pPr>
          </a:lstStyle>
          <a:p/>
        </p:txBody>
      </p:sp>
      <p:grpSp>
        <p:nvGrpSpPr>
          <p:cNvPr id="516" name="Google Shape;516;p20"/>
          <p:cNvGrpSpPr/>
          <p:nvPr/>
        </p:nvGrpSpPr>
        <p:grpSpPr>
          <a:xfrm>
            <a:off x="150032" y="225287"/>
            <a:ext cx="561620" cy="1556915"/>
            <a:chOff x="34407" y="651137"/>
            <a:chExt cx="561620" cy="1556915"/>
          </a:xfrm>
        </p:grpSpPr>
        <p:grpSp>
          <p:nvGrpSpPr>
            <p:cNvPr id="517" name="Google Shape;517;p20"/>
            <p:cNvGrpSpPr/>
            <p:nvPr/>
          </p:nvGrpSpPr>
          <p:grpSpPr>
            <a:xfrm>
              <a:off x="167818" y="651137"/>
              <a:ext cx="264601" cy="349233"/>
              <a:chOff x="850593" y="1006187"/>
              <a:chExt cx="264601" cy="349233"/>
            </a:xfrm>
          </p:grpSpPr>
          <p:sp>
            <p:nvSpPr>
              <p:cNvPr id="518" name="Google Shape;518;p20"/>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0"/>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20"/>
            <p:cNvGrpSpPr/>
            <p:nvPr/>
          </p:nvGrpSpPr>
          <p:grpSpPr>
            <a:xfrm>
              <a:off x="34407" y="1772811"/>
              <a:ext cx="406405" cy="435241"/>
              <a:chOff x="448257" y="629836"/>
              <a:chExt cx="406405" cy="435241"/>
            </a:xfrm>
          </p:grpSpPr>
          <p:sp>
            <p:nvSpPr>
              <p:cNvPr id="521" name="Google Shape;521;p20"/>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0"/>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20"/>
            <p:cNvGrpSpPr/>
            <p:nvPr/>
          </p:nvGrpSpPr>
          <p:grpSpPr>
            <a:xfrm>
              <a:off x="200686" y="1228883"/>
              <a:ext cx="395341" cy="214294"/>
              <a:chOff x="1168186" y="1892283"/>
              <a:chExt cx="395341" cy="214294"/>
            </a:xfrm>
          </p:grpSpPr>
          <p:sp>
            <p:nvSpPr>
              <p:cNvPr id="524" name="Google Shape;524;p20"/>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 name="Google Shape;526;p20"/>
          <p:cNvGrpSpPr/>
          <p:nvPr/>
        </p:nvGrpSpPr>
        <p:grpSpPr>
          <a:xfrm>
            <a:off x="7351105" y="4575791"/>
            <a:ext cx="1352027" cy="457531"/>
            <a:chOff x="3526180" y="4685966"/>
            <a:chExt cx="1352027" cy="457531"/>
          </a:xfrm>
        </p:grpSpPr>
        <p:grpSp>
          <p:nvGrpSpPr>
            <p:cNvPr id="527" name="Google Shape;527;p20"/>
            <p:cNvGrpSpPr/>
            <p:nvPr/>
          </p:nvGrpSpPr>
          <p:grpSpPr>
            <a:xfrm>
              <a:off x="4659929" y="4754375"/>
              <a:ext cx="218279" cy="320717"/>
              <a:chOff x="680192" y="1554412"/>
              <a:chExt cx="218279" cy="320717"/>
            </a:xfrm>
          </p:grpSpPr>
          <p:sp>
            <p:nvSpPr>
              <p:cNvPr id="528" name="Google Shape;528;p20"/>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0"/>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20"/>
            <p:cNvGrpSpPr/>
            <p:nvPr/>
          </p:nvGrpSpPr>
          <p:grpSpPr>
            <a:xfrm>
              <a:off x="3526180" y="4685985"/>
              <a:ext cx="416784" cy="457512"/>
              <a:chOff x="185030" y="1675835"/>
              <a:chExt cx="416784" cy="457512"/>
            </a:xfrm>
          </p:grpSpPr>
          <p:sp>
            <p:nvSpPr>
              <p:cNvPr id="531" name="Google Shape;531;p20"/>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0"/>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20"/>
            <p:cNvGrpSpPr/>
            <p:nvPr/>
          </p:nvGrpSpPr>
          <p:grpSpPr>
            <a:xfrm>
              <a:off x="4192009" y="4685966"/>
              <a:ext cx="270842" cy="234995"/>
              <a:chOff x="1619393" y="339259"/>
              <a:chExt cx="548373" cy="475794"/>
            </a:xfrm>
          </p:grpSpPr>
          <p:sp>
            <p:nvSpPr>
              <p:cNvPr id="534" name="Google Shape;534;p20"/>
              <p:cNvSpPr/>
              <p:nvPr/>
            </p:nvSpPr>
            <p:spPr>
              <a:xfrm>
                <a:off x="1619393" y="3392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0"/>
              <p:cNvSpPr/>
              <p:nvPr/>
            </p:nvSpPr>
            <p:spPr>
              <a:xfrm>
                <a:off x="1619393" y="3392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6" name="Google Shape;536;p20"/>
          <p:cNvSpPr/>
          <p:nvPr/>
        </p:nvSpPr>
        <p:spPr>
          <a:xfrm>
            <a:off x="8508555" y="-659196"/>
            <a:ext cx="966965" cy="2487187"/>
          </a:xfrm>
          <a:custGeom>
            <a:rect b="b" l="l" r="r" t="t"/>
            <a:pathLst>
              <a:path extrusionOk="0" h="86211" w="33517">
                <a:moveTo>
                  <a:pt x="10337" y="548"/>
                </a:moveTo>
                <a:cubicBezTo>
                  <a:pt x="10442" y="548"/>
                  <a:pt x="10547" y="549"/>
                  <a:pt x="10652" y="550"/>
                </a:cubicBezTo>
                <a:cubicBezTo>
                  <a:pt x="11018" y="550"/>
                  <a:pt x="11384" y="550"/>
                  <a:pt x="11750" y="568"/>
                </a:cubicBezTo>
                <a:cubicBezTo>
                  <a:pt x="12249" y="577"/>
                  <a:pt x="12517" y="889"/>
                  <a:pt x="12410" y="1371"/>
                </a:cubicBezTo>
                <a:cubicBezTo>
                  <a:pt x="12142" y="2477"/>
                  <a:pt x="11964" y="3592"/>
                  <a:pt x="11874" y="4725"/>
                </a:cubicBezTo>
                <a:cubicBezTo>
                  <a:pt x="11767" y="6090"/>
                  <a:pt x="11750" y="7455"/>
                  <a:pt x="11803" y="8820"/>
                </a:cubicBezTo>
                <a:cubicBezTo>
                  <a:pt x="11848" y="9793"/>
                  <a:pt x="11910" y="10774"/>
                  <a:pt x="11946" y="11746"/>
                </a:cubicBezTo>
                <a:cubicBezTo>
                  <a:pt x="11964" y="12103"/>
                  <a:pt x="11758" y="12335"/>
                  <a:pt x="11402" y="12406"/>
                </a:cubicBezTo>
                <a:cubicBezTo>
                  <a:pt x="10465" y="12603"/>
                  <a:pt x="9510" y="12674"/>
                  <a:pt x="8583" y="12710"/>
                </a:cubicBezTo>
                <a:cubicBezTo>
                  <a:pt x="8487" y="12710"/>
                  <a:pt x="8404" y="12714"/>
                  <a:pt x="8325" y="12714"/>
                </a:cubicBezTo>
                <a:cubicBezTo>
                  <a:pt x="8285" y="12714"/>
                  <a:pt x="8247" y="12713"/>
                  <a:pt x="8208" y="12710"/>
                </a:cubicBezTo>
                <a:cubicBezTo>
                  <a:pt x="7815" y="12683"/>
                  <a:pt x="7610" y="12505"/>
                  <a:pt x="7566" y="12121"/>
                </a:cubicBezTo>
                <a:cubicBezTo>
                  <a:pt x="7387" y="10569"/>
                  <a:pt x="7155" y="9043"/>
                  <a:pt x="6763" y="7536"/>
                </a:cubicBezTo>
                <a:cubicBezTo>
                  <a:pt x="6308" y="5760"/>
                  <a:pt x="5656" y="4056"/>
                  <a:pt x="4773" y="2451"/>
                </a:cubicBezTo>
                <a:cubicBezTo>
                  <a:pt x="4452" y="1880"/>
                  <a:pt x="4577" y="1567"/>
                  <a:pt x="5193" y="1353"/>
                </a:cubicBezTo>
                <a:cubicBezTo>
                  <a:pt x="6859" y="764"/>
                  <a:pt x="8582" y="548"/>
                  <a:pt x="10337" y="548"/>
                </a:cubicBezTo>
                <a:close/>
                <a:moveTo>
                  <a:pt x="15434" y="13994"/>
                </a:moveTo>
                <a:cubicBezTo>
                  <a:pt x="15666" y="13994"/>
                  <a:pt x="15791" y="14048"/>
                  <a:pt x="15826" y="14324"/>
                </a:cubicBezTo>
                <a:cubicBezTo>
                  <a:pt x="15862" y="14663"/>
                  <a:pt x="15871" y="15011"/>
                  <a:pt x="15871" y="15359"/>
                </a:cubicBezTo>
                <a:cubicBezTo>
                  <a:pt x="15880" y="15511"/>
                  <a:pt x="15809" y="15582"/>
                  <a:pt x="15666" y="15618"/>
                </a:cubicBezTo>
                <a:cubicBezTo>
                  <a:pt x="14845" y="15787"/>
                  <a:pt x="14024" y="15886"/>
                  <a:pt x="13195" y="15912"/>
                </a:cubicBezTo>
                <a:cubicBezTo>
                  <a:pt x="13182" y="15913"/>
                  <a:pt x="13169" y="15913"/>
                  <a:pt x="13157" y="15913"/>
                </a:cubicBezTo>
                <a:cubicBezTo>
                  <a:pt x="12963" y="15913"/>
                  <a:pt x="12828" y="15844"/>
                  <a:pt x="12811" y="15609"/>
                </a:cubicBezTo>
                <a:cubicBezTo>
                  <a:pt x="12797" y="15473"/>
                  <a:pt x="12736" y="15400"/>
                  <a:pt x="12611" y="15400"/>
                </a:cubicBezTo>
                <a:cubicBezTo>
                  <a:pt x="12580" y="15400"/>
                  <a:pt x="12546" y="15404"/>
                  <a:pt x="12508" y="15413"/>
                </a:cubicBezTo>
                <a:cubicBezTo>
                  <a:pt x="12249" y="15457"/>
                  <a:pt x="11990" y="15475"/>
                  <a:pt x="11723" y="15484"/>
                </a:cubicBezTo>
                <a:cubicBezTo>
                  <a:pt x="11562" y="15502"/>
                  <a:pt x="11509" y="15564"/>
                  <a:pt x="11544" y="15725"/>
                </a:cubicBezTo>
                <a:cubicBezTo>
                  <a:pt x="11723" y="16662"/>
                  <a:pt x="11901" y="17598"/>
                  <a:pt x="12080" y="18535"/>
                </a:cubicBezTo>
                <a:cubicBezTo>
                  <a:pt x="12096" y="18643"/>
                  <a:pt x="12128" y="18697"/>
                  <a:pt x="12233" y="18697"/>
                </a:cubicBezTo>
                <a:cubicBezTo>
                  <a:pt x="12241" y="18697"/>
                  <a:pt x="12249" y="18696"/>
                  <a:pt x="12258" y="18696"/>
                </a:cubicBezTo>
                <a:cubicBezTo>
                  <a:pt x="12481" y="18669"/>
                  <a:pt x="12713" y="18651"/>
                  <a:pt x="12945" y="18615"/>
                </a:cubicBezTo>
                <a:cubicBezTo>
                  <a:pt x="13106" y="18598"/>
                  <a:pt x="13052" y="18464"/>
                  <a:pt x="13043" y="18366"/>
                </a:cubicBezTo>
                <a:cubicBezTo>
                  <a:pt x="12990" y="17875"/>
                  <a:pt x="12990" y="17884"/>
                  <a:pt x="13480" y="17804"/>
                </a:cubicBezTo>
                <a:cubicBezTo>
                  <a:pt x="14230" y="17670"/>
                  <a:pt x="14970" y="17572"/>
                  <a:pt x="15728" y="17554"/>
                </a:cubicBezTo>
                <a:cubicBezTo>
                  <a:pt x="15740" y="17553"/>
                  <a:pt x="15752" y="17553"/>
                  <a:pt x="15763" y="17553"/>
                </a:cubicBezTo>
                <a:cubicBezTo>
                  <a:pt x="16005" y="17553"/>
                  <a:pt x="16104" y="17646"/>
                  <a:pt x="16130" y="17911"/>
                </a:cubicBezTo>
                <a:cubicBezTo>
                  <a:pt x="16174" y="18214"/>
                  <a:pt x="16174" y="18517"/>
                  <a:pt x="16183" y="18821"/>
                </a:cubicBezTo>
                <a:cubicBezTo>
                  <a:pt x="16192" y="18999"/>
                  <a:pt x="16121" y="19079"/>
                  <a:pt x="15951" y="19115"/>
                </a:cubicBezTo>
                <a:cubicBezTo>
                  <a:pt x="15122" y="19285"/>
                  <a:pt x="14301" y="19409"/>
                  <a:pt x="13453" y="19409"/>
                </a:cubicBezTo>
                <a:cubicBezTo>
                  <a:pt x="13204" y="19409"/>
                  <a:pt x="13177" y="19240"/>
                  <a:pt x="13159" y="19088"/>
                </a:cubicBezTo>
                <a:cubicBezTo>
                  <a:pt x="13130" y="18850"/>
                  <a:pt x="13066" y="18740"/>
                  <a:pt x="12872" y="18740"/>
                </a:cubicBezTo>
                <a:cubicBezTo>
                  <a:pt x="12827" y="18740"/>
                  <a:pt x="12774" y="18746"/>
                  <a:pt x="12713" y="18758"/>
                </a:cubicBezTo>
                <a:cubicBezTo>
                  <a:pt x="12124" y="18856"/>
                  <a:pt x="12133" y="18830"/>
                  <a:pt x="12240" y="19409"/>
                </a:cubicBezTo>
                <a:cubicBezTo>
                  <a:pt x="12677" y="21747"/>
                  <a:pt x="13114" y="24084"/>
                  <a:pt x="13534" y="26421"/>
                </a:cubicBezTo>
                <a:cubicBezTo>
                  <a:pt x="13891" y="28384"/>
                  <a:pt x="14247" y="30347"/>
                  <a:pt x="14586" y="32318"/>
                </a:cubicBezTo>
                <a:cubicBezTo>
                  <a:pt x="14881" y="34076"/>
                  <a:pt x="15157" y="35833"/>
                  <a:pt x="15425" y="37590"/>
                </a:cubicBezTo>
                <a:cubicBezTo>
                  <a:pt x="15684" y="39250"/>
                  <a:pt x="15942" y="40909"/>
                  <a:pt x="16165" y="42568"/>
                </a:cubicBezTo>
                <a:cubicBezTo>
                  <a:pt x="16362" y="43987"/>
                  <a:pt x="16522" y="45414"/>
                  <a:pt x="16692" y="46841"/>
                </a:cubicBezTo>
                <a:cubicBezTo>
                  <a:pt x="16835" y="48153"/>
                  <a:pt x="16977" y="49473"/>
                  <a:pt x="17111" y="50785"/>
                </a:cubicBezTo>
                <a:cubicBezTo>
                  <a:pt x="17156" y="51213"/>
                  <a:pt x="17182" y="51641"/>
                  <a:pt x="17209" y="52069"/>
                </a:cubicBezTo>
                <a:cubicBezTo>
                  <a:pt x="17227" y="52408"/>
                  <a:pt x="17049" y="52667"/>
                  <a:pt x="16674" y="52801"/>
                </a:cubicBezTo>
                <a:cubicBezTo>
                  <a:pt x="16353" y="52926"/>
                  <a:pt x="16023" y="53015"/>
                  <a:pt x="15657" y="53131"/>
                </a:cubicBezTo>
                <a:cubicBezTo>
                  <a:pt x="14230" y="40356"/>
                  <a:pt x="12802" y="27608"/>
                  <a:pt x="11375" y="14860"/>
                </a:cubicBezTo>
                <a:lnTo>
                  <a:pt x="11375" y="14860"/>
                </a:lnTo>
                <a:cubicBezTo>
                  <a:pt x="11432" y="15267"/>
                  <a:pt x="11443" y="15354"/>
                  <a:pt x="11703" y="15354"/>
                </a:cubicBezTo>
                <a:cubicBezTo>
                  <a:pt x="11767" y="15354"/>
                  <a:pt x="11847" y="15349"/>
                  <a:pt x="11946" y="15341"/>
                </a:cubicBezTo>
                <a:cubicBezTo>
                  <a:pt x="12053" y="15341"/>
                  <a:pt x="12160" y="15333"/>
                  <a:pt x="12258" y="15315"/>
                </a:cubicBezTo>
                <a:cubicBezTo>
                  <a:pt x="12740" y="15234"/>
                  <a:pt x="12767" y="15225"/>
                  <a:pt x="12668" y="14735"/>
                </a:cubicBezTo>
                <a:cubicBezTo>
                  <a:pt x="12606" y="14405"/>
                  <a:pt x="12704" y="14298"/>
                  <a:pt x="13034" y="14244"/>
                </a:cubicBezTo>
                <a:cubicBezTo>
                  <a:pt x="13828" y="14119"/>
                  <a:pt x="14622" y="13994"/>
                  <a:pt x="15434" y="13994"/>
                </a:cubicBezTo>
                <a:close/>
                <a:moveTo>
                  <a:pt x="10486" y="13135"/>
                </a:moveTo>
                <a:cubicBezTo>
                  <a:pt x="10614" y="13135"/>
                  <a:pt x="10599" y="13261"/>
                  <a:pt x="10608" y="13343"/>
                </a:cubicBezTo>
                <a:cubicBezTo>
                  <a:pt x="10697" y="14164"/>
                  <a:pt x="10786" y="14994"/>
                  <a:pt x="10884" y="15814"/>
                </a:cubicBezTo>
                <a:cubicBezTo>
                  <a:pt x="11045" y="17242"/>
                  <a:pt x="11205" y="18669"/>
                  <a:pt x="11366" y="20096"/>
                </a:cubicBezTo>
                <a:cubicBezTo>
                  <a:pt x="11518" y="21497"/>
                  <a:pt x="11669" y="22898"/>
                  <a:pt x="11830" y="24289"/>
                </a:cubicBezTo>
                <a:cubicBezTo>
                  <a:pt x="11990" y="25708"/>
                  <a:pt x="12151" y="27126"/>
                  <a:pt x="12312" y="28545"/>
                </a:cubicBezTo>
                <a:cubicBezTo>
                  <a:pt x="12472" y="29945"/>
                  <a:pt x="12624" y="31346"/>
                  <a:pt x="12775" y="32737"/>
                </a:cubicBezTo>
                <a:cubicBezTo>
                  <a:pt x="12918" y="33968"/>
                  <a:pt x="13061" y="35200"/>
                  <a:pt x="13195" y="36431"/>
                </a:cubicBezTo>
                <a:cubicBezTo>
                  <a:pt x="13355" y="37831"/>
                  <a:pt x="13507" y="39223"/>
                  <a:pt x="13659" y="40624"/>
                </a:cubicBezTo>
                <a:cubicBezTo>
                  <a:pt x="13819" y="42033"/>
                  <a:pt x="13980" y="43443"/>
                  <a:pt x="14131" y="44843"/>
                </a:cubicBezTo>
                <a:cubicBezTo>
                  <a:pt x="14292" y="46253"/>
                  <a:pt x="14453" y="47662"/>
                  <a:pt x="14604" y="49072"/>
                </a:cubicBezTo>
                <a:cubicBezTo>
                  <a:pt x="14738" y="50285"/>
                  <a:pt x="14881" y="51489"/>
                  <a:pt x="15015" y="52703"/>
                </a:cubicBezTo>
                <a:cubicBezTo>
                  <a:pt x="15024" y="52801"/>
                  <a:pt x="15041" y="52908"/>
                  <a:pt x="15059" y="53015"/>
                </a:cubicBezTo>
                <a:cubicBezTo>
                  <a:pt x="15050" y="53122"/>
                  <a:pt x="15113" y="53265"/>
                  <a:pt x="14925" y="53274"/>
                </a:cubicBezTo>
                <a:cubicBezTo>
                  <a:pt x="14917" y="53274"/>
                  <a:pt x="14908" y="53275"/>
                  <a:pt x="14901" y="53275"/>
                </a:cubicBezTo>
                <a:cubicBezTo>
                  <a:pt x="14744" y="53275"/>
                  <a:pt x="14800" y="53109"/>
                  <a:pt x="14792" y="53024"/>
                </a:cubicBezTo>
                <a:cubicBezTo>
                  <a:pt x="14542" y="50883"/>
                  <a:pt x="14319" y="48733"/>
                  <a:pt x="14078" y="46583"/>
                </a:cubicBezTo>
                <a:cubicBezTo>
                  <a:pt x="13873" y="44799"/>
                  <a:pt x="13659" y="43014"/>
                  <a:pt x="13462" y="41230"/>
                </a:cubicBezTo>
                <a:cubicBezTo>
                  <a:pt x="13266" y="39464"/>
                  <a:pt x="13079" y="37689"/>
                  <a:pt x="12874" y="35913"/>
                </a:cubicBezTo>
                <a:cubicBezTo>
                  <a:pt x="12695" y="34316"/>
                  <a:pt x="12508" y="32720"/>
                  <a:pt x="12329" y="31132"/>
                </a:cubicBezTo>
                <a:cubicBezTo>
                  <a:pt x="12178" y="29731"/>
                  <a:pt x="12026" y="28330"/>
                  <a:pt x="11874" y="26930"/>
                </a:cubicBezTo>
                <a:cubicBezTo>
                  <a:pt x="11714" y="25529"/>
                  <a:pt x="11553" y="24120"/>
                  <a:pt x="11393" y="22710"/>
                </a:cubicBezTo>
                <a:cubicBezTo>
                  <a:pt x="11232" y="21327"/>
                  <a:pt x="11080" y="19936"/>
                  <a:pt x="10929" y="18553"/>
                </a:cubicBezTo>
                <a:cubicBezTo>
                  <a:pt x="10786" y="17322"/>
                  <a:pt x="10652" y="16091"/>
                  <a:pt x="10518" y="14860"/>
                </a:cubicBezTo>
                <a:cubicBezTo>
                  <a:pt x="10456" y="14360"/>
                  <a:pt x="10402" y="13852"/>
                  <a:pt x="10358" y="13352"/>
                </a:cubicBezTo>
                <a:cubicBezTo>
                  <a:pt x="10349" y="13272"/>
                  <a:pt x="10286" y="13156"/>
                  <a:pt x="10447" y="13138"/>
                </a:cubicBezTo>
                <a:cubicBezTo>
                  <a:pt x="10461" y="13136"/>
                  <a:pt x="10474" y="13135"/>
                  <a:pt x="10486" y="13135"/>
                </a:cubicBezTo>
                <a:close/>
                <a:moveTo>
                  <a:pt x="9644" y="13224"/>
                </a:moveTo>
                <a:cubicBezTo>
                  <a:pt x="9735" y="13224"/>
                  <a:pt x="9743" y="13290"/>
                  <a:pt x="9751" y="13370"/>
                </a:cubicBezTo>
                <a:cubicBezTo>
                  <a:pt x="9831" y="14093"/>
                  <a:pt x="9912" y="14815"/>
                  <a:pt x="9992" y="15529"/>
                </a:cubicBezTo>
                <a:cubicBezTo>
                  <a:pt x="10135" y="16760"/>
                  <a:pt x="10269" y="17991"/>
                  <a:pt x="10402" y="19222"/>
                </a:cubicBezTo>
                <a:cubicBezTo>
                  <a:pt x="10563" y="20623"/>
                  <a:pt x="10724" y="22023"/>
                  <a:pt x="10884" y="23415"/>
                </a:cubicBezTo>
                <a:cubicBezTo>
                  <a:pt x="11045" y="24851"/>
                  <a:pt x="11205" y="26296"/>
                  <a:pt x="11366" y="27733"/>
                </a:cubicBezTo>
                <a:cubicBezTo>
                  <a:pt x="11518" y="29133"/>
                  <a:pt x="11669" y="30525"/>
                  <a:pt x="11830" y="31926"/>
                </a:cubicBezTo>
                <a:cubicBezTo>
                  <a:pt x="11990" y="33344"/>
                  <a:pt x="12151" y="34762"/>
                  <a:pt x="12312" y="36181"/>
                </a:cubicBezTo>
                <a:cubicBezTo>
                  <a:pt x="12472" y="37581"/>
                  <a:pt x="12624" y="38973"/>
                  <a:pt x="12775" y="40374"/>
                </a:cubicBezTo>
                <a:cubicBezTo>
                  <a:pt x="12918" y="41605"/>
                  <a:pt x="13061" y="42836"/>
                  <a:pt x="13195" y="44067"/>
                </a:cubicBezTo>
                <a:cubicBezTo>
                  <a:pt x="13355" y="45459"/>
                  <a:pt x="13507" y="46859"/>
                  <a:pt x="13659" y="48260"/>
                </a:cubicBezTo>
                <a:cubicBezTo>
                  <a:pt x="13819" y="49669"/>
                  <a:pt x="13980" y="51070"/>
                  <a:pt x="14140" y="52480"/>
                </a:cubicBezTo>
                <a:cubicBezTo>
                  <a:pt x="14167" y="52729"/>
                  <a:pt x="14194" y="52979"/>
                  <a:pt x="14221" y="53220"/>
                </a:cubicBezTo>
                <a:cubicBezTo>
                  <a:pt x="14238" y="53345"/>
                  <a:pt x="14212" y="53416"/>
                  <a:pt x="14078" y="53416"/>
                </a:cubicBezTo>
                <a:cubicBezTo>
                  <a:pt x="14073" y="53417"/>
                  <a:pt x="14067" y="53417"/>
                  <a:pt x="14063" y="53417"/>
                </a:cubicBezTo>
                <a:cubicBezTo>
                  <a:pt x="13954" y="53417"/>
                  <a:pt x="13962" y="53324"/>
                  <a:pt x="13953" y="53247"/>
                </a:cubicBezTo>
                <a:cubicBezTo>
                  <a:pt x="13721" y="51132"/>
                  <a:pt x="13489" y="49009"/>
                  <a:pt x="13257" y="46895"/>
                </a:cubicBezTo>
                <a:cubicBezTo>
                  <a:pt x="13052" y="45111"/>
                  <a:pt x="12838" y="43327"/>
                  <a:pt x="12642" y="41542"/>
                </a:cubicBezTo>
                <a:cubicBezTo>
                  <a:pt x="12445" y="39776"/>
                  <a:pt x="12258" y="38001"/>
                  <a:pt x="12053" y="36225"/>
                </a:cubicBezTo>
                <a:cubicBezTo>
                  <a:pt x="11883" y="34629"/>
                  <a:pt x="11696" y="33032"/>
                  <a:pt x="11509" y="31435"/>
                </a:cubicBezTo>
                <a:cubicBezTo>
                  <a:pt x="11357" y="30043"/>
                  <a:pt x="11205" y="28643"/>
                  <a:pt x="11054" y="27242"/>
                </a:cubicBezTo>
                <a:cubicBezTo>
                  <a:pt x="10893" y="25841"/>
                  <a:pt x="10733" y="24432"/>
                  <a:pt x="10572" y="23022"/>
                </a:cubicBezTo>
                <a:cubicBezTo>
                  <a:pt x="10411" y="21613"/>
                  <a:pt x="10260" y="20203"/>
                  <a:pt x="10108" y="18803"/>
                </a:cubicBezTo>
                <a:cubicBezTo>
                  <a:pt x="9947" y="17393"/>
                  <a:pt x="9787" y="15984"/>
                  <a:pt x="9626" y="14574"/>
                </a:cubicBezTo>
                <a:cubicBezTo>
                  <a:pt x="9582" y="14182"/>
                  <a:pt x="9537" y="13780"/>
                  <a:pt x="9484" y="13388"/>
                </a:cubicBezTo>
                <a:cubicBezTo>
                  <a:pt x="9466" y="13272"/>
                  <a:pt x="9510" y="13245"/>
                  <a:pt x="9608" y="13227"/>
                </a:cubicBezTo>
                <a:cubicBezTo>
                  <a:pt x="9622" y="13225"/>
                  <a:pt x="9633" y="13224"/>
                  <a:pt x="9644" y="13224"/>
                </a:cubicBezTo>
                <a:close/>
                <a:moveTo>
                  <a:pt x="8761" y="13261"/>
                </a:moveTo>
                <a:cubicBezTo>
                  <a:pt x="8889" y="13261"/>
                  <a:pt x="8904" y="13352"/>
                  <a:pt x="8913" y="13450"/>
                </a:cubicBezTo>
                <a:cubicBezTo>
                  <a:pt x="9020" y="14440"/>
                  <a:pt x="9127" y="15431"/>
                  <a:pt x="9243" y="16421"/>
                </a:cubicBezTo>
                <a:cubicBezTo>
                  <a:pt x="9359" y="17465"/>
                  <a:pt x="9475" y="18508"/>
                  <a:pt x="9591" y="19552"/>
                </a:cubicBezTo>
                <a:cubicBezTo>
                  <a:pt x="9707" y="20578"/>
                  <a:pt x="9823" y="21595"/>
                  <a:pt x="9939" y="22621"/>
                </a:cubicBezTo>
                <a:cubicBezTo>
                  <a:pt x="10055" y="23674"/>
                  <a:pt x="10170" y="24726"/>
                  <a:pt x="10286" y="25779"/>
                </a:cubicBezTo>
                <a:cubicBezTo>
                  <a:pt x="10402" y="26787"/>
                  <a:pt x="10518" y="27795"/>
                  <a:pt x="10625" y="28812"/>
                </a:cubicBezTo>
                <a:cubicBezTo>
                  <a:pt x="10768" y="30052"/>
                  <a:pt x="10911" y="31292"/>
                  <a:pt x="11045" y="32532"/>
                </a:cubicBezTo>
                <a:cubicBezTo>
                  <a:pt x="11161" y="33540"/>
                  <a:pt x="11277" y="34548"/>
                  <a:pt x="11384" y="35565"/>
                </a:cubicBezTo>
                <a:cubicBezTo>
                  <a:pt x="11526" y="36805"/>
                  <a:pt x="11660" y="38045"/>
                  <a:pt x="11803" y="39285"/>
                </a:cubicBezTo>
                <a:cubicBezTo>
                  <a:pt x="11919" y="40293"/>
                  <a:pt x="12026" y="41310"/>
                  <a:pt x="12142" y="42319"/>
                </a:cubicBezTo>
                <a:cubicBezTo>
                  <a:pt x="12267" y="43380"/>
                  <a:pt x="12383" y="44442"/>
                  <a:pt x="12499" y="45503"/>
                </a:cubicBezTo>
                <a:cubicBezTo>
                  <a:pt x="12633" y="46717"/>
                  <a:pt x="12767" y="47930"/>
                  <a:pt x="12900" y="49134"/>
                </a:cubicBezTo>
                <a:cubicBezTo>
                  <a:pt x="13016" y="50178"/>
                  <a:pt x="13141" y="51222"/>
                  <a:pt x="13257" y="52265"/>
                </a:cubicBezTo>
                <a:cubicBezTo>
                  <a:pt x="13302" y="52631"/>
                  <a:pt x="13329" y="52997"/>
                  <a:pt x="13382" y="53354"/>
                </a:cubicBezTo>
                <a:cubicBezTo>
                  <a:pt x="13400" y="53479"/>
                  <a:pt x="13346" y="53497"/>
                  <a:pt x="13257" y="53505"/>
                </a:cubicBezTo>
                <a:cubicBezTo>
                  <a:pt x="12988" y="53544"/>
                  <a:pt x="12723" y="53562"/>
                  <a:pt x="12459" y="53562"/>
                </a:cubicBezTo>
                <a:cubicBezTo>
                  <a:pt x="12293" y="53562"/>
                  <a:pt x="12129" y="53555"/>
                  <a:pt x="11964" y="53541"/>
                </a:cubicBezTo>
                <a:cubicBezTo>
                  <a:pt x="11616" y="53505"/>
                  <a:pt x="11366" y="53220"/>
                  <a:pt x="11312" y="52863"/>
                </a:cubicBezTo>
                <a:cubicBezTo>
                  <a:pt x="11054" y="51132"/>
                  <a:pt x="10822" y="49393"/>
                  <a:pt x="10670" y="47644"/>
                </a:cubicBezTo>
                <a:cubicBezTo>
                  <a:pt x="10527" y="46065"/>
                  <a:pt x="10376" y="44495"/>
                  <a:pt x="10251" y="42907"/>
                </a:cubicBezTo>
                <a:cubicBezTo>
                  <a:pt x="10135" y="41525"/>
                  <a:pt x="10063" y="40142"/>
                  <a:pt x="9974" y="38759"/>
                </a:cubicBezTo>
                <a:cubicBezTo>
                  <a:pt x="9876" y="37127"/>
                  <a:pt x="9778" y="35485"/>
                  <a:pt x="9680" y="33853"/>
                </a:cubicBezTo>
                <a:cubicBezTo>
                  <a:pt x="9608" y="32541"/>
                  <a:pt x="9546" y="31230"/>
                  <a:pt x="9475" y="29909"/>
                </a:cubicBezTo>
                <a:cubicBezTo>
                  <a:pt x="9394" y="28357"/>
                  <a:pt x="9314" y="26805"/>
                  <a:pt x="9243" y="25253"/>
                </a:cubicBezTo>
                <a:cubicBezTo>
                  <a:pt x="9171" y="23897"/>
                  <a:pt x="9100" y="22541"/>
                  <a:pt x="9038" y="21194"/>
                </a:cubicBezTo>
                <a:cubicBezTo>
                  <a:pt x="9011" y="20623"/>
                  <a:pt x="8975" y="20052"/>
                  <a:pt x="8966" y="19490"/>
                </a:cubicBezTo>
                <a:cubicBezTo>
                  <a:pt x="8966" y="19291"/>
                  <a:pt x="8905" y="19201"/>
                  <a:pt x="8754" y="19201"/>
                </a:cubicBezTo>
                <a:cubicBezTo>
                  <a:pt x="8721" y="19201"/>
                  <a:pt x="8685" y="19205"/>
                  <a:pt x="8645" y="19213"/>
                </a:cubicBezTo>
                <a:cubicBezTo>
                  <a:pt x="8440" y="19240"/>
                  <a:pt x="8226" y="19258"/>
                  <a:pt x="8021" y="19276"/>
                </a:cubicBezTo>
                <a:cubicBezTo>
                  <a:pt x="7842" y="19293"/>
                  <a:pt x="7860" y="19409"/>
                  <a:pt x="7860" y="19525"/>
                </a:cubicBezTo>
                <a:cubicBezTo>
                  <a:pt x="7860" y="20016"/>
                  <a:pt x="7860" y="20007"/>
                  <a:pt x="7396" y="20105"/>
                </a:cubicBezTo>
                <a:cubicBezTo>
                  <a:pt x="6825" y="20221"/>
                  <a:pt x="6254" y="20293"/>
                  <a:pt x="5844" y="20302"/>
                </a:cubicBezTo>
                <a:cubicBezTo>
                  <a:pt x="5564" y="20316"/>
                  <a:pt x="5367" y="20332"/>
                  <a:pt x="5226" y="20332"/>
                </a:cubicBezTo>
                <a:cubicBezTo>
                  <a:pt x="4837" y="20332"/>
                  <a:pt x="4873" y="20205"/>
                  <a:pt x="4755" y="19543"/>
                </a:cubicBezTo>
                <a:cubicBezTo>
                  <a:pt x="4622" y="18812"/>
                  <a:pt x="4657" y="18803"/>
                  <a:pt x="5407" y="18687"/>
                </a:cubicBezTo>
                <a:cubicBezTo>
                  <a:pt x="6094" y="18580"/>
                  <a:pt x="6780" y="18499"/>
                  <a:pt x="7476" y="18491"/>
                </a:cubicBezTo>
                <a:cubicBezTo>
                  <a:pt x="7673" y="18491"/>
                  <a:pt x="7780" y="18517"/>
                  <a:pt x="7797" y="18749"/>
                </a:cubicBezTo>
                <a:cubicBezTo>
                  <a:pt x="7831" y="19073"/>
                  <a:pt x="7849" y="19157"/>
                  <a:pt x="8034" y="19157"/>
                </a:cubicBezTo>
                <a:cubicBezTo>
                  <a:pt x="8099" y="19157"/>
                  <a:pt x="8184" y="19147"/>
                  <a:pt x="8297" y="19133"/>
                </a:cubicBezTo>
                <a:cubicBezTo>
                  <a:pt x="8922" y="19070"/>
                  <a:pt x="8930" y="19061"/>
                  <a:pt x="8904" y="18455"/>
                </a:cubicBezTo>
                <a:cubicBezTo>
                  <a:pt x="8868" y="17652"/>
                  <a:pt x="8814" y="16858"/>
                  <a:pt x="8779" y="16064"/>
                </a:cubicBezTo>
                <a:cubicBezTo>
                  <a:pt x="8771" y="15925"/>
                  <a:pt x="8743" y="15853"/>
                  <a:pt x="8621" y="15853"/>
                </a:cubicBezTo>
                <a:cubicBezTo>
                  <a:pt x="8602" y="15853"/>
                  <a:pt x="8580" y="15855"/>
                  <a:pt x="8556" y="15859"/>
                </a:cubicBezTo>
                <a:cubicBezTo>
                  <a:pt x="8270" y="15895"/>
                  <a:pt x="7976" y="15912"/>
                  <a:pt x="7682" y="15939"/>
                </a:cubicBezTo>
                <a:cubicBezTo>
                  <a:pt x="7485" y="15948"/>
                  <a:pt x="7423" y="16055"/>
                  <a:pt x="7441" y="16225"/>
                </a:cubicBezTo>
                <a:cubicBezTo>
                  <a:pt x="7458" y="16448"/>
                  <a:pt x="7369" y="16528"/>
                  <a:pt x="7146" y="16581"/>
                </a:cubicBezTo>
                <a:cubicBezTo>
                  <a:pt x="6343" y="16760"/>
                  <a:pt x="5532" y="16822"/>
                  <a:pt x="4711" y="16840"/>
                </a:cubicBezTo>
                <a:cubicBezTo>
                  <a:pt x="4701" y="16841"/>
                  <a:pt x="4691" y="16841"/>
                  <a:pt x="4681" y="16841"/>
                </a:cubicBezTo>
                <a:cubicBezTo>
                  <a:pt x="4495" y="16841"/>
                  <a:pt x="4397" y="16759"/>
                  <a:pt x="4363" y="16573"/>
                </a:cubicBezTo>
                <a:cubicBezTo>
                  <a:pt x="4292" y="16234"/>
                  <a:pt x="4229" y="15895"/>
                  <a:pt x="4220" y="15547"/>
                </a:cubicBezTo>
                <a:cubicBezTo>
                  <a:pt x="4211" y="15368"/>
                  <a:pt x="4274" y="15270"/>
                  <a:pt x="4443" y="15234"/>
                </a:cubicBezTo>
                <a:cubicBezTo>
                  <a:pt x="5317" y="15011"/>
                  <a:pt x="6210" y="14976"/>
                  <a:pt x="7093" y="14913"/>
                </a:cubicBezTo>
                <a:cubicBezTo>
                  <a:pt x="7102" y="14913"/>
                  <a:pt x="7110" y="14912"/>
                  <a:pt x="7119" y="14912"/>
                </a:cubicBezTo>
                <a:cubicBezTo>
                  <a:pt x="7248" y="14912"/>
                  <a:pt x="7343" y="14977"/>
                  <a:pt x="7351" y="15127"/>
                </a:cubicBezTo>
                <a:cubicBezTo>
                  <a:pt x="7351" y="15145"/>
                  <a:pt x="7351" y="15172"/>
                  <a:pt x="7360" y="15190"/>
                </a:cubicBezTo>
                <a:cubicBezTo>
                  <a:pt x="7450" y="15386"/>
                  <a:pt x="7307" y="15680"/>
                  <a:pt x="7494" y="15805"/>
                </a:cubicBezTo>
                <a:cubicBezTo>
                  <a:pt x="7545" y="15843"/>
                  <a:pt x="7604" y="15856"/>
                  <a:pt x="7666" y="15856"/>
                </a:cubicBezTo>
                <a:cubicBezTo>
                  <a:pt x="7812" y="15856"/>
                  <a:pt x="7981" y="15785"/>
                  <a:pt x="8136" y="15779"/>
                </a:cubicBezTo>
                <a:cubicBezTo>
                  <a:pt x="8725" y="15743"/>
                  <a:pt x="8734" y="15725"/>
                  <a:pt x="8716" y="15145"/>
                </a:cubicBezTo>
                <a:cubicBezTo>
                  <a:pt x="8699" y="14583"/>
                  <a:pt x="8663" y="14030"/>
                  <a:pt x="8636" y="13477"/>
                </a:cubicBezTo>
                <a:cubicBezTo>
                  <a:pt x="8636" y="13397"/>
                  <a:pt x="8565" y="13281"/>
                  <a:pt x="8725" y="13263"/>
                </a:cubicBezTo>
                <a:cubicBezTo>
                  <a:pt x="8738" y="13261"/>
                  <a:pt x="8750" y="13261"/>
                  <a:pt x="8761" y="13261"/>
                </a:cubicBezTo>
                <a:close/>
                <a:moveTo>
                  <a:pt x="15069" y="53824"/>
                </a:moveTo>
                <a:cubicBezTo>
                  <a:pt x="15238" y="53824"/>
                  <a:pt x="15185" y="53969"/>
                  <a:pt x="15202" y="54076"/>
                </a:cubicBezTo>
                <a:cubicBezTo>
                  <a:pt x="15487" y="56583"/>
                  <a:pt x="15764" y="59099"/>
                  <a:pt x="16049" y="61615"/>
                </a:cubicBezTo>
                <a:cubicBezTo>
                  <a:pt x="16067" y="61731"/>
                  <a:pt x="16121" y="61864"/>
                  <a:pt x="15916" y="61891"/>
                </a:cubicBezTo>
                <a:cubicBezTo>
                  <a:pt x="15905" y="61892"/>
                  <a:pt x="15894" y="61893"/>
                  <a:pt x="15884" y="61893"/>
                </a:cubicBezTo>
                <a:cubicBezTo>
                  <a:pt x="15705" y="61893"/>
                  <a:pt x="15736" y="61743"/>
                  <a:pt x="15719" y="61641"/>
                </a:cubicBezTo>
                <a:cubicBezTo>
                  <a:pt x="15568" y="60268"/>
                  <a:pt x="15416" y="58894"/>
                  <a:pt x="15255" y="57511"/>
                </a:cubicBezTo>
                <a:cubicBezTo>
                  <a:pt x="15131" y="56378"/>
                  <a:pt x="15006" y="55236"/>
                  <a:pt x="14881" y="54112"/>
                </a:cubicBezTo>
                <a:cubicBezTo>
                  <a:pt x="14881" y="53987"/>
                  <a:pt x="14809" y="53844"/>
                  <a:pt x="15024" y="53827"/>
                </a:cubicBezTo>
                <a:cubicBezTo>
                  <a:pt x="15040" y="53825"/>
                  <a:pt x="15055" y="53824"/>
                  <a:pt x="15069" y="53824"/>
                </a:cubicBezTo>
                <a:close/>
                <a:moveTo>
                  <a:pt x="14233" y="53956"/>
                </a:moveTo>
                <a:cubicBezTo>
                  <a:pt x="14346" y="53956"/>
                  <a:pt x="14348" y="54045"/>
                  <a:pt x="14363" y="54148"/>
                </a:cubicBezTo>
                <a:cubicBezTo>
                  <a:pt x="14640" y="56646"/>
                  <a:pt x="14916" y="59152"/>
                  <a:pt x="15193" y="61650"/>
                </a:cubicBezTo>
                <a:cubicBezTo>
                  <a:pt x="15202" y="61695"/>
                  <a:pt x="15202" y="61740"/>
                  <a:pt x="15211" y="61775"/>
                </a:cubicBezTo>
                <a:cubicBezTo>
                  <a:pt x="15220" y="61882"/>
                  <a:pt x="15220" y="61963"/>
                  <a:pt x="15077" y="61971"/>
                </a:cubicBezTo>
                <a:cubicBezTo>
                  <a:pt x="15067" y="61972"/>
                  <a:pt x="15057" y="61973"/>
                  <a:pt x="15048" y="61973"/>
                </a:cubicBezTo>
                <a:cubicBezTo>
                  <a:pt x="14944" y="61973"/>
                  <a:pt x="14897" y="61925"/>
                  <a:pt x="14881" y="61802"/>
                </a:cubicBezTo>
                <a:cubicBezTo>
                  <a:pt x="14720" y="60285"/>
                  <a:pt x="14542" y="58778"/>
                  <a:pt x="14372" y="57261"/>
                </a:cubicBezTo>
                <a:cubicBezTo>
                  <a:pt x="14265" y="56244"/>
                  <a:pt x="14149" y="55218"/>
                  <a:pt x="14033" y="54201"/>
                </a:cubicBezTo>
                <a:cubicBezTo>
                  <a:pt x="14015" y="54067"/>
                  <a:pt x="14015" y="53978"/>
                  <a:pt x="14185" y="53960"/>
                </a:cubicBezTo>
                <a:cubicBezTo>
                  <a:pt x="14203" y="53957"/>
                  <a:pt x="14219" y="53956"/>
                  <a:pt x="14233" y="53956"/>
                </a:cubicBezTo>
                <a:close/>
                <a:moveTo>
                  <a:pt x="20275" y="62047"/>
                </a:moveTo>
                <a:cubicBezTo>
                  <a:pt x="20563" y="62047"/>
                  <a:pt x="20667" y="62153"/>
                  <a:pt x="20715" y="62471"/>
                </a:cubicBezTo>
                <a:cubicBezTo>
                  <a:pt x="20760" y="62757"/>
                  <a:pt x="20778" y="63033"/>
                  <a:pt x="20822" y="63452"/>
                </a:cubicBezTo>
                <a:cubicBezTo>
                  <a:pt x="20849" y="63622"/>
                  <a:pt x="20671" y="63738"/>
                  <a:pt x="20412" y="63782"/>
                </a:cubicBezTo>
                <a:cubicBezTo>
                  <a:pt x="19306" y="63979"/>
                  <a:pt x="18199" y="64130"/>
                  <a:pt x="17093" y="64282"/>
                </a:cubicBezTo>
                <a:cubicBezTo>
                  <a:pt x="17072" y="64285"/>
                  <a:pt x="17053" y="64286"/>
                  <a:pt x="17036" y="64286"/>
                </a:cubicBezTo>
                <a:cubicBezTo>
                  <a:pt x="16877" y="64286"/>
                  <a:pt x="16868" y="64180"/>
                  <a:pt x="16852" y="64059"/>
                </a:cubicBezTo>
                <a:cubicBezTo>
                  <a:pt x="16799" y="63559"/>
                  <a:pt x="16763" y="63051"/>
                  <a:pt x="16692" y="62560"/>
                </a:cubicBezTo>
                <a:cubicBezTo>
                  <a:pt x="16665" y="62382"/>
                  <a:pt x="16710" y="62337"/>
                  <a:pt x="16870" y="62328"/>
                </a:cubicBezTo>
                <a:cubicBezTo>
                  <a:pt x="17477" y="62275"/>
                  <a:pt x="18083" y="62221"/>
                  <a:pt x="18690" y="62168"/>
                </a:cubicBezTo>
                <a:cubicBezTo>
                  <a:pt x="19181" y="62123"/>
                  <a:pt x="19671" y="62096"/>
                  <a:pt x="20162" y="62052"/>
                </a:cubicBezTo>
                <a:cubicBezTo>
                  <a:pt x="20202" y="62049"/>
                  <a:pt x="20240" y="62047"/>
                  <a:pt x="20275" y="62047"/>
                </a:cubicBezTo>
                <a:close/>
                <a:moveTo>
                  <a:pt x="15999" y="62408"/>
                </a:moveTo>
                <a:cubicBezTo>
                  <a:pt x="16146" y="62408"/>
                  <a:pt x="16131" y="62502"/>
                  <a:pt x="16148" y="62605"/>
                </a:cubicBezTo>
                <a:cubicBezTo>
                  <a:pt x="16201" y="63131"/>
                  <a:pt x="16264" y="63666"/>
                  <a:pt x="16335" y="64246"/>
                </a:cubicBezTo>
                <a:cubicBezTo>
                  <a:pt x="16353" y="64318"/>
                  <a:pt x="16299" y="64362"/>
                  <a:pt x="16183" y="64371"/>
                </a:cubicBezTo>
                <a:cubicBezTo>
                  <a:pt x="16169" y="64373"/>
                  <a:pt x="16155" y="64374"/>
                  <a:pt x="16143" y="64374"/>
                </a:cubicBezTo>
                <a:cubicBezTo>
                  <a:pt x="16039" y="64374"/>
                  <a:pt x="16031" y="64307"/>
                  <a:pt x="16023" y="64211"/>
                </a:cubicBezTo>
                <a:cubicBezTo>
                  <a:pt x="15969" y="63693"/>
                  <a:pt x="15898" y="63167"/>
                  <a:pt x="15844" y="62649"/>
                </a:cubicBezTo>
                <a:cubicBezTo>
                  <a:pt x="15835" y="62542"/>
                  <a:pt x="15782" y="62418"/>
                  <a:pt x="15978" y="62409"/>
                </a:cubicBezTo>
                <a:cubicBezTo>
                  <a:pt x="15985" y="62408"/>
                  <a:pt x="15992" y="62408"/>
                  <a:pt x="15999" y="62408"/>
                </a:cubicBezTo>
                <a:close/>
                <a:moveTo>
                  <a:pt x="15166" y="62489"/>
                </a:moveTo>
                <a:cubicBezTo>
                  <a:pt x="15380" y="62489"/>
                  <a:pt x="15291" y="62667"/>
                  <a:pt x="15309" y="62774"/>
                </a:cubicBezTo>
                <a:cubicBezTo>
                  <a:pt x="15371" y="63256"/>
                  <a:pt x="15425" y="63747"/>
                  <a:pt x="15479" y="64229"/>
                </a:cubicBezTo>
                <a:cubicBezTo>
                  <a:pt x="15487" y="64336"/>
                  <a:pt x="15541" y="64434"/>
                  <a:pt x="15371" y="64469"/>
                </a:cubicBezTo>
                <a:cubicBezTo>
                  <a:pt x="15348" y="64474"/>
                  <a:pt x="15328" y="64476"/>
                  <a:pt x="15310" y="64476"/>
                </a:cubicBezTo>
                <a:cubicBezTo>
                  <a:pt x="15186" y="64476"/>
                  <a:pt x="15191" y="64375"/>
                  <a:pt x="15175" y="64273"/>
                </a:cubicBezTo>
                <a:cubicBezTo>
                  <a:pt x="15122" y="63774"/>
                  <a:pt x="15059" y="63283"/>
                  <a:pt x="15015" y="62873"/>
                </a:cubicBezTo>
                <a:cubicBezTo>
                  <a:pt x="15006" y="62658"/>
                  <a:pt x="14934" y="62489"/>
                  <a:pt x="15166" y="62489"/>
                </a:cubicBezTo>
                <a:close/>
                <a:moveTo>
                  <a:pt x="14260" y="62598"/>
                </a:moveTo>
                <a:cubicBezTo>
                  <a:pt x="14396" y="62598"/>
                  <a:pt x="14455" y="62664"/>
                  <a:pt x="14470" y="62837"/>
                </a:cubicBezTo>
                <a:cubicBezTo>
                  <a:pt x="14506" y="63319"/>
                  <a:pt x="14569" y="63800"/>
                  <a:pt x="14631" y="64327"/>
                </a:cubicBezTo>
                <a:cubicBezTo>
                  <a:pt x="14685" y="64487"/>
                  <a:pt x="14595" y="64541"/>
                  <a:pt x="14381" y="64550"/>
                </a:cubicBezTo>
                <a:cubicBezTo>
                  <a:pt x="13382" y="64621"/>
                  <a:pt x="12374" y="64701"/>
                  <a:pt x="11366" y="64773"/>
                </a:cubicBezTo>
                <a:cubicBezTo>
                  <a:pt x="11336" y="64775"/>
                  <a:pt x="11307" y="64776"/>
                  <a:pt x="11280" y="64776"/>
                </a:cubicBezTo>
                <a:cubicBezTo>
                  <a:pt x="11011" y="64776"/>
                  <a:pt x="10890" y="64654"/>
                  <a:pt x="10857" y="64362"/>
                </a:cubicBezTo>
                <a:cubicBezTo>
                  <a:pt x="10822" y="64086"/>
                  <a:pt x="10804" y="63800"/>
                  <a:pt x="10768" y="63515"/>
                </a:cubicBezTo>
                <a:cubicBezTo>
                  <a:pt x="10741" y="63247"/>
                  <a:pt x="10857" y="63096"/>
                  <a:pt x="11116" y="63051"/>
                </a:cubicBezTo>
                <a:cubicBezTo>
                  <a:pt x="12133" y="62899"/>
                  <a:pt x="13159" y="62757"/>
                  <a:pt x="14176" y="62605"/>
                </a:cubicBezTo>
                <a:cubicBezTo>
                  <a:pt x="14207" y="62601"/>
                  <a:pt x="14234" y="62598"/>
                  <a:pt x="14260" y="62598"/>
                </a:cubicBezTo>
                <a:close/>
                <a:moveTo>
                  <a:pt x="16302" y="64903"/>
                </a:moveTo>
                <a:cubicBezTo>
                  <a:pt x="16440" y="64903"/>
                  <a:pt x="16434" y="65015"/>
                  <a:pt x="16442" y="65121"/>
                </a:cubicBezTo>
                <a:cubicBezTo>
                  <a:pt x="16656" y="66967"/>
                  <a:pt x="16861" y="68823"/>
                  <a:pt x="17066" y="70678"/>
                </a:cubicBezTo>
                <a:cubicBezTo>
                  <a:pt x="17075" y="70705"/>
                  <a:pt x="17075" y="70723"/>
                  <a:pt x="17075" y="70759"/>
                </a:cubicBezTo>
                <a:cubicBezTo>
                  <a:pt x="17102" y="70857"/>
                  <a:pt x="17058" y="70910"/>
                  <a:pt x="16933" y="70928"/>
                </a:cubicBezTo>
                <a:cubicBezTo>
                  <a:pt x="16925" y="70929"/>
                  <a:pt x="16918" y="70929"/>
                  <a:pt x="16910" y="70929"/>
                </a:cubicBezTo>
                <a:cubicBezTo>
                  <a:pt x="16778" y="70929"/>
                  <a:pt x="16754" y="70851"/>
                  <a:pt x="16745" y="70741"/>
                </a:cubicBezTo>
                <a:cubicBezTo>
                  <a:pt x="16674" y="70125"/>
                  <a:pt x="16603" y="69510"/>
                  <a:pt x="16531" y="68903"/>
                </a:cubicBezTo>
                <a:cubicBezTo>
                  <a:pt x="16388" y="67645"/>
                  <a:pt x="16255" y="66396"/>
                  <a:pt x="16112" y="65147"/>
                </a:cubicBezTo>
                <a:cubicBezTo>
                  <a:pt x="16103" y="65022"/>
                  <a:pt x="16076" y="64933"/>
                  <a:pt x="16255" y="64906"/>
                </a:cubicBezTo>
                <a:cubicBezTo>
                  <a:pt x="16272" y="64904"/>
                  <a:pt x="16288" y="64903"/>
                  <a:pt x="16302" y="64903"/>
                </a:cubicBezTo>
                <a:close/>
                <a:moveTo>
                  <a:pt x="15431" y="64994"/>
                </a:moveTo>
                <a:cubicBezTo>
                  <a:pt x="15534" y="64994"/>
                  <a:pt x="15578" y="65029"/>
                  <a:pt x="15586" y="65156"/>
                </a:cubicBezTo>
                <a:cubicBezTo>
                  <a:pt x="15648" y="65763"/>
                  <a:pt x="15728" y="66370"/>
                  <a:pt x="15791" y="66967"/>
                </a:cubicBezTo>
                <a:cubicBezTo>
                  <a:pt x="15933" y="68207"/>
                  <a:pt x="16067" y="69447"/>
                  <a:pt x="16210" y="70678"/>
                </a:cubicBezTo>
                <a:cubicBezTo>
                  <a:pt x="16201" y="70812"/>
                  <a:pt x="16290" y="70982"/>
                  <a:pt x="16058" y="70991"/>
                </a:cubicBezTo>
                <a:cubicBezTo>
                  <a:pt x="16053" y="70991"/>
                  <a:pt x="16047" y="70991"/>
                  <a:pt x="16042" y="70991"/>
                </a:cubicBezTo>
                <a:cubicBezTo>
                  <a:pt x="15838" y="70991"/>
                  <a:pt x="15898" y="70827"/>
                  <a:pt x="15889" y="70723"/>
                </a:cubicBezTo>
                <a:cubicBezTo>
                  <a:pt x="15684" y="68930"/>
                  <a:pt x="15479" y="67137"/>
                  <a:pt x="15282" y="65344"/>
                </a:cubicBezTo>
                <a:cubicBezTo>
                  <a:pt x="15273" y="65299"/>
                  <a:pt x="15264" y="65245"/>
                  <a:pt x="15264" y="65192"/>
                </a:cubicBezTo>
                <a:cubicBezTo>
                  <a:pt x="15255" y="65094"/>
                  <a:pt x="15247" y="65005"/>
                  <a:pt x="15389" y="64996"/>
                </a:cubicBezTo>
                <a:cubicBezTo>
                  <a:pt x="15404" y="64995"/>
                  <a:pt x="15418" y="64994"/>
                  <a:pt x="15431" y="64994"/>
                </a:cubicBezTo>
                <a:close/>
                <a:moveTo>
                  <a:pt x="16398" y="36911"/>
                </a:moveTo>
                <a:cubicBezTo>
                  <a:pt x="18665" y="36911"/>
                  <a:pt x="20762" y="37488"/>
                  <a:pt x="22624" y="38830"/>
                </a:cubicBezTo>
                <a:cubicBezTo>
                  <a:pt x="24516" y="40186"/>
                  <a:pt x="25613" y="42033"/>
                  <a:pt x="25988" y="44326"/>
                </a:cubicBezTo>
                <a:cubicBezTo>
                  <a:pt x="26157" y="45370"/>
                  <a:pt x="26273" y="46413"/>
                  <a:pt x="26246" y="47466"/>
                </a:cubicBezTo>
                <a:cubicBezTo>
                  <a:pt x="26246" y="47707"/>
                  <a:pt x="26273" y="47957"/>
                  <a:pt x="26237" y="48189"/>
                </a:cubicBezTo>
                <a:cubicBezTo>
                  <a:pt x="26139" y="48804"/>
                  <a:pt x="26398" y="49295"/>
                  <a:pt x="26755" y="49750"/>
                </a:cubicBezTo>
                <a:cubicBezTo>
                  <a:pt x="26862" y="49884"/>
                  <a:pt x="26978" y="50008"/>
                  <a:pt x="27085" y="50133"/>
                </a:cubicBezTo>
                <a:cubicBezTo>
                  <a:pt x="27361" y="50463"/>
                  <a:pt x="27406" y="50829"/>
                  <a:pt x="27129" y="51132"/>
                </a:cubicBezTo>
                <a:cubicBezTo>
                  <a:pt x="25649" y="52765"/>
                  <a:pt x="25568" y="54701"/>
                  <a:pt x="25934" y="56708"/>
                </a:cubicBezTo>
                <a:cubicBezTo>
                  <a:pt x="26202" y="58135"/>
                  <a:pt x="26773" y="59438"/>
                  <a:pt x="27790" y="60508"/>
                </a:cubicBezTo>
                <a:cubicBezTo>
                  <a:pt x="28494" y="61249"/>
                  <a:pt x="29351" y="61695"/>
                  <a:pt x="30395" y="61757"/>
                </a:cubicBezTo>
                <a:cubicBezTo>
                  <a:pt x="30903" y="61793"/>
                  <a:pt x="31064" y="62007"/>
                  <a:pt x="30957" y="62507"/>
                </a:cubicBezTo>
                <a:cubicBezTo>
                  <a:pt x="30823" y="63167"/>
                  <a:pt x="30698" y="63827"/>
                  <a:pt x="30555" y="64487"/>
                </a:cubicBezTo>
                <a:cubicBezTo>
                  <a:pt x="30502" y="64719"/>
                  <a:pt x="30519" y="64924"/>
                  <a:pt x="30626" y="65147"/>
                </a:cubicBezTo>
                <a:cubicBezTo>
                  <a:pt x="31492" y="66949"/>
                  <a:pt x="32188" y="68814"/>
                  <a:pt x="32518" y="70803"/>
                </a:cubicBezTo>
                <a:cubicBezTo>
                  <a:pt x="32919" y="73158"/>
                  <a:pt x="32785" y="75451"/>
                  <a:pt x="31590" y="77592"/>
                </a:cubicBezTo>
                <a:cubicBezTo>
                  <a:pt x="30591" y="79385"/>
                  <a:pt x="29065" y="80634"/>
                  <a:pt x="27281" y="81580"/>
                </a:cubicBezTo>
                <a:cubicBezTo>
                  <a:pt x="25568" y="82499"/>
                  <a:pt x="23739" y="83061"/>
                  <a:pt x="21857" y="83489"/>
                </a:cubicBezTo>
                <a:cubicBezTo>
                  <a:pt x="21809" y="83501"/>
                  <a:pt x="21768" y="83507"/>
                  <a:pt x="21734" y="83507"/>
                </a:cubicBezTo>
                <a:cubicBezTo>
                  <a:pt x="21590" y="83507"/>
                  <a:pt x="21552" y="83406"/>
                  <a:pt x="21509" y="83248"/>
                </a:cubicBezTo>
                <a:cubicBezTo>
                  <a:pt x="20947" y="81089"/>
                  <a:pt x="20358" y="78948"/>
                  <a:pt x="19547" y="76870"/>
                </a:cubicBezTo>
                <a:cubicBezTo>
                  <a:pt x="19341" y="76343"/>
                  <a:pt x="19109" y="75826"/>
                  <a:pt x="18869" y="75308"/>
                </a:cubicBezTo>
                <a:cubicBezTo>
                  <a:pt x="18779" y="75121"/>
                  <a:pt x="18806" y="75023"/>
                  <a:pt x="18967" y="74898"/>
                </a:cubicBezTo>
                <a:cubicBezTo>
                  <a:pt x="19805" y="74202"/>
                  <a:pt x="20430" y="73337"/>
                  <a:pt x="20920" y="72373"/>
                </a:cubicBezTo>
                <a:cubicBezTo>
                  <a:pt x="21304" y="71597"/>
                  <a:pt x="20929" y="70937"/>
                  <a:pt x="20064" y="70901"/>
                </a:cubicBezTo>
                <a:cubicBezTo>
                  <a:pt x="19332" y="70875"/>
                  <a:pt x="18592" y="70875"/>
                  <a:pt x="17860" y="70875"/>
                </a:cubicBezTo>
                <a:cubicBezTo>
                  <a:pt x="17673" y="70875"/>
                  <a:pt x="17602" y="70839"/>
                  <a:pt x="17584" y="70643"/>
                </a:cubicBezTo>
                <a:cubicBezTo>
                  <a:pt x="17388" y="68823"/>
                  <a:pt x="17182" y="67012"/>
                  <a:pt x="16968" y="65192"/>
                </a:cubicBezTo>
                <a:cubicBezTo>
                  <a:pt x="16942" y="64933"/>
                  <a:pt x="16959" y="64817"/>
                  <a:pt x="17281" y="64782"/>
                </a:cubicBezTo>
                <a:cubicBezTo>
                  <a:pt x="18378" y="64666"/>
                  <a:pt x="19466" y="64496"/>
                  <a:pt x="20555" y="64300"/>
                </a:cubicBezTo>
                <a:cubicBezTo>
                  <a:pt x="21108" y="64193"/>
                  <a:pt x="21402" y="63800"/>
                  <a:pt x="21340" y="63238"/>
                </a:cubicBezTo>
                <a:cubicBezTo>
                  <a:pt x="21304" y="62953"/>
                  <a:pt x="21277" y="62667"/>
                  <a:pt x="21250" y="62391"/>
                </a:cubicBezTo>
                <a:cubicBezTo>
                  <a:pt x="21191" y="61848"/>
                  <a:pt x="20857" y="61523"/>
                  <a:pt x="20334" y="61523"/>
                </a:cubicBezTo>
                <a:cubicBezTo>
                  <a:pt x="20307" y="61523"/>
                  <a:pt x="20279" y="61524"/>
                  <a:pt x="20251" y="61525"/>
                </a:cubicBezTo>
                <a:cubicBezTo>
                  <a:pt x="19136" y="61597"/>
                  <a:pt x="18012" y="61686"/>
                  <a:pt x="16888" y="61784"/>
                </a:cubicBezTo>
                <a:cubicBezTo>
                  <a:pt x="16857" y="61787"/>
                  <a:pt x="16829" y="61788"/>
                  <a:pt x="16804" y="61788"/>
                </a:cubicBezTo>
                <a:cubicBezTo>
                  <a:pt x="16646" y="61788"/>
                  <a:pt x="16590" y="61732"/>
                  <a:pt x="16567" y="61517"/>
                </a:cubicBezTo>
                <a:cubicBezTo>
                  <a:pt x="16290" y="58992"/>
                  <a:pt x="15996" y="56467"/>
                  <a:pt x="15710" y="53943"/>
                </a:cubicBezTo>
                <a:cubicBezTo>
                  <a:pt x="15684" y="53746"/>
                  <a:pt x="15728" y="53666"/>
                  <a:pt x="15933" y="53613"/>
                </a:cubicBezTo>
                <a:cubicBezTo>
                  <a:pt x="16255" y="53550"/>
                  <a:pt x="16585" y="53443"/>
                  <a:pt x="16897" y="53327"/>
                </a:cubicBezTo>
                <a:cubicBezTo>
                  <a:pt x="17530" y="53068"/>
                  <a:pt x="17834" y="52560"/>
                  <a:pt x="17771" y="51882"/>
                </a:cubicBezTo>
                <a:cubicBezTo>
                  <a:pt x="17379" y="47439"/>
                  <a:pt x="16835" y="43023"/>
                  <a:pt x="16157" y="38616"/>
                </a:cubicBezTo>
                <a:cubicBezTo>
                  <a:pt x="16085" y="38152"/>
                  <a:pt x="16023" y="37680"/>
                  <a:pt x="15942" y="37216"/>
                </a:cubicBezTo>
                <a:cubicBezTo>
                  <a:pt x="15907" y="36993"/>
                  <a:pt x="15960" y="36921"/>
                  <a:pt x="16192" y="36912"/>
                </a:cubicBezTo>
                <a:cubicBezTo>
                  <a:pt x="16261" y="36911"/>
                  <a:pt x="16329" y="36911"/>
                  <a:pt x="16398" y="36911"/>
                </a:cubicBezTo>
                <a:close/>
                <a:moveTo>
                  <a:pt x="9191" y="37753"/>
                </a:moveTo>
                <a:cubicBezTo>
                  <a:pt x="9333" y="37753"/>
                  <a:pt x="9363" y="37845"/>
                  <a:pt x="9377" y="38036"/>
                </a:cubicBezTo>
                <a:cubicBezTo>
                  <a:pt x="9457" y="39428"/>
                  <a:pt x="9546" y="40811"/>
                  <a:pt x="9644" y="42194"/>
                </a:cubicBezTo>
                <a:cubicBezTo>
                  <a:pt x="9814" y="44683"/>
                  <a:pt x="10028" y="47163"/>
                  <a:pt x="10313" y="49634"/>
                </a:cubicBezTo>
                <a:cubicBezTo>
                  <a:pt x="10447" y="50731"/>
                  <a:pt x="10581" y="51828"/>
                  <a:pt x="10768" y="52917"/>
                </a:cubicBezTo>
                <a:cubicBezTo>
                  <a:pt x="10893" y="53666"/>
                  <a:pt x="11402" y="54112"/>
                  <a:pt x="12178" y="54130"/>
                </a:cubicBezTo>
                <a:cubicBezTo>
                  <a:pt x="12535" y="54130"/>
                  <a:pt x="12891" y="54103"/>
                  <a:pt x="13248" y="54067"/>
                </a:cubicBezTo>
                <a:cubicBezTo>
                  <a:pt x="13268" y="54066"/>
                  <a:pt x="13287" y="54065"/>
                  <a:pt x="13305" y="54065"/>
                </a:cubicBezTo>
                <a:cubicBezTo>
                  <a:pt x="13449" y="54065"/>
                  <a:pt x="13500" y="54132"/>
                  <a:pt x="13516" y="54299"/>
                </a:cubicBezTo>
                <a:cubicBezTo>
                  <a:pt x="13650" y="55522"/>
                  <a:pt x="13792" y="56744"/>
                  <a:pt x="13926" y="57966"/>
                </a:cubicBezTo>
                <a:cubicBezTo>
                  <a:pt x="14069" y="59215"/>
                  <a:pt x="14203" y="60473"/>
                  <a:pt x="14363" y="61722"/>
                </a:cubicBezTo>
                <a:cubicBezTo>
                  <a:pt x="14390" y="61989"/>
                  <a:pt x="14319" y="62070"/>
                  <a:pt x="14069" y="62087"/>
                </a:cubicBezTo>
                <a:cubicBezTo>
                  <a:pt x="13043" y="62195"/>
                  <a:pt x="12026" y="62355"/>
                  <a:pt x="11009" y="62534"/>
                </a:cubicBezTo>
                <a:cubicBezTo>
                  <a:pt x="10465" y="62632"/>
                  <a:pt x="10162" y="63042"/>
                  <a:pt x="10224" y="63604"/>
                </a:cubicBezTo>
                <a:cubicBezTo>
                  <a:pt x="10260" y="63881"/>
                  <a:pt x="10295" y="64166"/>
                  <a:pt x="10331" y="64443"/>
                </a:cubicBezTo>
                <a:cubicBezTo>
                  <a:pt x="10390" y="64985"/>
                  <a:pt x="10716" y="65311"/>
                  <a:pt x="11246" y="65311"/>
                </a:cubicBezTo>
                <a:cubicBezTo>
                  <a:pt x="11274" y="65311"/>
                  <a:pt x="11302" y="65310"/>
                  <a:pt x="11330" y="65308"/>
                </a:cubicBezTo>
                <a:cubicBezTo>
                  <a:pt x="12347" y="65245"/>
                  <a:pt x="13364" y="65174"/>
                  <a:pt x="14381" y="65085"/>
                </a:cubicBezTo>
                <a:cubicBezTo>
                  <a:pt x="14430" y="65080"/>
                  <a:pt x="14474" y="65076"/>
                  <a:pt x="14512" y="65076"/>
                </a:cubicBezTo>
                <a:cubicBezTo>
                  <a:pt x="14670" y="65076"/>
                  <a:pt x="14743" y="65135"/>
                  <a:pt x="14765" y="65379"/>
                </a:cubicBezTo>
                <a:cubicBezTo>
                  <a:pt x="14952" y="67164"/>
                  <a:pt x="15148" y="68948"/>
                  <a:pt x="15371" y="70732"/>
                </a:cubicBezTo>
                <a:cubicBezTo>
                  <a:pt x="15407" y="71008"/>
                  <a:pt x="15318" y="71080"/>
                  <a:pt x="15077" y="71107"/>
                </a:cubicBezTo>
                <a:cubicBezTo>
                  <a:pt x="14470" y="71169"/>
                  <a:pt x="13873" y="71303"/>
                  <a:pt x="13284" y="71446"/>
                </a:cubicBezTo>
                <a:cubicBezTo>
                  <a:pt x="12472" y="71651"/>
                  <a:pt x="12213" y="72302"/>
                  <a:pt x="12668" y="73007"/>
                </a:cubicBezTo>
                <a:cubicBezTo>
                  <a:pt x="13150" y="73774"/>
                  <a:pt x="13659" y="74550"/>
                  <a:pt x="14470" y="74996"/>
                </a:cubicBezTo>
                <a:cubicBezTo>
                  <a:pt x="14890" y="75228"/>
                  <a:pt x="14925" y="75478"/>
                  <a:pt x="14872" y="75879"/>
                </a:cubicBezTo>
                <a:cubicBezTo>
                  <a:pt x="14533" y="78591"/>
                  <a:pt x="14328" y="81321"/>
                  <a:pt x="14194" y="84051"/>
                </a:cubicBezTo>
                <a:cubicBezTo>
                  <a:pt x="14185" y="84189"/>
                  <a:pt x="14219" y="84328"/>
                  <a:pt x="14001" y="84328"/>
                </a:cubicBezTo>
                <a:cubicBezTo>
                  <a:pt x="13994" y="84328"/>
                  <a:pt x="13987" y="84328"/>
                  <a:pt x="13980" y="84328"/>
                </a:cubicBezTo>
                <a:cubicBezTo>
                  <a:pt x="11616" y="84310"/>
                  <a:pt x="9296" y="84060"/>
                  <a:pt x="7093" y="83168"/>
                </a:cubicBezTo>
                <a:cubicBezTo>
                  <a:pt x="3712" y="81794"/>
                  <a:pt x="1785" y="79278"/>
                  <a:pt x="1241" y="75683"/>
                </a:cubicBezTo>
                <a:cubicBezTo>
                  <a:pt x="1125" y="74925"/>
                  <a:pt x="1089" y="74158"/>
                  <a:pt x="1071" y="73551"/>
                </a:cubicBezTo>
                <a:cubicBezTo>
                  <a:pt x="1089" y="71669"/>
                  <a:pt x="1330" y="69974"/>
                  <a:pt x="1713" y="68296"/>
                </a:cubicBezTo>
                <a:cubicBezTo>
                  <a:pt x="1758" y="68118"/>
                  <a:pt x="1740" y="67975"/>
                  <a:pt x="1660" y="67815"/>
                </a:cubicBezTo>
                <a:cubicBezTo>
                  <a:pt x="1357" y="67146"/>
                  <a:pt x="1053" y="66477"/>
                  <a:pt x="759" y="65808"/>
                </a:cubicBezTo>
                <a:cubicBezTo>
                  <a:pt x="607" y="65469"/>
                  <a:pt x="696" y="65174"/>
                  <a:pt x="1044" y="65076"/>
                </a:cubicBezTo>
                <a:cubicBezTo>
                  <a:pt x="2811" y="64585"/>
                  <a:pt x="3667" y="63274"/>
                  <a:pt x="4113" y="61624"/>
                </a:cubicBezTo>
                <a:cubicBezTo>
                  <a:pt x="4613" y="59759"/>
                  <a:pt x="4523" y="57904"/>
                  <a:pt x="3765" y="56101"/>
                </a:cubicBezTo>
                <a:cubicBezTo>
                  <a:pt x="3417" y="55272"/>
                  <a:pt x="2891" y="54576"/>
                  <a:pt x="2142" y="54059"/>
                </a:cubicBezTo>
                <a:cubicBezTo>
                  <a:pt x="1678" y="53737"/>
                  <a:pt x="1606" y="53372"/>
                  <a:pt x="1874" y="52881"/>
                </a:cubicBezTo>
                <a:cubicBezTo>
                  <a:pt x="1945" y="52756"/>
                  <a:pt x="2008" y="52622"/>
                  <a:pt x="2070" y="52488"/>
                </a:cubicBezTo>
                <a:cubicBezTo>
                  <a:pt x="2311" y="51971"/>
                  <a:pt x="2400" y="51463"/>
                  <a:pt x="2222" y="50856"/>
                </a:cubicBezTo>
                <a:cubicBezTo>
                  <a:pt x="1740" y="49232"/>
                  <a:pt x="1535" y="47546"/>
                  <a:pt x="1624" y="45842"/>
                </a:cubicBezTo>
                <a:cubicBezTo>
                  <a:pt x="1731" y="43710"/>
                  <a:pt x="2650" y="41944"/>
                  <a:pt x="4140" y="40463"/>
                </a:cubicBezTo>
                <a:cubicBezTo>
                  <a:pt x="5514" y="39107"/>
                  <a:pt x="7164" y="38242"/>
                  <a:pt x="9029" y="37778"/>
                </a:cubicBezTo>
                <a:cubicBezTo>
                  <a:pt x="9095" y="37761"/>
                  <a:pt x="9148" y="37753"/>
                  <a:pt x="9191" y="37753"/>
                </a:cubicBezTo>
                <a:close/>
                <a:moveTo>
                  <a:pt x="18440" y="71392"/>
                </a:moveTo>
                <a:cubicBezTo>
                  <a:pt x="18440" y="71410"/>
                  <a:pt x="18440" y="71428"/>
                  <a:pt x="18440" y="71446"/>
                </a:cubicBezTo>
                <a:cubicBezTo>
                  <a:pt x="18803" y="71446"/>
                  <a:pt x="19166" y="71442"/>
                  <a:pt x="19529" y="71442"/>
                </a:cubicBezTo>
                <a:cubicBezTo>
                  <a:pt x="19710" y="71442"/>
                  <a:pt x="19891" y="71443"/>
                  <a:pt x="20073" y="71446"/>
                </a:cubicBezTo>
                <a:cubicBezTo>
                  <a:pt x="20483" y="71455"/>
                  <a:pt x="20644" y="71713"/>
                  <a:pt x="20456" y="72079"/>
                </a:cubicBezTo>
                <a:cubicBezTo>
                  <a:pt x="19939" y="73123"/>
                  <a:pt x="19252" y="74033"/>
                  <a:pt x="18315" y="74720"/>
                </a:cubicBezTo>
                <a:cubicBezTo>
                  <a:pt x="18110" y="74871"/>
                  <a:pt x="18101" y="74978"/>
                  <a:pt x="18208" y="75201"/>
                </a:cubicBezTo>
                <a:cubicBezTo>
                  <a:pt x="19136" y="76994"/>
                  <a:pt x="19734" y="78904"/>
                  <a:pt x="20287" y="80830"/>
                </a:cubicBezTo>
                <a:cubicBezTo>
                  <a:pt x="20590" y="81883"/>
                  <a:pt x="20867" y="82936"/>
                  <a:pt x="21143" y="83989"/>
                </a:cubicBezTo>
                <a:cubicBezTo>
                  <a:pt x="21349" y="84756"/>
                  <a:pt x="20965" y="85255"/>
                  <a:pt x="20171" y="85309"/>
                </a:cubicBezTo>
                <a:cubicBezTo>
                  <a:pt x="18744" y="85416"/>
                  <a:pt x="17325" y="85541"/>
                  <a:pt x="15898" y="85675"/>
                </a:cubicBezTo>
                <a:cubicBezTo>
                  <a:pt x="15843" y="85680"/>
                  <a:pt x="15790" y="85682"/>
                  <a:pt x="15739" y="85682"/>
                </a:cubicBezTo>
                <a:cubicBezTo>
                  <a:pt x="15089" y="85682"/>
                  <a:pt x="14678" y="85271"/>
                  <a:pt x="14711" y="84577"/>
                </a:cubicBezTo>
                <a:cubicBezTo>
                  <a:pt x="14827" y="82160"/>
                  <a:pt x="14979" y="79751"/>
                  <a:pt x="15255" y="77351"/>
                </a:cubicBezTo>
                <a:cubicBezTo>
                  <a:pt x="15345" y="76593"/>
                  <a:pt x="15425" y="75844"/>
                  <a:pt x="15505" y="75094"/>
                </a:cubicBezTo>
                <a:cubicBezTo>
                  <a:pt x="15523" y="74969"/>
                  <a:pt x="15514" y="74871"/>
                  <a:pt x="15363" y="74827"/>
                </a:cubicBezTo>
                <a:cubicBezTo>
                  <a:pt x="14577" y="74613"/>
                  <a:pt x="14069" y="74033"/>
                  <a:pt x="13605" y="73417"/>
                </a:cubicBezTo>
                <a:cubicBezTo>
                  <a:pt x="13418" y="73176"/>
                  <a:pt x="13248" y="72918"/>
                  <a:pt x="13088" y="72659"/>
                </a:cubicBezTo>
                <a:cubicBezTo>
                  <a:pt x="12891" y="72338"/>
                  <a:pt x="12981" y="72097"/>
                  <a:pt x="13355" y="71999"/>
                </a:cubicBezTo>
                <a:cubicBezTo>
                  <a:pt x="14265" y="71740"/>
                  <a:pt x="15202" y="71597"/>
                  <a:pt x="16139" y="71517"/>
                </a:cubicBezTo>
                <a:cubicBezTo>
                  <a:pt x="16906" y="71455"/>
                  <a:pt x="17673" y="71428"/>
                  <a:pt x="18440" y="71392"/>
                </a:cubicBezTo>
                <a:close/>
                <a:moveTo>
                  <a:pt x="10363" y="1"/>
                </a:moveTo>
                <a:cubicBezTo>
                  <a:pt x="8536" y="1"/>
                  <a:pt x="6742" y="233"/>
                  <a:pt x="4996" y="854"/>
                </a:cubicBezTo>
                <a:cubicBezTo>
                  <a:pt x="4086" y="1175"/>
                  <a:pt x="3828" y="1871"/>
                  <a:pt x="4300" y="2718"/>
                </a:cubicBezTo>
                <a:cubicBezTo>
                  <a:pt x="4782" y="3592"/>
                  <a:pt x="5193" y="4494"/>
                  <a:pt x="5540" y="5430"/>
                </a:cubicBezTo>
                <a:cubicBezTo>
                  <a:pt x="6334" y="7571"/>
                  <a:pt x="6789" y="9793"/>
                  <a:pt x="6995" y="12059"/>
                </a:cubicBezTo>
                <a:cubicBezTo>
                  <a:pt x="7048" y="12638"/>
                  <a:pt x="7316" y="13058"/>
                  <a:pt x="7896" y="13209"/>
                </a:cubicBezTo>
                <a:cubicBezTo>
                  <a:pt x="8047" y="13245"/>
                  <a:pt x="8065" y="13325"/>
                  <a:pt x="8065" y="13450"/>
                </a:cubicBezTo>
                <a:cubicBezTo>
                  <a:pt x="8092" y="13950"/>
                  <a:pt x="8128" y="14458"/>
                  <a:pt x="8145" y="14958"/>
                </a:cubicBezTo>
                <a:cubicBezTo>
                  <a:pt x="8154" y="15047"/>
                  <a:pt x="8235" y="15181"/>
                  <a:pt x="8056" y="15208"/>
                </a:cubicBezTo>
                <a:cubicBezTo>
                  <a:pt x="8039" y="15211"/>
                  <a:pt x="8023" y="15213"/>
                  <a:pt x="8010" y="15213"/>
                </a:cubicBezTo>
                <a:cubicBezTo>
                  <a:pt x="7886" y="15213"/>
                  <a:pt x="7921" y="15075"/>
                  <a:pt x="7905" y="15002"/>
                </a:cubicBezTo>
                <a:cubicBezTo>
                  <a:pt x="7797" y="14592"/>
                  <a:pt x="7574" y="14369"/>
                  <a:pt x="7191" y="14369"/>
                </a:cubicBezTo>
                <a:cubicBezTo>
                  <a:pt x="6201" y="14378"/>
                  <a:pt x="5219" y="14467"/>
                  <a:pt x="4256" y="14708"/>
                </a:cubicBezTo>
                <a:cubicBezTo>
                  <a:pt x="3837" y="14815"/>
                  <a:pt x="3649" y="15074"/>
                  <a:pt x="3649" y="15511"/>
                </a:cubicBezTo>
                <a:cubicBezTo>
                  <a:pt x="3658" y="15930"/>
                  <a:pt x="3738" y="16341"/>
                  <a:pt x="3837" y="16751"/>
                </a:cubicBezTo>
                <a:cubicBezTo>
                  <a:pt x="3944" y="17197"/>
                  <a:pt x="4202" y="17402"/>
                  <a:pt x="4675" y="17402"/>
                </a:cubicBezTo>
                <a:cubicBezTo>
                  <a:pt x="5478" y="17393"/>
                  <a:pt x="6290" y="17322"/>
                  <a:pt x="7084" y="17161"/>
                </a:cubicBezTo>
                <a:cubicBezTo>
                  <a:pt x="7476" y="17090"/>
                  <a:pt x="7851" y="17010"/>
                  <a:pt x="7985" y="16546"/>
                </a:cubicBezTo>
                <a:cubicBezTo>
                  <a:pt x="8012" y="16457"/>
                  <a:pt x="8083" y="16457"/>
                  <a:pt x="8154" y="16457"/>
                </a:cubicBezTo>
                <a:cubicBezTo>
                  <a:pt x="8252" y="16465"/>
                  <a:pt x="8244" y="16537"/>
                  <a:pt x="8244" y="16590"/>
                </a:cubicBezTo>
                <a:cubicBezTo>
                  <a:pt x="8270" y="17161"/>
                  <a:pt x="8297" y="17732"/>
                  <a:pt x="8324" y="18303"/>
                </a:cubicBezTo>
                <a:cubicBezTo>
                  <a:pt x="8141" y="18086"/>
                  <a:pt x="7942" y="17919"/>
                  <a:pt x="7676" y="17919"/>
                </a:cubicBezTo>
                <a:cubicBezTo>
                  <a:pt x="7669" y="17919"/>
                  <a:pt x="7662" y="17919"/>
                  <a:pt x="7655" y="17920"/>
                </a:cubicBezTo>
                <a:cubicBezTo>
                  <a:pt x="6647" y="17955"/>
                  <a:pt x="5639" y="18009"/>
                  <a:pt x="4657" y="18285"/>
                </a:cubicBezTo>
                <a:cubicBezTo>
                  <a:pt x="4327" y="18384"/>
                  <a:pt x="4158" y="18624"/>
                  <a:pt x="4149" y="18963"/>
                </a:cubicBezTo>
                <a:cubicBezTo>
                  <a:pt x="4140" y="19418"/>
                  <a:pt x="4220" y="19864"/>
                  <a:pt x="4336" y="20302"/>
                </a:cubicBezTo>
                <a:cubicBezTo>
                  <a:pt x="4443" y="20694"/>
                  <a:pt x="4684" y="20872"/>
                  <a:pt x="5094" y="20881"/>
                </a:cubicBezTo>
                <a:cubicBezTo>
                  <a:pt x="5150" y="20882"/>
                  <a:pt x="5206" y="20882"/>
                  <a:pt x="5261" y="20882"/>
                </a:cubicBezTo>
                <a:cubicBezTo>
                  <a:pt x="5882" y="20882"/>
                  <a:pt x="6496" y="20836"/>
                  <a:pt x="7102" y="20730"/>
                </a:cubicBezTo>
                <a:cubicBezTo>
                  <a:pt x="7574" y="20641"/>
                  <a:pt x="8110" y="20676"/>
                  <a:pt x="8422" y="20096"/>
                </a:cubicBezTo>
                <a:cubicBezTo>
                  <a:pt x="8440" y="20426"/>
                  <a:pt x="8449" y="20685"/>
                  <a:pt x="8467" y="20944"/>
                </a:cubicBezTo>
                <a:cubicBezTo>
                  <a:pt x="8627" y="24102"/>
                  <a:pt x="8788" y="27269"/>
                  <a:pt x="8948" y="30427"/>
                </a:cubicBezTo>
                <a:cubicBezTo>
                  <a:pt x="9064" y="32577"/>
                  <a:pt x="9180" y="34736"/>
                  <a:pt x="9305" y="36886"/>
                </a:cubicBezTo>
                <a:cubicBezTo>
                  <a:pt x="9314" y="37100"/>
                  <a:pt x="9287" y="37189"/>
                  <a:pt x="9055" y="37242"/>
                </a:cubicBezTo>
                <a:cubicBezTo>
                  <a:pt x="6870" y="37751"/>
                  <a:pt x="4970" y="38768"/>
                  <a:pt x="3444" y="40427"/>
                </a:cubicBezTo>
                <a:cubicBezTo>
                  <a:pt x="2043" y="41944"/>
                  <a:pt x="1214" y="43719"/>
                  <a:pt x="1098" y="45807"/>
                </a:cubicBezTo>
                <a:cubicBezTo>
                  <a:pt x="1009" y="47573"/>
                  <a:pt x="1232" y="49313"/>
                  <a:pt x="1713" y="51008"/>
                </a:cubicBezTo>
                <a:cubicBezTo>
                  <a:pt x="1847" y="51463"/>
                  <a:pt x="1794" y="51846"/>
                  <a:pt x="1615" y="52248"/>
                </a:cubicBezTo>
                <a:cubicBezTo>
                  <a:pt x="1553" y="52381"/>
                  <a:pt x="1481" y="52506"/>
                  <a:pt x="1410" y="52640"/>
                </a:cubicBezTo>
                <a:cubicBezTo>
                  <a:pt x="1018" y="53336"/>
                  <a:pt x="1151" y="54023"/>
                  <a:pt x="1803" y="54460"/>
                </a:cubicBezTo>
                <a:cubicBezTo>
                  <a:pt x="2534" y="54951"/>
                  <a:pt x="3016" y="55620"/>
                  <a:pt x="3328" y="56423"/>
                </a:cubicBezTo>
                <a:cubicBezTo>
                  <a:pt x="3988" y="58073"/>
                  <a:pt x="4069" y="59777"/>
                  <a:pt x="3605" y="61490"/>
                </a:cubicBezTo>
                <a:cubicBezTo>
                  <a:pt x="3194" y="62971"/>
                  <a:pt x="2445" y="64148"/>
                  <a:pt x="839" y="64594"/>
                </a:cubicBezTo>
                <a:cubicBezTo>
                  <a:pt x="215" y="64764"/>
                  <a:pt x="1" y="65406"/>
                  <a:pt x="268" y="66004"/>
                </a:cubicBezTo>
                <a:cubicBezTo>
                  <a:pt x="545" y="66619"/>
                  <a:pt x="812" y="67235"/>
                  <a:pt x="1098" y="67842"/>
                </a:cubicBezTo>
                <a:cubicBezTo>
                  <a:pt x="1187" y="68029"/>
                  <a:pt x="1196" y="68207"/>
                  <a:pt x="1151" y="68412"/>
                </a:cubicBezTo>
                <a:cubicBezTo>
                  <a:pt x="643" y="70750"/>
                  <a:pt x="366" y="73096"/>
                  <a:pt x="679" y="75487"/>
                </a:cubicBezTo>
                <a:cubicBezTo>
                  <a:pt x="902" y="77191"/>
                  <a:pt x="1419" y="78779"/>
                  <a:pt x="2409" y="80197"/>
                </a:cubicBezTo>
                <a:cubicBezTo>
                  <a:pt x="3801" y="82186"/>
                  <a:pt x="5746" y="83355"/>
                  <a:pt x="8012" y="84051"/>
                </a:cubicBezTo>
                <a:cubicBezTo>
                  <a:pt x="9930" y="84649"/>
                  <a:pt x="11901" y="84836"/>
                  <a:pt x="13899" y="84854"/>
                </a:cubicBezTo>
                <a:cubicBezTo>
                  <a:pt x="14096" y="84854"/>
                  <a:pt x="14176" y="84898"/>
                  <a:pt x="14230" y="85104"/>
                </a:cubicBezTo>
                <a:cubicBezTo>
                  <a:pt x="14372" y="85701"/>
                  <a:pt x="14774" y="86076"/>
                  <a:pt x="15371" y="86183"/>
                </a:cubicBezTo>
                <a:cubicBezTo>
                  <a:pt x="15485" y="86203"/>
                  <a:pt x="15601" y="86210"/>
                  <a:pt x="15717" y="86210"/>
                </a:cubicBezTo>
                <a:cubicBezTo>
                  <a:pt x="15864" y="86210"/>
                  <a:pt x="16012" y="86198"/>
                  <a:pt x="16157" y="86183"/>
                </a:cubicBezTo>
                <a:cubicBezTo>
                  <a:pt x="17548" y="86076"/>
                  <a:pt x="18940" y="85951"/>
                  <a:pt x="20340" y="85835"/>
                </a:cubicBezTo>
                <a:cubicBezTo>
                  <a:pt x="21188" y="85764"/>
                  <a:pt x="21777" y="85130"/>
                  <a:pt x="21750" y="84283"/>
                </a:cubicBezTo>
                <a:cubicBezTo>
                  <a:pt x="21741" y="84069"/>
                  <a:pt x="21812" y="84024"/>
                  <a:pt x="21991" y="83989"/>
                </a:cubicBezTo>
                <a:cubicBezTo>
                  <a:pt x="23543" y="83650"/>
                  <a:pt x="25060" y="83195"/>
                  <a:pt x="26514" y="82543"/>
                </a:cubicBezTo>
                <a:cubicBezTo>
                  <a:pt x="28325" y="81723"/>
                  <a:pt x="29957" y="80661"/>
                  <a:pt x="31215" y="79091"/>
                </a:cubicBezTo>
                <a:cubicBezTo>
                  <a:pt x="33124" y="76691"/>
                  <a:pt x="33517" y="73935"/>
                  <a:pt x="33080" y="70991"/>
                </a:cubicBezTo>
                <a:cubicBezTo>
                  <a:pt x="32768" y="68885"/>
                  <a:pt x="32045" y="66914"/>
                  <a:pt x="31135" y="64996"/>
                </a:cubicBezTo>
                <a:cubicBezTo>
                  <a:pt x="31073" y="64844"/>
                  <a:pt x="31037" y="64719"/>
                  <a:pt x="31081" y="64550"/>
                </a:cubicBezTo>
                <a:cubicBezTo>
                  <a:pt x="31224" y="63890"/>
                  <a:pt x="31313" y="63220"/>
                  <a:pt x="31492" y="62578"/>
                </a:cubicBezTo>
                <a:cubicBezTo>
                  <a:pt x="31670" y="61927"/>
                  <a:pt x="31251" y="61258"/>
                  <a:pt x="30475" y="61231"/>
                </a:cubicBezTo>
                <a:cubicBezTo>
                  <a:pt x="29351" y="61186"/>
                  <a:pt x="28521" y="60633"/>
                  <a:pt x="27861" y="59786"/>
                </a:cubicBezTo>
                <a:cubicBezTo>
                  <a:pt x="26862" y="58528"/>
                  <a:pt x="26398" y="57056"/>
                  <a:pt x="26309" y="55468"/>
                </a:cubicBezTo>
                <a:cubicBezTo>
                  <a:pt x="26219" y="53987"/>
                  <a:pt x="26460" y="52613"/>
                  <a:pt x="27531" y="51471"/>
                </a:cubicBezTo>
                <a:cubicBezTo>
                  <a:pt x="27986" y="50981"/>
                  <a:pt x="27914" y="50285"/>
                  <a:pt x="27468" y="49768"/>
                </a:cubicBezTo>
                <a:cubicBezTo>
                  <a:pt x="27326" y="49607"/>
                  <a:pt x="27183" y="49429"/>
                  <a:pt x="27049" y="49259"/>
                </a:cubicBezTo>
                <a:cubicBezTo>
                  <a:pt x="26817" y="48956"/>
                  <a:pt x="26728" y="48626"/>
                  <a:pt x="26755" y="48233"/>
                </a:cubicBezTo>
                <a:cubicBezTo>
                  <a:pt x="26853" y="46877"/>
                  <a:pt x="26719" y="45530"/>
                  <a:pt x="26496" y="44183"/>
                </a:cubicBezTo>
                <a:cubicBezTo>
                  <a:pt x="26023" y="41426"/>
                  <a:pt x="24569" y="39339"/>
                  <a:pt x="22178" y="37912"/>
                </a:cubicBezTo>
                <a:cubicBezTo>
                  <a:pt x="20437" y="36870"/>
                  <a:pt x="18548" y="36397"/>
                  <a:pt x="16548" y="36397"/>
                </a:cubicBezTo>
                <a:cubicBezTo>
                  <a:pt x="16406" y="36397"/>
                  <a:pt x="16264" y="36399"/>
                  <a:pt x="16121" y="36404"/>
                </a:cubicBezTo>
                <a:cubicBezTo>
                  <a:pt x="16100" y="36405"/>
                  <a:pt x="16081" y="36405"/>
                  <a:pt x="16062" y="36405"/>
                </a:cubicBezTo>
                <a:cubicBezTo>
                  <a:pt x="15893" y="36405"/>
                  <a:pt x="15796" y="36362"/>
                  <a:pt x="15764" y="36145"/>
                </a:cubicBezTo>
                <a:cubicBezTo>
                  <a:pt x="15568" y="34861"/>
                  <a:pt x="15354" y="33576"/>
                  <a:pt x="15140" y="32291"/>
                </a:cubicBezTo>
                <a:cubicBezTo>
                  <a:pt x="14533" y="28687"/>
                  <a:pt x="13882" y="25092"/>
                  <a:pt x="13204" y="21497"/>
                </a:cubicBezTo>
                <a:cubicBezTo>
                  <a:pt x="13097" y="20962"/>
                  <a:pt x="12998" y="20409"/>
                  <a:pt x="12900" y="19838"/>
                </a:cubicBezTo>
                <a:lnTo>
                  <a:pt x="12900" y="19838"/>
                </a:lnTo>
                <a:cubicBezTo>
                  <a:pt x="13114" y="19918"/>
                  <a:pt x="13293" y="19963"/>
                  <a:pt x="13489" y="19963"/>
                </a:cubicBezTo>
                <a:cubicBezTo>
                  <a:pt x="14372" y="19963"/>
                  <a:pt x="15247" y="19847"/>
                  <a:pt x="16112" y="19659"/>
                </a:cubicBezTo>
                <a:cubicBezTo>
                  <a:pt x="16522" y="19561"/>
                  <a:pt x="16727" y="19329"/>
                  <a:pt x="16745" y="18901"/>
                </a:cubicBezTo>
                <a:cubicBezTo>
                  <a:pt x="16763" y="18482"/>
                  <a:pt x="16736" y="18062"/>
                  <a:pt x="16647" y="17652"/>
                </a:cubicBezTo>
                <a:cubicBezTo>
                  <a:pt x="16567" y="17233"/>
                  <a:pt x="16335" y="17036"/>
                  <a:pt x="15916" y="17019"/>
                </a:cubicBezTo>
                <a:cubicBezTo>
                  <a:pt x="15814" y="17014"/>
                  <a:pt x="15713" y="17012"/>
                  <a:pt x="15612" y="17012"/>
                </a:cubicBezTo>
                <a:cubicBezTo>
                  <a:pt x="14850" y="17012"/>
                  <a:pt x="14095" y="17125"/>
                  <a:pt x="13346" y="17251"/>
                </a:cubicBezTo>
                <a:cubicBezTo>
                  <a:pt x="13016" y="17313"/>
                  <a:pt x="12704" y="17367"/>
                  <a:pt x="12499" y="17732"/>
                </a:cubicBezTo>
                <a:cubicBezTo>
                  <a:pt x="12392" y="17161"/>
                  <a:pt x="12285" y="16653"/>
                  <a:pt x="12187" y="16144"/>
                </a:cubicBezTo>
                <a:cubicBezTo>
                  <a:pt x="12178" y="16091"/>
                  <a:pt x="12151" y="16037"/>
                  <a:pt x="12222" y="16011"/>
                </a:cubicBezTo>
                <a:cubicBezTo>
                  <a:pt x="12239" y="16004"/>
                  <a:pt x="12254" y="16002"/>
                  <a:pt x="12267" y="16002"/>
                </a:cubicBezTo>
                <a:cubicBezTo>
                  <a:pt x="12314" y="16002"/>
                  <a:pt x="12346" y="16034"/>
                  <a:pt x="12374" y="16082"/>
                </a:cubicBezTo>
                <a:cubicBezTo>
                  <a:pt x="12543" y="16367"/>
                  <a:pt x="12802" y="16465"/>
                  <a:pt x="13123" y="16465"/>
                </a:cubicBezTo>
                <a:cubicBezTo>
                  <a:pt x="14042" y="16465"/>
                  <a:pt x="14943" y="16341"/>
                  <a:pt x="15835" y="16144"/>
                </a:cubicBezTo>
                <a:cubicBezTo>
                  <a:pt x="16219" y="16055"/>
                  <a:pt x="16424" y="15796"/>
                  <a:pt x="16442" y="15404"/>
                </a:cubicBezTo>
                <a:cubicBezTo>
                  <a:pt x="16469" y="14967"/>
                  <a:pt x="16442" y="14539"/>
                  <a:pt x="16353" y="14119"/>
                </a:cubicBezTo>
                <a:cubicBezTo>
                  <a:pt x="16246" y="13629"/>
                  <a:pt x="16023" y="13441"/>
                  <a:pt x="15514" y="13432"/>
                </a:cubicBezTo>
                <a:cubicBezTo>
                  <a:pt x="15460" y="13431"/>
                  <a:pt x="15407" y="13431"/>
                  <a:pt x="15353" y="13431"/>
                </a:cubicBezTo>
                <a:cubicBezTo>
                  <a:pt x="14516" y="13431"/>
                  <a:pt x="13686" y="13558"/>
                  <a:pt x="12856" y="13709"/>
                </a:cubicBezTo>
                <a:cubicBezTo>
                  <a:pt x="12276" y="13816"/>
                  <a:pt x="12124" y="14003"/>
                  <a:pt x="12097" y="14601"/>
                </a:cubicBezTo>
                <a:cubicBezTo>
                  <a:pt x="12097" y="14663"/>
                  <a:pt x="12133" y="14753"/>
                  <a:pt x="12017" y="14770"/>
                </a:cubicBezTo>
                <a:cubicBezTo>
                  <a:pt x="12012" y="14771"/>
                  <a:pt x="12007" y="14771"/>
                  <a:pt x="12003" y="14771"/>
                </a:cubicBezTo>
                <a:cubicBezTo>
                  <a:pt x="11911" y="14771"/>
                  <a:pt x="11918" y="14687"/>
                  <a:pt x="11901" y="14619"/>
                </a:cubicBezTo>
                <a:cubicBezTo>
                  <a:pt x="11803" y="14110"/>
                  <a:pt x="11714" y="13611"/>
                  <a:pt x="11607" y="13102"/>
                </a:cubicBezTo>
                <a:cubicBezTo>
                  <a:pt x="11580" y="12977"/>
                  <a:pt x="11625" y="12915"/>
                  <a:pt x="11741" y="12870"/>
                </a:cubicBezTo>
                <a:cubicBezTo>
                  <a:pt x="12276" y="12656"/>
                  <a:pt x="12508" y="12246"/>
                  <a:pt x="12481" y="11684"/>
                </a:cubicBezTo>
                <a:cubicBezTo>
                  <a:pt x="12454" y="11068"/>
                  <a:pt x="12410" y="10462"/>
                  <a:pt x="12392" y="9855"/>
                </a:cubicBezTo>
                <a:cubicBezTo>
                  <a:pt x="12276" y="7036"/>
                  <a:pt x="12249" y="4217"/>
                  <a:pt x="12945" y="1451"/>
                </a:cubicBezTo>
                <a:cubicBezTo>
                  <a:pt x="13106" y="809"/>
                  <a:pt x="12713" y="203"/>
                  <a:pt x="12080" y="69"/>
                </a:cubicBezTo>
                <a:cubicBezTo>
                  <a:pt x="11919" y="33"/>
                  <a:pt x="11750" y="42"/>
                  <a:pt x="11580" y="33"/>
                </a:cubicBezTo>
                <a:cubicBezTo>
                  <a:pt x="11173" y="12"/>
                  <a:pt x="10767" y="1"/>
                  <a:pt x="10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0"/>
          <p:cNvSpPr/>
          <p:nvPr/>
        </p:nvSpPr>
        <p:spPr>
          <a:xfrm>
            <a:off x="-152227" y="3999072"/>
            <a:ext cx="866077" cy="1210056"/>
          </a:xfrm>
          <a:custGeom>
            <a:rect b="b" l="l" r="r" t="t"/>
            <a:pathLst>
              <a:path extrusionOk="0" h="41943" w="30020">
                <a:moveTo>
                  <a:pt x="22836" y="357"/>
                </a:moveTo>
                <a:cubicBezTo>
                  <a:pt x="22947" y="357"/>
                  <a:pt x="23057" y="399"/>
                  <a:pt x="23159" y="482"/>
                </a:cubicBezTo>
                <a:cubicBezTo>
                  <a:pt x="23409" y="687"/>
                  <a:pt x="23436" y="1008"/>
                  <a:pt x="23204" y="1294"/>
                </a:cubicBezTo>
                <a:cubicBezTo>
                  <a:pt x="22651" y="1954"/>
                  <a:pt x="22089" y="2614"/>
                  <a:pt x="21535" y="3265"/>
                </a:cubicBezTo>
                <a:cubicBezTo>
                  <a:pt x="18654" y="6628"/>
                  <a:pt x="15719" y="9938"/>
                  <a:pt x="12677" y="13150"/>
                </a:cubicBezTo>
                <a:cubicBezTo>
                  <a:pt x="12597" y="13239"/>
                  <a:pt x="12534" y="13355"/>
                  <a:pt x="12311" y="13399"/>
                </a:cubicBezTo>
                <a:cubicBezTo>
                  <a:pt x="12927" y="12597"/>
                  <a:pt x="13489" y="11856"/>
                  <a:pt x="14060" y="11116"/>
                </a:cubicBezTo>
                <a:cubicBezTo>
                  <a:pt x="16674" y="7735"/>
                  <a:pt x="19252" y="4327"/>
                  <a:pt x="21990" y="1044"/>
                </a:cubicBezTo>
                <a:cubicBezTo>
                  <a:pt x="22124" y="892"/>
                  <a:pt x="22249" y="732"/>
                  <a:pt x="22383" y="589"/>
                </a:cubicBezTo>
                <a:cubicBezTo>
                  <a:pt x="22527" y="434"/>
                  <a:pt x="22683" y="357"/>
                  <a:pt x="22836" y="357"/>
                </a:cubicBezTo>
                <a:close/>
                <a:moveTo>
                  <a:pt x="15844" y="12605"/>
                </a:moveTo>
                <a:cubicBezTo>
                  <a:pt x="15344" y="12980"/>
                  <a:pt x="14916" y="13301"/>
                  <a:pt x="14470" y="13614"/>
                </a:cubicBezTo>
                <a:cubicBezTo>
                  <a:pt x="14381" y="13676"/>
                  <a:pt x="14256" y="13685"/>
                  <a:pt x="14140" y="13703"/>
                </a:cubicBezTo>
                <a:cubicBezTo>
                  <a:pt x="13667" y="13756"/>
                  <a:pt x="13194" y="13801"/>
                  <a:pt x="12721" y="13854"/>
                </a:cubicBezTo>
                <a:cubicBezTo>
                  <a:pt x="12695" y="13712"/>
                  <a:pt x="12793" y="13631"/>
                  <a:pt x="12864" y="13542"/>
                </a:cubicBezTo>
                <a:cubicBezTo>
                  <a:pt x="13243" y="13046"/>
                  <a:pt x="13685" y="12700"/>
                  <a:pt x="14341" y="12700"/>
                </a:cubicBezTo>
                <a:cubicBezTo>
                  <a:pt x="14380" y="12700"/>
                  <a:pt x="14420" y="12701"/>
                  <a:pt x="14461" y="12704"/>
                </a:cubicBezTo>
                <a:cubicBezTo>
                  <a:pt x="14520" y="12707"/>
                  <a:pt x="14579" y="12709"/>
                  <a:pt x="14639" y="12709"/>
                </a:cubicBezTo>
                <a:cubicBezTo>
                  <a:pt x="15011" y="12709"/>
                  <a:pt x="15398" y="12644"/>
                  <a:pt x="15844" y="12605"/>
                </a:cubicBezTo>
                <a:close/>
                <a:moveTo>
                  <a:pt x="12320" y="13453"/>
                </a:moveTo>
                <a:lnTo>
                  <a:pt x="12320" y="13453"/>
                </a:lnTo>
                <a:cubicBezTo>
                  <a:pt x="12302" y="13970"/>
                  <a:pt x="11972" y="14452"/>
                  <a:pt x="11517" y="14604"/>
                </a:cubicBezTo>
                <a:cubicBezTo>
                  <a:pt x="11463" y="14625"/>
                  <a:pt x="11400" y="14656"/>
                  <a:pt x="11339" y="14656"/>
                </a:cubicBezTo>
                <a:cubicBezTo>
                  <a:pt x="11298" y="14656"/>
                  <a:pt x="11258" y="14643"/>
                  <a:pt x="11223" y="14604"/>
                </a:cubicBezTo>
                <a:cubicBezTo>
                  <a:pt x="11134" y="14515"/>
                  <a:pt x="11187" y="14390"/>
                  <a:pt x="11232" y="14283"/>
                </a:cubicBezTo>
                <a:cubicBezTo>
                  <a:pt x="11446" y="13828"/>
                  <a:pt x="11794" y="13542"/>
                  <a:pt x="12320" y="13453"/>
                </a:cubicBezTo>
                <a:close/>
                <a:moveTo>
                  <a:pt x="27575" y="4854"/>
                </a:moveTo>
                <a:cubicBezTo>
                  <a:pt x="27747" y="4854"/>
                  <a:pt x="27907" y="4940"/>
                  <a:pt x="28012" y="5094"/>
                </a:cubicBezTo>
                <a:cubicBezTo>
                  <a:pt x="28155" y="5299"/>
                  <a:pt x="28128" y="5594"/>
                  <a:pt x="27941" y="5781"/>
                </a:cubicBezTo>
                <a:cubicBezTo>
                  <a:pt x="27878" y="5843"/>
                  <a:pt x="27807" y="5888"/>
                  <a:pt x="27736" y="5933"/>
                </a:cubicBezTo>
                <a:cubicBezTo>
                  <a:pt x="23311" y="8894"/>
                  <a:pt x="18823" y="11749"/>
                  <a:pt x="14229" y="14443"/>
                </a:cubicBezTo>
                <a:cubicBezTo>
                  <a:pt x="14176" y="14479"/>
                  <a:pt x="14122" y="14506"/>
                  <a:pt x="14069" y="14532"/>
                </a:cubicBezTo>
                <a:cubicBezTo>
                  <a:pt x="13828" y="14952"/>
                  <a:pt x="13524" y="15300"/>
                  <a:pt x="13016" y="15389"/>
                </a:cubicBezTo>
                <a:cubicBezTo>
                  <a:pt x="12945" y="15402"/>
                  <a:pt x="12864" y="15422"/>
                  <a:pt x="12792" y="15422"/>
                </a:cubicBezTo>
                <a:cubicBezTo>
                  <a:pt x="12719" y="15422"/>
                  <a:pt x="12655" y="15402"/>
                  <a:pt x="12614" y="15335"/>
                </a:cubicBezTo>
                <a:cubicBezTo>
                  <a:pt x="12525" y="15184"/>
                  <a:pt x="12677" y="15059"/>
                  <a:pt x="12775" y="14961"/>
                </a:cubicBezTo>
                <a:cubicBezTo>
                  <a:pt x="13043" y="14675"/>
                  <a:pt x="13373" y="14523"/>
                  <a:pt x="13774" y="14515"/>
                </a:cubicBezTo>
                <a:cubicBezTo>
                  <a:pt x="13854" y="14515"/>
                  <a:pt x="13935" y="14497"/>
                  <a:pt x="14015" y="14488"/>
                </a:cubicBezTo>
                <a:cubicBezTo>
                  <a:pt x="14987" y="13765"/>
                  <a:pt x="15951" y="13034"/>
                  <a:pt x="16923" y="12320"/>
                </a:cubicBezTo>
                <a:cubicBezTo>
                  <a:pt x="20260" y="9876"/>
                  <a:pt x="23578" y="7405"/>
                  <a:pt x="27022" y="5103"/>
                </a:cubicBezTo>
                <a:cubicBezTo>
                  <a:pt x="27129" y="5040"/>
                  <a:pt x="27227" y="4960"/>
                  <a:pt x="27343" y="4907"/>
                </a:cubicBezTo>
                <a:cubicBezTo>
                  <a:pt x="27420" y="4871"/>
                  <a:pt x="27499" y="4854"/>
                  <a:pt x="27575" y="4854"/>
                </a:cubicBezTo>
                <a:close/>
                <a:moveTo>
                  <a:pt x="19800" y="12487"/>
                </a:moveTo>
                <a:cubicBezTo>
                  <a:pt x="21041" y="12487"/>
                  <a:pt x="22281" y="12521"/>
                  <a:pt x="23516" y="12632"/>
                </a:cubicBezTo>
                <a:cubicBezTo>
                  <a:pt x="25140" y="12784"/>
                  <a:pt x="26763" y="12962"/>
                  <a:pt x="28324" y="13506"/>
                </a:cubicBezTo>
                <a:cubicBezTo>
                  <a:pt x="28628" y="13614"/>
                  <a:pt x="28931" y="13738"/>
                  <a:pt x="29190" y="13935"/>
                </a:cubicBezTo>
                <a:cubicBezTo>
                  <a:pt x="29502" y="14167"/>
                  <a:pt x="29511" y="14327"/>
                  <a:pt x="29190" y="14577"/>
                </a:cubicBezTo>
                <a:cubicBezTo>
                  <a:pt x="28708" y="14952"/>
                  <a:pt x="28137" y="15157"/>
                  <a:pt x="27557" y="15353"/>
                </a:cubicBezTo>
                <a:cubicBezTo>
                  <a:pt x="25969" y="15888"/>
                  <a:pt x="24328" y="16210"/>
                  <a:pt x="22677" y="16495"/>
                </a:cubicBezTo>
                <a:cubicBezTo>
                  <a:pt x="21179" y="16754"/>
                  <a:pt x="19680" y="16950"/>
                  <a:pt x="18163" y="17102"/>
                </a:cubicBezTo>
                <a:cubicBezTo>
                  <a:pt x="16236" y="17307"/>
                  <a:pt x="14292" y="17441"/>
                  <a:pt x="12356" y="17503"/>
                </a:cubicBezTo>
                <a:cubicBezTo>
                  <a:pt x="11535" y="17525"/>
                  <a:pt x="10714" y="17540"/>
                  <a:pt x="9893" y="17540"/>
                </a:cubicBezTo>
                <a:cubicBezTo>
                  <a:pt x="8726" y="17540"/>
                  <a:pt x="7560" y="17510"/>
                  <a:pt x="6396" y="17432"/>
                </a:cubicBezTo>
                <a:cubicBezTo>
                  <a:pt x="4701" y="17316"/>
                  <a:pt x="3006" y="17173"/>
                  <a:pt x="1374" y="16682"/>
                </a:cubicBezTo>
                <a:cubicBezTo>
                  <a:pt x="1195" y="16629"/>
                  <a:pt x="1017" y="16557"/>
                  <a:pt x="848" y="16477"/>
                </a:cubicBezTo>
                <a:cubicBezTo>
                  <a:pt x="669" y="16388"/>
                  <a:pt x="437" y="16317"/>
                  <a:pt x="410" y="16102"/>
                </a:cubicBezTo>
                <a:cubicBezTo>
                  <a:pt x="393" y="15879"/>
                  <a:pt x="625" y="15781"/>
                  <a:pt x="776" y="15674"/>
                </a:cubicBezTo>
                <a:cubicBezTo>
                  <a:pt x="1017" y="15505"/>
                  <a:pt x="1285" y="15380"/>
                  <a:pt x="1552" y="15264"/>
                </a:cubicBezTo>
                <a:cubicBezTo>
                  <a:pt x="3176" y="14577"/>
                  <a:pt x="4889" y="14184"/>
                  <a:pt x="6611" y="13819"/>
                </a:cubicBezTo>
                <a:cubicBezTo>
                  <a:pt x="8074" y="13506"/>
                  <a:pt x="9555" y="13292"/>
                  <a:pt x="11035" y="13078"/>
                </a:cubicBezTo>
                <a:cubicBezTo>
                  <a:pt x="11392" y="13025"/>
                  <a:pt x="11749" y="12998"/>
                  <a:pt x="12115" y="12953"/>
                </a:cubicBezTo>
                <a:lnTo>
                  <a:pt x="12115" y="12953"/>
                </a:lnTo>
                <a:cubicBezTo>
                  <a:pt x="12088" y="13060"/>
                  <a:pt x="12008" y="13105"/>
                  <a:pt x="11919" y="13141"/>
                </a:cubicBezTo>
                <a:cubicBezTo>
                  <a:pt x="11437" y="13292"/>
                  <a:pt x="11116" y="13622"/>
                  <a:pt x="10893" y="14060"/>
                </a:cubicBezTo>
                <a:cubicBezTo>
                  <a:pt x="10830" y="14176"/>
                  <a:pt x="10750" y="14211"/>
                  <a:pt x="10634" y="14238"/>
                </a:cubicBezTo>
                <a:cubicBezTo>
                  <a:pt x="9947" y="14407"/>
                  <a:pt x="9251" y="14559"/>
                  <a:pt x="8600" y="14854"/>
                </a:cubicBezTo>
                <a:cubicBezTo>
                  <a:pt x="8448" y="14925"/>
                  <a:pt x="8297" y="15005"/>
                  <a:pt x="8163" y="15103"/>
                </a:cubicBezTo>
                <a:cubicBezTo>
                  <a:pt x="7770" y="15389"/>
                  <a:pt x="7797" y="15737"/>
                  <a:pt x="8234" y="15951"/>
                </a:cubicBezTo>
                <a:cubicBezTo>
                  <a:pt x="8725" y="16201"/>
                  <a:pt x="9269" y="16281"/>
                  <a:pt x="9813" y="16343"/>
                </a:cubicBezTo>
                <a:cubicBezTo>
                  <a:pt x="10754" y="16462"/>
                  <a:pt x="11700" y="16511"/>
                  <a:pt x="12645" y="16511"/>
                </a:cubicBezTo>
                <a:cubicBezTo>
                  <a:pt x="13546" y="16511"/>
                  <a:pt x="14447" y="16467"/>
                  <a:pt x="15344" y="16397"/>
                </a:cubicBezTo>
                <a:cubicBezTo>
                  <a:pt x="17155" y="16263"/>
                  <a:pt x="18957" y="16049"/>
                  <a:pt x="20697" y="15523"/>
                </a:cubicBezTo>
                <a:cubicBezTo>
                  <a:pt x="21027" y="15424"/>
                  <a:pt x="21357" y="15309"/>
                  <a:pt x="21643" y="15103"/>
                </a:cubicBezTo>
                <a:cubicBezTo>
                  <a:pt x="22026" y="14827"/>
                  <a:pt x="22017" y="14470"/>
                  <a:pt x="21607" y="14220"/>
                </a:cubicBezTo>
                <a:cubicBezTo>
                  <a:pt x="21072" y="13899"/>
                  <a:pt x="20456" y="13810"/>
                  <a:pt x="19840" y="13721"/>
                </a:cubicBezTo>
                <a:cubicBezTo>
                  <a:pt x="18779" y="13560"/>
                  <a:pt x="17717" y="13524"/>
                  <a:pt x="16584" y="13524"/>
                </a:cubicBezTo>
                <a:cubicBezTo>
                  <a:pt x="17137" y="13185"/>
                  <a:pt x="17628" y="12891"/>
                  <a:pt x="18119" y="12588"/>
                </a:cubicBezTo>
                <a:cubicBezTo>
                  <a:pt x="18217" y="12525"/>
                  <a:pt x="18324" y="12498"/>
                  <a:pt x="18440" y="12498"/>
                </a:cubicBezTo>
                <a:cubicBezTo>
                  <a:pt x="18893" y="12491"/>
                  <a:pt x="19347" y="12487"/>
                  <a:pt x="19800" y="12487"/>
                </a:cubicBezTo>
                <a:close/>
                <a:moveTo>
                  <a:pt x="29547" y="14854"/>
                </a:moveTo>
                <a:cubicBezTo>
                  <a:pt x="29627" y="15532"/>
                  <a:pt x="29680" y="16165"/>
                  <a:pt x="29627" y="16807"/>
                </a:cubicBezTo>
                <a:cubicBezTo>
                  <a:pt x="29609" y="17039"/>
                  <a:pt x="29404" y="17146"/>
                  <a:pt x="29225" y="17262"/>
                </a:cubicBezTo>
                <a:cubicBezTo>
                  <a:pt x="28565" y="17682"/>
                  <a:pt x="27825" y="17922"/>
                  <a:pt x="27075" y="18136"/>
                </a:cubicBezTo>
                <a:cubicBezTo>
                  <a:pt x="25086" y="18716"/>
                  <a:pt x="23052" y="19064"/>
                  <a:pt x="21009" y="19350"/>
                </a:cubicBezTo>
                <a:cubicBezTo>
                  <a:pt x="17456" y="19847"/>
                  <a:pt x="13884" y="20108"/>
                  <a:pt x="10304" y="20108"/>
                </a:cubicBezTo>
                <a:cubicBezTo>
                  <a:pt x="9641" y="20108"/>
                  <a:pt x="8978" y="20099"/>
                  <a:pt x="8314" y="20081"/>
                </a:cubicBezTo>
                <a:cubicBezTo>
                  <a:pt x="6209" y="20028"/>
                  <a:pt x="4113" y="19885"/>
                  <a:pt x="2061" y="19403"/>
                </a:cubicBezTo>
                <a:cubicBezTo>
                  <a:pt x="1704" y="19314"/>
                  <a:pt x="1356" y="19207"/>
                  <a:pt x="1017" y="19055"/>
                </a:cubicBezTo>
                <a:cubicBezTo>
                  <a:pt x="732" y="18913"/>
                  <a:pt x="526" y="18752"/>
                  <a:pt x="509" y="18377"/>
                </a:cubicBezTo>
                <a:cubicBezTo>
                  <a:pt x="473" y="17842"/>
                  <a:pt x="402" y="17316"/>
                  <a:pt x="402" y="16745"/>
                </a:cubicBezTo>
                <a:lnTo>
                  <a:pt x="402" y="16745"/>
                </a:lnTo>
                <a:cubicBezTo>
                  <a:pt x="1882" y="17414"/>
                  <a:pt x="3435" y="17574"/>
                  <a:pt x="4987" y="17726"/>
                </a:cubicBezTo>
                <a:cubicBezTo>
                  <a:pt x="6589" y="17894"/>
                  <a:pt x="8198" y="17964"/>
                  <a:pt x="9808" y="17964"/>
                </a:cubicBezTo>
                <a:cubicBezTo>
                  <a:pt x="10080" y="17964"/>
                  <a:pt x="10353" y="17962"/>
                  <a:pt x="10625" y="17958"/>
                </a:cubicBezTo>
                <a:cubicBezTo>
                  <a:pt x="13275" y="17922"/>
                  <a:pt x="15915" y="17771"/>
                  <a:pt x="18547" y="17476"/>
                </a:cubicBezTo>
                <a:cubicBezTo>
                  <a:pt x="21348" y="17164"/>
                  <a:pt x="24123" y="16772"/>
                  <a:pt x="26844" y="16013"/>
                </a:cubicBezTo>
                <a:cubicBezTo>
                  <a:pt x="27780" y="15755"/>
                  <a:pt x="28708" y="15460"/>
                  <a:pt x="29547" y="14854"/>
                </a:cubicBezTo>
                <a:close/>
                <a:moveTo>
                  <a:pt x="28521" y="35238"/>
                </a:moveTo>
                <a:cubicBezTo>
                  <a:pt x="28797" y="35390"/>
                  <a:pt x="29154" y="35515"/>
                  <a:pt x="29190" y="35845"/>
                </a:cubicBezTo>
                <a:cubicBezTo>
                  <a:pt x="29208" y="36139"/>
                  <a:pt x="28878" y="36291"/>
                  <a:pt x="28637" y="36442"/>
                </a:cubicBezTo>
                <a:cubicBezTo>
                  <a:pt x="28530" y="36514"/>
                  <a:pt x="28405" y="36576"/>
                  <a:pt x="28289" y="36648"/>
                </a:cubicBezTo>
                <a:cubicBezTo>
                  <a:pt x="28369" y="36184"/>
                  <a:pt x="28440" y="35720"/>
                  <a:pt x="28521" y="35238"/>
                </a:cubicBezTo>
                <a:close/>
                <a:moveTo>
                  <a:pt x="27058" y="18565"/>
                </a:moveTo>
                <a:lnTo>
                  <a:pt x="27049" y="18618"/>
                </a:lnTo>
                <a:cubicBezTo>
                  <a:pt x="26870" y="19974"/>
                  <a:pt x="26683" y="21321"/>
                  <a:pt x="26496" y="22677"/>
                </a:cubicBezTo>
                <a:cubicBezTo>
                  <a:pt x="26166" y="24952"/>
                  <a:pt x="25835" y="27227"/>
                  <a:pt x="25514" y="29502"/>
                </a:cubicBezTo>
                <a:cubicBezTo>
                  <a:pt x="25175" y="31910"/>
                  <a:pt x="24836" y="34310"/>
                  <a:pt x="24488" y="36710"/>
                </a:cubicBezTo>
                <a:cubicBezTo>
                  <a:pt x="24488" y="36746"/>
                  <a:pt x="24471" y="36781"/>
                  <a:pt x="24417" y="36915"/>
                </a:cubicBezTo>
                <a:cubicBezTo>
                  <a:pt x="24274" y="36300"/>
                  <a:pt x="24140" y="35773"/>
                  <a:pt x="24016" y="35247"/>
                </a:cubicBezTo>
                <a:cubicBezTo>
                  <a:pt x="22838" y="30216"/>
                  <a:pt x="21651" y="25193"/>
                  <a:pt x="20465" y="20170"/>
                </a:cubicBezTo>
                <a:cubicBezTo>
                  <a:pt x="20394" y="19876"/>
                  <a:pt x="20447" y="19814"/>
                  <a:pt x="20742" y="19778"/>
                </a:cubicBezTo>
                <a:cubicBezTo>
                  <a:pt x="22793" y="19501"/>
                  <a:pt x="24836" y="19162"/>
                  <a:pt x="26835" y="18609"/>
                </a:cubicBezTo>
                <a:cubicBezTo>
                  <a:pt x="26888" y="18591"/>
                  <a:pt x="26959" y="18591"/>
                  <a:pt x="27022" y="18583"/>
                </a:cubicBezTo>
                <a:cubicBezTo>
                  <a:pt x="27031" y="18583"/>
                  <a:pt x="27049" y="18574"/>
                  <a:pt x="27058" y="18565"/>
                </a:cubicBezTo>
                <a:close/>
                <a:moveTo>
                  <a:pt x="28732" y="17982"/>
                </a:moveTo>
                <a:cubicBezTo>
                  <a:pt x="28809" y="17982"/>
                  <a:pt x="28839" y="18044"/>
                  <a:pt x="28851" y="18172"/>
                </a:cubicBezTo>
                <a:cubicBezTo>
                  <a:pt x="28904" y="18957"/>
                  <a:pt x="28993" y="19742"/>
                  <a:pt x="29029" y="20527"/>
                </a:cubicBezTo>
                <a:cubicBezTo>
                  <a:pt x="29074" y="21589"/>
                  <a:pt x="29127" y="22650"/>
                  <a:pt x="29092" y="23650"/>
                </a:cubicBezTo>
                <a:cubicBezTo>
                  <a:pt x="29047" y="26139"/>
                  <a:pt x="28886" y="28565"/>
                  <a:pt x="28628" y="30974"/>
                </a:cubicBezTo>
                <a:cubicBezTo>
                  <a:pt x="28440" y="32713"/>
                  <a:pt x="28208" y="34444"/>
                  <a:pt x="27976" y="36166"/>
                </a:cubicBezTo>
                <a:cubicBezTo>
                  <a:pt x="27905" y="36656"/>
                  <a:pt x="27736" y="36995"/>
                  <a:pt x="27200" y="37138"/>
                </a:cubicBezTo>
                <a:cubicBezTo>
                  <a:pt x="26478" y="37334"/>
                  <a:pt x="25755" y="37549"/>
                  <a:pt x="25024" y="37736"/>
                </a:cubicBezTo>
                <a:cubicBezTo>
                  <a:pt x="24957" y="37753"/>
                  <a:pt x="24905" y="37761"/>
                  <a:pt x="24864" y="37761"/>
                </a:cubicBezTo>
                <a:cubicBezTo>
                  <a:pt x="24716" y="37761"/>
                  <a:pt x="24726" y="37651"/>
                  <a:pt x="24747" y="37468"/>
                </a:cubicBezTo>
                <a:cubicBezTo>
                  <a:pt x="24934" y="36228"/>
                  <a:pt x="25113" y="34979"/>
                  <a:pt x="25291" y="33730"/>
                </a:cubicBezTo>
                <a:cubicBezTo>
                  <a:pt x="25595" y="31589"/>
                  <a:pt x="25898" y="29448"/>
                  <a:pt x="26201" y="27307"/>
                </a:cubicBezTo>
                <a:cubicBezTo>
                  <a:pt x="26531" y="25032"/>
                  <a:pt x="26852" y="22749"/>
                  <a:pt x="27183" y="20474"/>
                </a:cubicBezTo>
                <a:cubicBezTo>
                  <a:pt x="27263" y="19867"/>
                  <a:pt x="27361" y="19269"/>
                  <a:pt x="27432" y="18663"/>
                </a:cubicBezTo>
                <a:cubicBezTo>
                  <a:pt x="27459" y="18484"/>
                  <a:pt x="27530" y="18395"/>
                  <a:pt x="27709" y="18342"/>
                </a:cubicBezTo>
                <a:cubicBezTo>
                  <a:pt x="28003" y="18252"/>
                  <a:pt x="28307" y="18145"/>
                  <a:pt x="28592" y="18021"/>
                </a:cubicBezTo>
                <a:cubicBezTo>
                  <a:pt x="28651" y="17995"/>
                  <a:pt x="28697" y="17982"/>
                  <a:pt x="28732" y="17982"/>
                </a:cubicBezTo>
                <a:close/>
                <a:moveTo>
                  <a:pt x="19249" y="19973"/>
                </a:moveTo>
                <a:cubicBezTo>
                  <a:pt x="19436" y="19973"/>
                  <a:pt x="19426" y="20052"/>
                  <a:pt x="19386" y="20376"/>
                </a:cubicBezTo>
                <a:cubicBezTo>
                  <a:pt x="18931" y="23587"/>
                  <a:pt x="18467" y="26799"/>
                  <a:pt x="18021" y="30010"/>
                </a:cubicBezTo>
                <a:cubicBezTo>
                  <a:pt x="17646" y="32615"/>
                  <a:pt x="17289" y="35211"/>
                  <a:pt x="16923" y="37807"/>
                </a:cubicBezTo>
                <a:cubicBezTo>
                  <a:pt x="16914" y="37843"/>
                  <a:pt x="16905" y="37870"/>
                  <a:pt x="16897" y="37896"/>
                </a:cubicBezTo>
                <a:cubicBezTo>
                  <a:pt x="16879" y="37905"/>
                  <a:pt x="16852" y="37905"/>
                  <a:pt x="16834" y="37914"/>
                </a:cubicBezTo>
                <a:cubicBezTo>
                  <a:pt x="16656" y="37263"/>
                  <a:pt x="16477" y="36612"/>
                  <a:pt x="16308" y="35952"/>
                </a:cubicBezTo>
                <a:cubicBezTo>
                  <a:pt x="14970" y="30920"/>
                  <a:pt x="13640" y="25880"/>
                  <a:pt x="12293" y="20840"/>
                </a:cubicBezTo>
                <a:cubicBezTo>
                  <a:pt x="12222" y="20563"/>
                  <a:pt x="12231" y="20465"/>
                  <a:pt x="12561" y="20456"/>
                </a:cubicBezTo>
                <a:cubicBezTo>
                  <a:pt x="14702" y="20393"/>
                  <a:pt x="16843" y="20242"/>
                  <a:pt x="18975" y="19992"/>
                </a:cubicBezTo>
                <a:lnTo>
                  <a:pt x="19002" y="19992"/>
                </a:lnTo>
                <a:cubicBezTo>
                  <a:pt x="19109" y="19981"/>
                  <a:pt x="19189" y="19973"/>
                  <a:pt x="19249" y="19973"/>
                </a:cubicBezTo>
                <a:close/>
                <a:moveTo>
                  <a:pt x="3292" y="20054"/>
                </a:moveTo>
                <a:lnTo>
                  <a:pt x="3292" y="20054"/>
                </a:lnTo>
                <a:cubicBezTo>
                  <a:pt x="4068" y="20153"/>
                  <a:pt x="4800" y="20242"/>
                  <a:pt x="5540" y="20313"/>
                </a:cubicBezTo>
                <a:cubicBezTo>
                  <a:pt x="7097" y="20444"/>
                  <a:pt x="8660" y="20495"/>
                  <a:pt x="10224" y="20495"/>
                </a:cubicBezTo>
                <a:cubicBezTo>
                  <a:pt x="10471" y="20495"/>
                  <a:pt x="10717" y="20494"/>
                  <a:pt x="10964" y="20492"/>
                </a:cubicBezTo>
                <a:cubicBezTo>
                  <a:pt x="11014" y="20490"/>
                  <a:pt x="11057" y="20489"/>
                  <a:pt x="11094" y="20489"/>
                </a:cubicBezTo>
                <a:cubicBezTo>
                  <a:pt x="11344" y="20489"/>
                  <a:pt x="11331" y="20535"/>
                  <a:pt x="11276" y="20884"/>
                </a:cubicBezTo>
                <a:cubicBezTo>
                  <a:pt x="10928" y="23266"/>
                  <a:pt x="10589" y="25648"/>
                  <a:pt x="10241" y="28021"/>
                </a:cubicBezTo>
                <a:cubicBezTo>
                  <a:pt x="9894" y="30394"/>
                  <a:pt x="9546" y="32758"/>
                  <a:pt x="9198" y="35131"/>
                </a:cubicBezTo>
                <a:cubicBezTo>
                  <a:pt x="9055" y="36094"/>
                  <a:pt x="8912" y="37058"/>
                  <a:pt x="8707" y="38048"/>
                </a:cubicBezTo>
                <a:cubicBezTo>
                  <a:pt x="6905" y="32062"/>
                  <a:pt x="5103" y="26067"/>
                  <a:pt x="3292" y="20054"/>
                </a:cubicBezTo>
                <a:close/>
                <a:moveTo>
                  <a:pt x="4421" y="36844"/>
                </a:moveTo>
                <a:cubicBezTo>
                  <a:pt x="4511" y="36844"/>
                  <a:pt x="4557" y="36970"/>
                  <a:pt x="4639" y="37245"/>
                </a:cubicBezTo>
                <a:cubicBezTo>
                  <a:pt x="4746" y="37575"/>
                  <a:pt x="4889" y="37879"/>
                  <a:pt x="5121" y="38182"/>
                </a:cubicBezTo>
                <a:cubicBezTo>
                  <a:pt x="4746" y="38075"/>
                  <a:pt x="4407" y="37959"/>
                  <a:pt x="4104" y="37754"/>
                </a:cubicBezTo>
                <a:cubicBezTo>
                  <a:pt x="3747" y="37531"/>
                  <a:pt x="3738" y="37379"/>
                  <a:pt x="4041" y="37103"/>
                </a:cubicBezTo>
                <a:cubicBezTo>
                  <a:pt x="4234" y="36935"/>
                  <a:pt x="4343" y="36844"/>
                  <a:pt x="4421" y="36844"/>
                </a:cubicBezTo>
                <a:close/>
                <a:moveTo>
                  <a:pt x="1593" y="19687"/>
                </a:moveTo>
                <a:cubicBezTo>
                  <a:pt x="1647" y="19687"/>
                  <a:pt x="1719" y="19706"/>
                  <a:pt x="1802" y="19733"/>
                </a:cubicBezTo>
                <a:cubicBezTo>
                  <a:pt x="2052" y="19805"/>
                  <a:pt x="2311" y="19885"/>
                  <a:pt x="2569" y="19912"/>
                </a:cubicBezTo>
                <a:cubicBezTo>
                  <a:pt x="2819" y="19930"/>
                  <a:pt x="2917" y="20054"/>
                  <a:pt x="2989" y="20286"/>
                </a:cubicBezTo>
                <a:cubicBezTo>
                  <a:pt x="4345" y="24827"/>
                  <a:pt x="5710" y="29368"/>
                  <a:pt x="7083" y="33909"/>
                </a:cubicBezTo>
                <a:cubicBezTo>
                  <a:pt x="7538" y="35443"/>
                  <a:pt x="8002" y="36978"/>
                  <a:pt x="8466" y="38512"/>
                </a:cubicBezTo>
                <a:cubicBezTo>
                  <a:pt x="8526" y="38700"/>
                  <a:pt x="8536" y="38799"/>
                  <a:pt x="8372" y="38799"/>
                </a:cubicBezTo>
                <a:cubicBezTo>
                  <a:pt x="8341" y="38799"/>
                  <a:pt x="8305" y="38796"/>
                  <a:pt x="8261" y="38789"/>
                </a:cubicBezTo>
                <a:cubicBezTo>
                  <a:pt x="7628" y="38690"/>
                  <a:pt x="6985" y="38637"/>
                  <a:pt x="6361" y="38512"/>
                </a:cubicBezTo>
                <a:cubicBezTo>
                  <a:pt x="5594" y="38360"/>
                  <a:pt x="5228" y="37789"/>
                  <a:pt x="5023" y="37103"/>
                </a:cubicBezTo>
                <a:cubicBezTo>
                  <a:pt x="4470" y="35283"/>
                  <a:pt x="3988" y="33454"/>
                  <a:pt x="3551" y="31607"/>
                </a:cubicBezTo>
                <a:cubicBezTo>
                  <a:pt x="2855" y="28628"/>
                  <a:pt x="2302" y="25630"/>
                  <a:pt x="1865" y="22606"/>
                </a:cubicBezTo>
                <a:cubicBezTo>
                  <a:pt x="1740" y="21723"/>
                  <a:pt x="1633" y="20831"/>
                  <a:pt x="1508" y="19858"/>
                </a:cubicBezTo>
                <a:cubicBezTo>
                  <a:pt x="1470" y="19733"/>
                  <a:pt x="1508" y="19687"/>
                  <a:pt x="1593" y="19687"/>
                </a:cubicBezTo>
                <a:close/>
                <a:moveTo>
                  <a:pt x="19939" y="19894"/>
                </a:moveTo>
                <a:cubicBezTo>
                  <a:pt x="20055" y="19894"/>
                  <a:pt x="20055" y="20001"/>
                  <a:pt x="20072" y="20072"/>
                </a:cubicBezTo>
                <a:cubicBezTo>
                  <a:pt x="20242" y="20768"/>
                  <a:pt x="20403" y="21464"/>
                  <a:pt x="20563" y="22160"/>
                </a:cubicBezTo>
                <a:cubicBezTo>
                  <a:pt x="21776" y="27307"/>
                  <a:pt x="22981" y="32455"/>
                  <a:pt x="24203" y="37602"/>
                </a:cubicBezTo>
                <a:cubicBezTo>
                  <a:pt x="24256" y="37861"/>
                  <a:pt x="24185" y="37923"/>
                  <a:pt x="23962" y="37959"/>
                </a:cubicBezTo>
                <a:cubicBezTo>
                  <a:pt x="21892" y="38360"/>
                  <a:pt x="19796" y="38628"/>
                  <a:pt x="17691" y="38798"/>
                </a:cubicBezTo>
                <a:cubicBezTo>
                  <a:pt x="17581" y="38805"/>
                  <a:pt x="17495" y="38811"/>
                  <a:pt x="17426" y="38811"/>
                </a:cubicBezTo>
                <a:cubicBezTo>
                  <a:pt x="17159" y="38811"/>
                  <a:pt x="17172" y="38722"/>
                  <a:pt x="17236" y="38289"/>
                </a:cubicBezTo>
                <a:cubicBezTo>
                  <a:pt x="17842" y="33962"/>
                  <a:pt x="18458" y="29636"/>
                  <a:pt x="19064" y="25309"/>
                </a:cubicBezTo>
                <a:cubicBezTo>
                  <a:pt x="19305" y="23605"/>
                  <a:pt x="19537" y="21901"/>
                  <a:pt x="19778" y="20188"/>
                </a:cubicBezTo>
                <a:cubicBezTo>
                  <a:pt x="19778" y="20153"/>
                  <a:pt x="19787" y="20108"/>
                  <a:pt x="19796" y="20072"/>
                </a:cubicBezTo>
                <a:cubicBezTo>
                  <a:pt x="19814" y="19983"/>
                  <a:pt x="19823" y="19894"/>
                  <a:pt x="19939" y="19894"/>
                </a:cubicBezTo>
                <a:close/>
                <a:moveTo>
                  <a:pt x="11794" y="20402"/>
                </a:moveTo>
                <a:cubicBezTo>
                  <a:pt x="11919" y="20857"/>
                  <a:pt x="12026" y="21223"/>
                  <a:pt x="12124" y="21598"/>
                </a:cubicBezTo>
                <a:cubicBezTo>
                  <a:pt x="13614" y="27227"/>
                  <a:pt x="15103" y="32856"/>
                  <a:pt x="16602" y="38485"/>
                </a:cubicBezTo>
                <a:cubicBezTo>
                  <a:pt x="16700" y="38887"/>
                  <a:pt x="16700" y="38887"/>
                  <a:pt x="16281" y="38905"/>
                </a:cubicBezTo>
                <a:cubicBezTo>
                  <a:pt x="15108" y="38970"/>
                  <a:pt x="13936" y="39006"/>
                  <a:pt x="12765" y="39006"/>
                </a:cubicBezTo>
                <a:cubicBezTo>
                  <a:pt x="11708" y="39006"/>
                  <a:pt x="10653" y="38977"/>
                  <a:pt x="9599" y="38913"/>
                </a:cubicBezTo>
                <a:cubicBezTo>
                  <a:pt x="9037" y="38878"/>
                  <a:pt x="9028" y="38878"/>
                  <a:pt x="9100" y="38343"/>
                </a:cubicBezTo>
                <a:cubicBezTo>
                  <a:pt x="9474" y="35809"/>
                  <a:pt x="9849" y="33275"/>
                  <a:pt x="10215" y="30742"/>
                </a:cubicBezTo>
                <a:cubicBezTo>
                  <a:pt x="10580" y="28235"/>
                  <a:pt x="10946" y="25728"/>
                  <a:pt x="11312" y="23221"/>
                </a:cubicBezTo>
                <a:cubicBezTo>
                  <a:pt x="11446" y="22338"/>
                  <a:pt x="11571" y="21455"/>
                  <a:pt x="11704" y="20572"/>
                </a:cubicBezTo>
                <a:cubicBezTo>
                  <a:pt x="11704" y="20545"/>
                  <a:pt x="11722" y="20527"/>
                  <a:pt x="11794" y="20402"/>
                </a:cubicBezTo>
                <a:close/>
                <a:moveTo>
                  <a:pt x="29324" y="36496"/>
                </a:moveTo>
                <a:cubicBezTo>
                  <a:pt x="29377" y="37165"/>
                  <a:pt x="29431" y="37772"/>
                  <a:pt x="29404" y="38378"/>
                </a:cubicBezTo>
                <a:cubicBezTo>
                  <a:pt x="29404" y="38601"/>
                  <a:pt x="29243" y="38735"/>
                  <a:pt x="29083" y="38851"/>
                </a:cubicBezTo>
                <a:cubicBezTo>
                  <a:pt x="28574" y="39235"/>
                  <a:pt x="27976" y="39458"/>
                  <a:pt x="27379" y="39663"/>
                </a:cubicBezTo>
                <a:cubicBezTo>
                  <a:pt x="25639" y="40252"/>
                  <a:pt x="23828" y="40582"/>
                  <a:pt x="22017" y="40867"/>
                </a:cubicBezTo>
                <a:cubicBezTo>
                  <a:pt x="20046" y="41170"/>
                  <a:pt x="18056" y="41358"/>
                  <a:pt x="16067" y="41465"/>
                </a:cubicBezTo>
                <a:cubicBezTo>
                  <a:pt x="15032" y="41523"/>
                  <a:pt x="13997" y="41556"/>
                  <a:pt x="12962" y="41556"/>
                </a:cubicBezTo>
                <a:cubicBezTo>
                  <a:pt x="11928" y="41556"/>
                  <a:pt x="10893" y="41523"/>
                  <a:pt x="9858" y="41447"/>
                </a:cubicBezTo>
                <a:cubicBezTo>
                  <a:pt x="8359" y="41340"/>
                  <a:pt x="6860" y="41188"/>
                  <a:pt x="5406" y="40796"/>
                </a:cubicBezTo>
                <a:cubicBezTo>
                  <a:pt x="5014" y="40689"/>
                  <a:pt x="4621" y="40564"/>
                  <a:pt x="4273" y="40341"/>
                </a:cubicBezTo>
                <a:cubicBezTo>
                  <a:pt x="4104" y="40234"/>
                  <a:pt x="3979" y="40100"/>
                  <a:pt x="3961" y="39895"/>
                </a:cubicBezTo>
                <a:cubicBezTo>
                  <a:pt x="3907" y="39306"/>
                  <a:pt x="3854" y="38726"/>
                  <a:pt x="3800" y="38120"/>
                </a:cubicBezTo>
                <a:lnTo>
                  <a:pt x="3800" y="38120"/>
                </a:lnTo>
                <a:cubicBezTo>
                  <a:pt x="5504" y="38940"/>
                  <a:pt x="7315" y="39083"/>
                  <a:pt x="9126" y="39252"/>
                </a:cubicBezTo>
                <a:cubicBezTo>
                  <a:pt x="10276" y="39358"/>
                  <a:pt x="11428" y="39398"/>
                  <a:pt x="12582" y="39398"/>
                </a:cubicBezTo>
                <a:cubicBezTo>
                  <a:pt x="13371" y="39398"/>
                  <a:pt x="14162" y="39380"/>
                  <a:pt x="14952" y="39351"/>
                </a:cubicBezTo>
                <a:cubicBezTo>
                  <a:pt x="17013" y="39288"/>
                  <a:pt x="19064" y="39101"/>
                  <a:pt x="21098" y="38815"/>
                </a:cubicBezTo>
                <a:cubicBezTo>
                  <a:pt x="23079" y="38539"/>
                  <a:pt x="25041" y="38200"/>
                  <a:pt x="26951" y="37602"/>
                </a:cubicBezTo>
                <a:cubicBezTo>
                  <a:pt x="27771" y="37352"/>
                  <a:pt x="28583" y="37058"/>
                  <a:pt x="29324" y="36496"/>
                </a:cubicBezTo>
                <a:close/>
                <a:moveTo>
                  <a:pt x="22811" y="0"/>
                </a:moveTo>
                <a:cubicBezTo>
                  <a:pt x="22542" y="0"/>
                  <a:pt x="22298" y="108"/>
                  <a:pt x="22098" y="348"/>
                </a:cubicBezTo>
                <a:cubicBezTo>
                  <a:pt x="21188" y="1410"/>
                  <a:pt x="20304" y="2498"/>
                  <a:pt x="19439" y="3586"/>
                </a:cubicBezTo>
                <a:cubicBezTo>
                  <a:pt x="17155" y="6450"/>
                  <a:pt x="14943" y="9358"/>
                  <a:pt x="12713" y="12258"/>
                </a:cubicBezTo>
                <a:cubicBezTo>
                  <a:pt x="12614" y="12400"/>
                  <a:pt x="12516" y="12516"/>
                  <a:pt x="12320" y="12534"/>
                </a:cubicBezTo>
                <a:cubicBezTo>
                  <a:pt x="10946" y="12668"/>
                  <a:pt x="9590" y="12864"/>
                  <a:pt x="8234" y="13105"/>
                </a:cubicBezTo>
                <a:cubicBezTo>
                  <a:pt x="6147" y="13471"/>
                  <a:pt x="4068" y="13908"/>
                  <a:pt x="2070" y="14622"/>
                </a:cubicBezTo>
                <a:cubicBezTo>
                  <a:pt x="1472" y="14836"/>
                  <a:pt x="892" y="15077"/>
                  <a:pt x="384" y="15460"/>
                </a:cubicBezTo>
                <a:cubicBezTo>
                  <a:pt x="178" y="15612"/>
                  <a:pt x="0" y="15790"/>
                  <a:pt x="9" y="16076"/>
                </a:cubicBezTo>
                <a:cubicBezTo>
                  <a:pt x="18" y="16843"/>
                  <a:pt x="45" y="17610"/>
                  <a:pt x="116" y="18377"/>
                </a:cubicBezTo>
                <a:cubicBezTo>
                  <a:pt x="161" y="18904"/>
                  <a:pt x="402" y="19225"/>
                  <a:pt x="865" y="19394"/>
                </a:cubicBezTo>
                <a:cubicBezTo>
                  <a:pt x="1080" y="19484"/>
                  <a:pt x="1133" y="19617"/>
                  <a:pt x="1151" y="19823"/>
                </a:cubicBezTo>
                <a:cubicBezTo>
                  <a:pt x="1285" y="21170"/>
                  <a:pt x="1472" y="22517"/>
                  <a:pt x="1677" y="23855"/>
                </a:cubicBezTo>
                <a:cubicBezTo>
                  <a:pt x="2293" y="27878"/>
                  <a:pt x="3149" y="31857"/>
                  <a:pt x="4246" y="35782"/>
                </a:cubicBezTo>
                <a:cubicBezTo>
                  <a:pt x="4407" y="36335"/>
                  <a:pt x="4398" y="36335"/>
                  <a:pt x="3952" y="36665"/>
                </a:cubicBezTo>
                <a:cubicBezTo>
                  <a:pt x="3667" y="36879"/>
                  <a:pt x="3390" y="37111"/>
                  <a:pt x="3408" y="37531"/>
                </a:cubicBezTo>
                <a:cubicBezTo>
                  <a:pt x="3435" y="38128"/>
                  <a:pt x="3497" y="38726"/>
                  <a:pt x="3488" y="39324"/>
                </a:cubicBezTo>
                <a:cubicBezTo>
                  <a:pt x="3479" y="40234"/>
                  <a:pt x="3907" y="40760"/>
                  <a:pt x="4764" y="41010"/>
                </a:cubicBezTo>
                <a:cubicBezTo>
                  <a:pt x="5317" y="41179"/>
                  <a:pt x="5870" y="41331"/>
                  <a:pt x="6432" y="41438"/>
                </a:cubicBezTo>
                <a:cubicBezTo>
                  <a:pt x="8163" y="41768"/>
                  <a:pt x="9902" y="41875"/>
                  <a:pt x="11660" y="41920"/>
                </a:cubicBezTo>
                <a:cubicBezTo>
                  <a:pt x="12169" y="41935"/>
                  <a:pt x="12678" y="41942"/>
                  <a:pt x="13188" y="41942"/>
                </a:cubicBezTo>
                <a:cubicBezTo>
                  <a:pt x="14498" y="41942"/>
                  <a:pt x="15806" y="41894"/>
                  <a:pt x="17111" y="41804"/>
                </a:cubicBezTo>
                <a:cubicBezTo>
                  <a:pt x="18779" y="41688"/>
                  <a:pt x="20438" y="41509"/>
                  <a:pt x="22080" y="41260"/>
                </a:cubicBezTo>
                <a:cubicBezTo>
                  <a:pt x="23864" y="40983"/>
                  <a:pt x="25630" y="40644"/>
                  <a:pt x="27343" y="40091"/>
                </a:cubicBezTo>
                <a:cubicBezTo>
                  <a:pt x="27994" y="39886"/>
                  <a:pt x="28646" y="39636"/>
                  <a:pt x="29225" y="39244"/>
                </a:cubicBezTo>
                <a:cubicBezTo>
                  <a:pt x="29609" y="38976"/>
                  <a:pt x="29832" y="38646"/>
                  <a:pt x="29814" y="38146"/>
                </a:cubicBezTo>
                <a:cubicBezTo>
                  <a:pt x="29787" y="37620"/>
                  <a:pt x="29761" y="37094"/>
                  <a:pt x="29734" y="36567"/>
                </a:cubicBezTo>
                <a:cubicBezTo>
                  <a:pt x="29698" y="35800"/>
                  <a:pt x="29466" y="35149"/>
                  <a:pt x="28663" y="34854"/>
                </a:cubicBezTo>
                <a:cubicBezTo>
                  <a:pt x="28556" y="34810"/>
                  <a:pt x="28539" y="34738"/>
                  <a:pt x="28556" y="34631"/>
                </a:cubicBezTo>
                <a:cubicBezTo>
                  <a:pt x="28601" y="34301"/>
                  <a:pt x="28646" y="33962"/>
                  <a:pt x="28690" y="33632"/>
                </a:cubicBezTo>
                <a:cubicBezTo>
                  <a:pt x="29083" y="30599"/>
                  <a:pt x="29359" y="27548"/>
                  <a:pt x="29440" y="24488"/>
                </a:cubicBezTo>
                <a:cubicBezTo>
                  <a:pt x="29493" y="22365"/>
                  <a:pt x="29448" y="20242"/>
                  <a:pt x="29199" y="18128"/>
                </a:cubicBezTo>
                <a:cubicBezTo>
                  <a:pt x="29172" y="17869"/>
                  <a:pt x="29199" y="17708"/>
                  <a:pt x="29440" y="17574"/>
                </a:cubicBezTo>
                <a:cubicBezTo>
                  <a:pt x="29707" y="17432"/>
                  <a:pt x="29984" y="17235"/>
                  <a:pt x="29993" y="16888"/>
                </a:cubicBezTo>
                <a:cubicBezTo>
                  <a:pt x="30019" y="15995"/>
                  <a:pt x="30019" y="15103"/>
                  <a:pt x="29859" y="14220"/>
                </a:cubicBezTo>
                <a:cubicBezTo>
                  <a:pt x="29805" y="13970"/>
                  <a:pt x="29663" y="13774"/>
                  <a:pt x="29466" y="13631"/>
                </a:cubicBezTo>
                <a:cubicBezTo>
                  <a:pt x="29234" y="13462"/>
                  <a:pt x="28985" y="13328"/>
                  <a:pt x="28717" y="13221"/>
                </a:cubicBezTo>
                <a:cubicBezTo>
                  <a:pt x="27861" y="12873"/>
                  <a:pt x="26959" y="12686"/>
                  <a:pt x="26041" y="12534"/>
                </a:cubicBezTo>
                <a:cubicBezTo>
                  <a:pt x="23941" y="12195"/>
                  <a:pt x="21818" y="12086"/>
                  <a:pt x="19694" y="12086"/>
                </a:cubicBezTo>
                <a:cubicBezTo>
                  <a:pt x="19526" y="12086"/>
                  <a:pt x="19358" y="12087"/>
                  <a:pt x="19189" y="12088"/>
                </a:cubicBezTo>
                <a:cubicBezTo>
                  <a:pt x="19152" y="12088"/>
                  <a:pt x="19110" y="12103"/>
                  <a:pt x="19069" y="12103"/>
                </a:cubicBezTo>
                <a:cubicBezTo>
                  <a:pt x="19032" y="12103"/>
                  <a:pt x="18996" y="12090"/>
                  <a:pt x="18966" y="12043"/>
                </a:cubicBezTo>
                <a:cubicBezTo>
                  <a:pt x="19020" y="11999"/>
                  <a:pt x="19064" y="11963"/>
                  <a:pt x="19118" y="11936"/>
                </a:cubicBezTo>
                <a:cubicBezTo>
                  <a:pt x="20902" y="10803"/>
                  <a:pt x="22686" y="9679"/>
                  <a:pt x="24462" y="8537"/>
                </a:cubicBezTo>
                <a:cubicBezTo>
                  <a:pt x="25666" y="7770"/>
                  <a:pt x="26852" y="6976"/>
                  <a:pt x="28039" y="6182"/>
                </a:cubicBezTo>
                <a:cubicBezTo>
                  <a:pt x="28512" y="5861"/>
                  <a:pt x="28610" y="5317"/>
                  <a:pt x="28324" y="4880"/>
                </a:cubicBezTo>
                <a:cubicBezTo>
                  <a:pt x="28149" y="4622"/>
                  <a:pt x="27881" y="4485"/>
                  <a:pt x="27592" y="4485"/>
                </a:cubicBezTo>
                <a:cubicBezTo>
                  <a:pt x="27411" y="4485"/>
                  <a:pt x="27221" y="4538"/>
                  <a:pt x="27040" y="4648"/>
                </a:cubicBezTo>
                <a:cubicBezTo>
                  <a:pt x="26799" y="4800"/>
                  <a:pt x="26567" y="4960"/>
                  <a:pt x="26326" y="5121"/>
                </a:cubicBezTo>
                <a:cubicBezTo>
                  <a:pt x="23079" y="7315"/>
                  <a:pt x="19939" y="9653"/>
                  <a:pt x="16772" y="11963"/>
                </a:cubicBezTo>
                <a:cubicBezTo>
                  <a:pt x="16656" y="12043"/>
                  <a:pt x="16558" y="12159"/>
                  <a:pt x="16397" y="12168"/>
                </a:cubicBezTo>
                <a:cubicBezTo>
                  <a:pt x="15603" y="12222"/>
                  <a:pt x="14800" y="12284"/>
                  <a:pt x="13962" y="12347"/>
                </a:cubicBezTo>
                <a:cubicBezTo>
                  <a:pt x="15130" y="11062"/>
                  <a:pt x="16272" y="9822"/>
                  <a:pt x="17396" y="8564"/>
                </a:cubicBezTo>
                <a:cubicBezTo>
                  <a:pt x="19448" y="6280"/>
                  <a:pt x="21464" y="3943"/>
                  <a:pt x="23445" y="1588"/>
                </a:cubicBezTo>
                <a:cubicBezTo>
                  <a:pt x="23659" y="1338"/>
                  <a:pt x="23784" y="1071"/>
                  <a:pt x="23721" y="749"/>
                </a:cubicBezTo>
                <a:cubicBezTo>
                  <a:pt x="23659" y="402"/>
                  <a:pt x="23462" y="143"/>
                  <a:pt x="23123" y="45"/>
                </a:cubicBezTo>
                <a:cubicBezTo>
                  <a:pt x="23016" y="15"/>
                  <a:pt x="22912" y="0"/>
                  <a:pt x="2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pic>
        <p:nvPicPr>
          <p:cNvPr id="41" name="Google Shape;41;p3"/>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42" name="Google Shape;42;p3"/>
          <p:cNvSpPr txBox="1"/>
          <p:nvPr>
            <p:ph type="title"/>
          </p:nvPr>
        </p:nvSpPr>
        <p:spPr>
          <a:xfrm>
            <a:off x="2351700" y="2725188"/>
            <a:ext cx="444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3" name="Google Shape;43;p3"/>
          <p:cNvSpPr txBox="1"/>
          <p:nvPr>
            <p:ph hasCustomPrompt="1" idx="2" type="title"/>
          </p:nvPr>
        </p:nvSpPr>
        <p:spPr>
          <a:xfrm>
            <a:off x="3659675" y="1576513"/>
            <a:ext cx="1824600" cy="10593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6000"/>
              <a:buNone/>
              <a:defRPr b="0" sz="6000">
                <a:latin typeface="Raleway Medium"/>
                <a:ea typeface="Raleway Medium"/>
                <a:cs typeface="Raleway Medium"/>
                <a:sym typeface="Raleway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44" name="Google Shape;44;p3"/>
          <p:cNvGrpSpPr/>
          <p:nvPr/>
        </p:nvGrpSpPr>
        <p:grpSpPr>
          <a:xfrm>
            <a:off x="3756551" y="4145611"/>
            <a:ext cx="1630898" cy="841925"/>
            <a:chOff x="3756551" y="3966861"/>
            <a:chExt cx="1630898" cy="841925"/>
          </a:xfrm>
        </p:grpSpPr>
        <p:grpSp>
          <p:nvGrpSpPr>
            <p:cNvPr id="45" name="Google Shape;45;p3"/>
            <p:cNvGrpSpPr/>
            <p:nvPr/>
          </p:nvGrpSpPr>
          <p:grpSpPr>
            <a:xfrm rot="-735098">
              <a:off x="4342329" y="4280239"/>
              <a:ext cx="548359" cy="475782"/>
              <a:chOff x="3011993" y="1186659"/>
              <a:chExt cx="548373" cy="475794"/>
            </a:xfrm>
          </p:grpSpPr>
          <p:sp>
            <p:nvSpPr>
              <p:cNvPr id="46" name="Google Shape;46;p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3"/>
            <p:cNvGrpSpPr/>
            <p:nvPr/>
          </p:nvGrpSpPr>
          <p:grpSpPr>
            <a:xfrm>
              <a:off x="4981045" y="3966861"/>
              <a:ext cx="406405" cy="435241"/>
              <a:chOff x="448257" y="629836"/>
              <a:chExt cx="406405" cy="435241"/>
            </a:xfrm>
          </p:grpSpPr>
          <p:sp>
            <p:nvSpPr>
              <p:cNvPr id="49" name="Google Shape;49;p3"/>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3"/>
            <p:cNvGrpSpPr/>
            <p:nvPr/>
          </p:nvGrpSpPr>
          <p:grpSpPr>
            <a:xfrm>
              <a:off x="3756551" y="4227481"/>
              <a:ext cx="305809" cy="431096"/>
              <a:chOff x="1483514" y="1271781"/>
              <a:chExt cx="305809" cy="431096"/>
            </a:xfrm>
          </p:grpSpPr>
          <p:sp>
            <p:nvSpPr>
              <p:cNvPr id="52" name="Google Shape;52;p3"/>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 name="Google Shape;54;p3"/>
          <p:cNvGrpSpPr/>
          <p:nvPr/>
        </p:nvGrpSpPr>
        <p:grpSpPr>
          <a:xfrm rot="-865782">
            <a:off x="8198519" y="4223250"/>
            <a:ext cx="1292345" cy="1059298"/>
            <a:chOff x="4268848" y="3686054"/>
            <a:chExt cx="997034" cy="817240"/>
          </a:xfrm>
        </p:grpSpPr>
        <p:sp>
          <p:nvSpPr>
            <p:cNvPr id="55" name="Google Shape;55;p3"/>
            <p:cNvSpPr/>
            <p:nvPr/>
          </p:nvSpPr>
          <p:spPr>
            <a:xfrm>
              <a:off x="4268848" y="3686054"/>
              <a:ext cx="997034" cy="817240"/>
            </a:xfrm>
            <a:custGeom>
              <a:rect b="b" l="l" r="r" t="t"/>
              <a:pathLst>
                <a:path extrusionOk="0" h="32877" w="40110">
                  <a:moveTo>
                    <a:pt x="35033" y="4230"/>
                  </a:moveTo>
                  <a:cubicBezTo>
                    <a:pt x="34997" y="4988"/>
                    <a:pt x="34962" y="5719"/>
                    <a:pt x="34917" y="6469"/>
                  </a:cubicBezTo>
                  <a:cubicBezTo>
                    <a:pt x="34569" y="6496"/>
                    <a:pt x="34239" y="6522"/>
                    <a:pt x="33873" y="6558"/>
                  </a:cubicBezTo>
                  <a:cubicBezTo>
                    <a:pt x="33918" y="5782"/>
                    <a:pt x="33954" y="5059"/>
                    <a:pt x="33998" y="4301"/>
                  </a:cubicBezTo>
                  <a:cubicBezTo>
                    <a:pt x="34328" y="4283"/>
                    <a:pt x="34658" y="4256"/>
                    <a:pt x="35033" y="4230"/>
                  </a:cubicBezTo>
                  <a:close/>
                  <a:moveTo>
                    <a:pt x="35445" y="365"/>
                  </a:moveTo>
                  <a:cubicBezTo>
                    <a:pt x="35781" y="365"/>
                    <a:pt x="35907" y="504"/>
                    <a:pt x="35907" y="857"/>
                  </a:cubicBezTo>
                  <a:cubicBezTo>
                    <a:pt x="35916" y="1678"/>
                    <a:pt x="35916" y="2499"/>
                    <a:pt x="35916" y="3364"/>
                  </a:cubicBezTo>
                  <a:cubicBezTo>
                    <a:pt x="25086" y="3882"/>
                    <a:pt x="14363" y="4961"/>
                    <a:pt x="3676" y="6781"/>
                  </a:cubicBezTo>
                  <a:cubicBezTo>
                    <a:pt x="3515" y="5933"/>
                    <a:pt x="3346" y="5113"/>
                    <a:pt x="3212" y="4292"/>
                  </a:cubicBezTo>
                  <a:cubicBezTo>
                    <a:pt x="3158" y="3998"/>
                    <a:pt x="3363" y="3873"/>
                    <a:pt x="3613" y="3837"/>
                  </a:cubicBezTo>
                  <a:cubicBezTo>
                    <a:pt x="5041" y="3641"/>
                    <a:pt x="6468" y="3453"/>
                    <a:pt x="7895" y="3266"/>
                  </a:cubicBezTo>
                  <a:cubicBezTo>
                    <a:pt x="10179" y="2981"/>
                    <a:pt x="12472" y="2686"/>
                    <a:pt x="14765" y="2410"/>
                  </a:cubicBezTo>
                  <a:cubicBezTo>
                    <a:pt x="16888" y="2160"/>
                    <a:pt x="19020" y="1919"/>
                    <a:pt x="21143" y="1696"/>
                  </a:cubicBezTo>
                  <a:cubicBezTo>
                    <a:pt x="23338" y="1455"/>
                    <a:pt x="25532" y="1232"/>
                    <a:pt x="27727" y="1027"/>
                  </a:cubicBezTo>
                  <a:cubicBezTo>
                    <a:pt x="29752" y="831"/>
                    <a:pt x="31777" y="670"/>
                    <a:pt x="33811" y="492"/>
                  </a:cubicBezTo>
                  <a:cubicBezTo>
                    <a:pt x="34328" y="447"/>
                    <a:pt x="34855" y="402"/>
                    <a:pt x="35381" y="367"/>
                  </a:cubicBezTo>
                  <a:cubicBezTo>
                    <a:pt x="35403" y="366"/>
                    <a:pt x="35425" y="365"/>
                    <a:pt x="35445" y="365"/>
                  </a:cubicBezTo>
                  <a:close/>
                  <a:moveTo>
                    <a:pt x="35827" y="3552"/>
                  </a:moveTo>
                  <a:cubicBezTo>
                    <a:pt x="35845" y="3587"/>
                    <a:pt x="35854" y="3623"/>
                    <a:pt x="35863" y="3650"/>
                  </a:cubicBezTo>
                  <a:cubicBezTo>
                    <a:pt x="35729" y="3712"/>
                    <a:pt x="35595" y="3810"/>
                    <a:pt x="35444" y="3819"/>
                  </a:cubicBezTo>
                  <a:cubicBezTo>
                    <a:pt x="33543" y="3980"/>
                    <a:pt x="31634" y="4114"/>
                    <a:pt x="29734" y="4283"/>
                  </a:cubicBezTo>
                  <a:cubicBezTo>
                    <a:pt x="27557" y="4470"/>
                    <a:pt x="25389" y="4667"/>
                    <a:pt x="23213" y="4890"/>
                  </a:cubicBezTo>
                  <a:cubicBezTo>
                    <a:pt x="20956" y="5113"/>
                    <a:pt x="18708" y="5345"/>
                    <a:pt x="16451" y="5603"/>
                  </a:cubicBezTo>
                  <a:cubicBezTo>
                    <a:pt x="14131" y="5871"/>
                    <a:pt x="11803" y="6157"/>
                    <a:pt x="9483" y="6451"/>
                  </a:cubicBezTo>
                  <a:cubicBezTo>
                    <a:pt x="7735" y="6674"/>
                    <a:pt x="5986" y="6915"/>
                    <a:pt x="4238" y="7138"/>
                  </a:cubicBezTo>
                  <a:cubicBezTo>
                    <a:pt x="4220" y="7140"/>
                    <a:pt x="4203" y="7141"/>
                    <a:pt x="4185" y="7141"/>
                  </a:cubicBezTo>
                  <a:cubicBezTo>
                    <a:pt x="4058" y="7141"/>
                    <a:pt x="3925" y="7090"/>
                    <a:pt x="3792" y="7066"/>
                  </a:cubicBezTo>
                  <a:cubicBezTo>
                    <a:pt x="3801" y="7022"/>
                    <a:pt x="3801" y="6986"/>
                    <a:pt x="3809" y="6942"/>
                  </a:cubicBezTo>
                  <a:cubicBezTo>
                    <a:pt x="14417" y="5140"/>
                    <a:pt x="25095" y="4069"/>
                    <a:pt x="35827" y="3552"/>
                  </a:cubicBezTo>
                  <a:close/>
                  <a:moveTo>
                    <a:pt x="28087" y="6607"/>
                  </a:moveTo>
                  <a:cubicBezTo>
                    <a:pt x="28321" y="6607"/>
                    <a:pt x="28431" y="6765"/>
                    <a:pt x="28423" y="7049"/>
                  </a:cubicBezTo>
                  <a:cubicBezTo>
                    <a:pt x="27397" y="7156"/>
                    <a:pt x="26380" y="7263"/>
                    <a:pt x="25363" y="7370"/>
                  </a:cubicBezTo>
                  <a:cubicBezTo>
                    <a:pt x="25309" y="7075"/>
                    <a:pt x="25425" y="6924"/>
                    <a:pt x="25675" y="6897"/>
                  </a:cubicBezTo>
                  <a:cubicBezTo>
                    <a:pt x="26451" y="6790"/>
                    <a:pt x="27227" y="6701"/>
                    <a:pt x="28012" y="6611"/>
                  </a:cubicBezTo>
                  <a:cubicBezTo>
                    <a:pt x="28038" y="6608"/>
                    <a:pt x="28063" y="6607"/>
                    <a:pt x="28087" y="6607"/>
                  </a:cubicBezTo>
                  <a:close/>
                  <a:moveTo>
                    <a:pt x="18916" y="7705"/>
                  </a:moveTo>
                  <a:cubicBezTo>
                    <a:pt x="19111" y="7705"/>
                    <a:pt x="19235" y="7818"/>
                    <a:pt x="19243" y="8083"/>
                  </a:cubicBezTo>
                  <a:cubicBezTo>
                    <a:pt x="18226" y="8217"/>
                    <a:pt x="17218" y="8342"/>
                    <a:pt x="16183" y="8467"/>
                  </a:cubicBezTo>
                  <a:cubicBezTo>
                    <a:pt x="16147" y="8182"/>
                    <a:pt x="16245" y="8030"/>
                    <a:pt x="16486" y="7994"/>
                  </a:cubicBezTo>
                  <a:cubicBezTo>
                    <a:pt x="17271" y="7896"/>
                    <a:pt x="18065" y="7789"/>
                    <a:pt x="18850" y="7709"/>
                  </a:cubicBezTo>
                  <a:cubicBezTo>
                    <a:pt x="18873" y="7706"/>
                    <a:pt x="18895" y="7705"/>
                    <a:pt x="18916" y="7705"/>
                  </a:cubicBezTo>
                  <a:close/>
                  <a:moveTo>
                    <a:pt x="14474" y="7785"/>
                  </a:moveTo>
                  <a:cubicBezTo>
                    <a:pt x="14748" y="7785"/>
                    <a:pt x="14793" y="7890"/>
                    <a:pt x="14845" y="8280"/>
                  </a:cubicBezTo>
                  <a:cubicBezTo>
                    <a:pt x="14854" y="8387"/>
                    <a:pt x="14863" y="8485"/>
                    <a:pt x="14880" y="8637"/>
                  </a:cubicBezTo>
                  <a:cubicBezTo>
                    <a:pt x="13855" y="8779"/>
                    <a:pt x="12838" y="8913"/>
                    <a:pt x="11838" y="9047"/>
                  </a:cubicBezTo>
                  <a:cubicBezTo>
                    <a:pt x="11821" y="9011"/>
                    <a:pt x="11803" y="8993"/>
                    <a:pt x="11794" y="8976"/>
                  </a:cubicBezTo>
                  <a:cubicBezTo>
                    <a:pt x="11651" y="8182"/>
                    <a:pt x="11705" y="8101"/>
                    <a:pt x="12490" y="7994"/>
                  </a:cubicBezTo>
                  <a:cubicBezTo>
                    <a:pt x="13078" y="7914"/>
                    <a:pt x="13676" y="7851"/>
                    <a:pt x="14265" y="7798"/>
                  </a:cubicBezTo>
                  <a:cubicBezTo>
                    <a:pt x="14347" y="7790"/>
                    <a:pt x="14416" y="7785"/>
                    <a:pt x="14474" y="7785"/>
                  </a:cubicBezTo>
                  <a:close/>
                  <a:moveTo>
                    <a:pt x="33633" y="4328"/>
                  </a:moveTo>
                  <a:cubicBezTo>
                    <a:pt x="33588" y="5122"/>
                    <a:pt x="33543" y="5844"/>
                    <a:pt x="33508" y="6585"/>
                  </a:cubicBezTo>
                  <a:cubicBezTo>
                    <a:pt x="31929" y="6727"/>
                    <a:pt x="30394" y="6870"/>
                    <a:pt x="28833" y="7004"/>
                  </a:cubicBezTo>
                  <a:cubicBezTo>
                    <a:pt x="28815" y="6942"/>
                    <a:pt x="28797" y="6879"/>
                    <a:pt x="28779" y="6826"/>
                  </a:cubicBezTo>
                  <a:cubicBezTo>
                    <a:pt x="28674" y="6444"/>
                    <a:pt x="28458" y="6240"/>
                    <a:pt x="28090" y="6240"/>
                  </a:cubicBezTo>
                  <a:cubicBezTo>
                    <a:pt x="28054" y="6240"/>
                    <a:pt x="28016" y="6242"/>
                    <a:pt x="27977" y="6246"/>
                  </a:cubicBezTo>
                  <a:cubicBezTo>
                    <a:pt x="27263" y="6308"/>
                    <a:pt x="26558" y="6397"/>
                    <a:pt x="25853" y="6496"/>
                  </a:cubicBezTo>
                  <a:cubicBezTo>
                    <a:pt x="25166" y="6585"/>
                    <a:pt x="25050" y="6719"/>
                    <a:pt x="24943" y="7414"/>
                  </a:cubicBezTo>
                  <a:cubicBezTo>
                    <a:pt x="23186" y="7620"/>
                    <a:pt x="21429" y="7825"/>
                    <a:pt x="19671" y="8030"/>
                  </a:cubicBezTo>
                  <a:cubicBezTo>
                    <a:pt x="19433" y="7489"/>
                    <a:pt x="19341" y="7350"/>
                    <a:pt x="18927" y="7350"/>
                  </a:cubicBezTo>
                  <a:cubicBezTo>
                    <a:pt x="18829" y="7350"/>
                    <a:pt x="18713" y="7358"/>
                    <a:pt x="18574" y="7370"/>
                  </a:cubicBezTo>
                  <a:cubicBezTo>
                    <a:pt x="17860" y="7432"/>
                    <a:pt x="17138" y="7530"/>
                    <a:pt x="16424" y="7637"/>
                  </a:cubicBezTo>
                  <a:cubicBezTo>
                    <a:pt x="16121" y="7673"/>
                    <a:pt x="15844" y="7851"/>
                    <a:pt x="15844" y="8164"/>
                  </a:cubicBezTo>
                  <a:cubicBezTo>
                    <a:pt x="15837" y="8514"/>
                    <a:pt x="15675" y="8572"/>
                    <a:pt x="15436" y="8572"/>
                  </a:cubicBezTo>
                  <a:cubicBezTo>
                    <a:pt x="15377" y="8572"/>
                    <a:pt x="15313" y="8569"/>
                    <a:pt x="15246" y="8565"/>
                  </a:cubicBezTo>
                  <a:cubicBezTo>
                    <a:pt x="15228" y="8405"/>
                    <a:pt x="15211" y="8244"/>
                    <a:pt x="15193" y="8083"/>
                  </a:cubicBezTo>
                  <a:cubicBezTo>
                    <a:pt x="15142" y="7688"/>
                    <a:pt x="14902" y="7420"/>
                    <a:pt x="14524" y="7420"/>
                  </a:cubicBezTo>
                  <a:cubicBezTo>
                    <a:pt x="14500" y="7420"/>
                    <a:pt x="14477" y="7421"/>
                    <a:pt x="14452" y="7423"/>
                  </a:cubicBezTo>
                  <a:cubicBezTo>
                    <a:pt x="13632" y="7504"/>
                    <a:pt x="12811" y="7593"/>
                    <a:pt x="11990" y="7718"/>
                  </a:cubicBezTo>
                  <a:cubicBezTo>
                    <a:pt x="11553" y="7780"/>
                    <a:pt x="11348" y="8083"/>
                    <a:pt x="11383" y="8529"/>
                  </a:cubicBezTo>
                  <a:cubicBezTo>
                    <a:pt x="11392" y="8717"/>
                    <a:pt x="11410" y="8904"/>
                    <a:pt x="11428" y="9109"/>
                  </a:cubicBezTo>
                  <a:cubicBezTo>
                    <a:pt x="9858" y="9323"/>
                    <a:pt x="8332" y="9538"/>
                    <a:pt x="6771" y="9752"/>
                  </a:cubicBezTo>
                  <a:cubicBezTo>
                    <a:pt x="6557" y="8922"/>
                    <a:pt x="6361" y="8110"/>
                    <a:pt x="6147" y="7254"/>
                  </a:cubicBezTo>
                  <a:cubicBezTo>
                    <a:pt x="15282" y="6023"/>
                    <a:pt x="24417" y="5032"/>
                    <a:pt x="33633" y="4328"/>
                  </a:cubicBezTo>
                  <a:close/>
                  <a:moveTo>
                    <a:pt x="5781" y="7307"/>
                  </a:moveTo>
                  <a:cubicBezTo>
                    <a:pt x="5986" y="8146"/>
                    <a:pt x="6191" y="8958"/>
                    <a:pt x="6397" y="9796"/>
                  </a:cubicBezTo>
                  <a:cubicBezTo>
                    <a:pt x="6049" y="9850"/>
                    <a:pt x="5728" y="9903"/>
                    <a:pt x="5371" y="9957"/>
                  </a:cubicBezTo>
                  <a:cubicBezTo>
                    <a:pt x="5165" y="9118"/>
                    <a:pt x="4960" y="8298"/>
                    <a:pt x="4755" y="7450"/>
                  </a:cubicBezTo>
                  <a:cubicBezTo>
                    <a:pt x="5112" y="7397"/>
                    <a:pt x="5433" y="7352"/>
                    <a:pt x="5781" y="7307"/>
                  </a:cubicBezTo>
                  <a:close/>
                  <a:moveTo>
                    <a:pt x="38664" y="10599"/>
                  </a:moveTo>
                  <a:cubicBezTo>
                    <a:pt x="38941" y="10608"/>
                    <a:pt x="39199" y="10590"/>
                    <a:pt x="39449" y="10653"/>
                  </a:cubicBezTo>
                  <a:cubicBezTo>
                    <a:pt x="39556" y="10688"/>
                    <a:pt x="39699" y="10876"/>
                    <a:pt x="39708" y="10992"/>
                  </a:cubicBezTo>
                  <a:cubicBezTo>
                    <a:pt x="39726" y="12062"/>
                    <a:pt x="39717" y="13133"/>
                    <a:pt x="39717" y="14203"/>
                  </a:cubicBezTo>
                  <a:cubicBezTo>
                    <a:pt x="39717" y="14444"/>
                    <a:pt x="39565" y="14560"/>
                    <a:pt x="39342" y="14596"/>
                  </a:cubicBezTo>
                  <a:cubicBezTo>
                    <a:pt x="39172" y="14623"/>
                    <a:pt x="38994" y="14640"/>
                    <a:pt x="38780" y="14667"/>
                  </a:cubicBezTo>
                  <a:cubicBezTo>
                    <a:pt x="38744" y="13311"/>
                    <a:pt x="38709" y="11982"/>
                    <a:pt x="38664" y="10599"/>
                  </a:cubicBezTo>
                  <a:close/>
                  <a:moveTo>
                    <a:pt x="1160" y="14640"/>
                  </a:moveTo>
                  <a:cubicBezTo>
                    <a:pt x="1338" y="15943"/>
                    <a:pt x="1508" y="17245"/>
                    <a:pt x="1677" y="18575"/>
                  </a:cubicBezTo>
                  <a:cubicBezTo>
                    <a:pt x="1607" y="18594"/>
                    <a:pt x="1542" y="18604"/>
                    <a:pt x="1484" y="18604"/>
                  </a:cubicBezTo>
                  <a:cubicBezTo>
                    <a:pt x="1279" y="18604"/>
                    <a:pt x="1153" y="18483"/>
                    <a:pt x="1097" y="18253"/>
                  </a:cubicBezTo>
                  <a:cubicBezTo>
                    <a:pt x="883" y="17272"/>
                    <a:pt x="651" y="16291"/>
                    <a:pt x="455" y="15301"/>
                  </a:cubicBezTo>
                  <a:cubicBezTo>
                    <a:pt x="366" y="14846"/>
                    <a:pt x="482" y="14756"/>
                    <a:pt x="1160" y="14640"/>
                  </a:cubicBezTo>
                  <a:close/>
                  <a:moveTo>
                    <a:pt x="37122" y="6686"/>
                  </a:moveTo>
                  <a:cubicBezTo>
                    <a:pt x="37681" y="6686"/>
                    <a:pt x="38035" y="6981"/>
                    <a:pt x="38084" y="7566"/>
                  </a:cubicBezTo>
                  <a:cubicBezTo>
                    <a:pt x="38191" y="8842"/>
                    <a:pt x="38280" y="10126"/>
                    <a:pt x="38316" y="11402"/>
                  </a:cubicBezTo>
                  <a:cubicBezTo>
                    <a:pt x="38361" y="12812"/>
                    <a:pt x="38325" y="14221"/>
                    <a:pt x="38325" y="15631"/>
                  </a:cubicBezTo>
                  <a:lnTo>
                    <a:pt x="38441" y="15631"/>
                  </a:lnTo>
                  <a:cubicBezTo>
                    <a:pt x="38370" y="17736"/>
                    <a:pt x="38263" y="19850"/>
                    <a:pt x="38227" y="21956"/>
                  </a:cubicBezTo>
                  <a:cubicBezTo>
                    <a:pt x="38200" y="23829"/>
                    <a:pt x="37531" y="25533"/>
                    <a:pt x="36898" y="27246"/>
                  </a:cubicBezTo>
                  <a:cubicBezTo>
                    <a:pt x="36880" y="27290"/>
                    <a:pt x="36853" y="27335"/>
                    <a:pt x="36835" y="27388"/>
                  </a:cubicBezTo>
                  <a:cubicBezTo>
                    <a:pt x="36612" y="27986"/>
                    <a:pt x="36193" y="28289"/>
                    <a:pt x="35551" y="28361"/>
                  </a:cubicBezTo>
                  <a:cubicBezTo>
                    <a:pt x="33115" y="28637"/>
                    <a:pt x="30698" y="28967"/>
                    <a:pt x="28262" y="29235"/>
                  </a:cubicBezTo>
                  <a:cubicBezTo>
                    <a:pt x="25728" y="29512"/>
                    <a:pt x="23186" y="29744"/>
                    <a:pt x="20643" y="29967"/>
                  </a:cubicBezTo>
                  <a:cubicBezTo>
                    <a:pt x="18306" y="30181"/>
                    <a:pt x="15960" y="30377"/>
                    <a:pt x="13614" y="30564"/>
                  </a:cubicBezTo>
                  <a:cubicBezTo>
                    <a:pt x="11740" y="30707"/>
                    <a:pt x="9867" y="30832"/>
                    <a:pt x="7985" y="30966"/>
                  </a:cubicBezTo>
                  <a:cubicBezTo>
                    <a:pt x="7726" y="30993"/>
                    <a:pt x="7458" y="30975"/>
                    <a:pt x="7199" y="31010"/>
                  </a:cubicBezTo>
                  <a:cubicBezTo>
                    <a:pt x="7115" y="31023"/>
                    <a:pt x="7033" y="31029"/>
                    <a:pt x="6954" y="31029"/>
                  </a:cubicBezTo>
                  <a:cubicBezTo>
                    <a:pt x="6409" y="31029"/>
                    <a:pt x="5997" y="30744"/>
                    <a:pt x="5638" y="30323"/>
                  </a:cubicBezTo>
                  <a:cubicBezTo>
                    <a:pt x="4925" y="29485"/>
                    <a:pt x="4479" y="28504"/>
                    <a:pt x="4050" y="27513"/>
                  </a:cubicBezTo>
                  <a:cubicBezTo>
                    <a:pt x="3952" y="27290"/>
                    <a:pt x="3845" y="27067"/>
                    <a:pt x="3783" y="26835"/>
                  </a:cubicBezTo>
                  <a:cubicBezTo>
                    <a:pt x="3524" y="25774"/>
                    <a:pt x="3265" y="24712"/>
                    <a:pt x="3033" y="23642"/>
                  </a:cubicBezTo>
                  <a:cubicBezTo>
                    <a:pt x="2355" y="20635"/>
                    <a:pt x="1856" y="17584"/>
                    <a:pt x="1535" y="14515"/>
                  </a:cubicBezTo>
                  <a:cubicBezTo>
                    <a:pt x="1445" y="13641"/>
                    <a:pt x="1374" y="12758"/>
                    <a:pt x="1321" y="11884"/>
                  </a:cubicBezTo>
                  <a:cubicBezTo>
                    <a:pt x="1276" y="11206"/>
                    <a:pt x="1570" y="10867"/>
                    <a:pt x="2239" y="10778"/>
                  </a:cubicBezTo>
                  <a:cubicBezTo>
                    <a:pt x="5478" y="10314"/>
                    <a:pt x="8725" y="9841"/>
                    <a:pt x="11963" y="9404"/>
                  </a:cubicBezTo>
                  <a:cubicBezTo>
                    <a:pt x="14818" y="9020"/>
                    <a:pt x="17673" y="8654"/>
                    <a:pt x="20528" y="8306"/>
                  </a:cubicBezTo>
                  <a:cubicBezTo>
                    <a:pt x="23052" y="8003"/>
                    <a:pt x="25595" y="7709"/>
                    <a:pt x="28128" y="7450"/>
                  </a:cubicBezTo>
                  <a:cubicBezTo>
                    <a:pt x="30332" y="7227"/>
                    <a:pt x="32544" y="7049"/>
                    <a:pt x="34748" y="6861"/>
                  </a:cubicBezTo>
                  <a:cubicBezTo>
                    <a:pt x="35488" y="6790"/>
                    <a:pt x="36237" y="6754"/>
                    <a:pt x="36978" y="6692"/>
                  </a:cubicBezTo>
                  <a:cubicBezTo>
                    <a:pt x="37027" y="6688"/>
                    <a:pt x="37075" y="6686"/>
                    <a:pt x="37122" y="6686"/>
                  </a:cubicBezTo>
                  <a:close/>
                  <a:moveTo>
                    <a:pt x="38031" y="24489"/>
                  </a:moveTo>
                  <a:cubicBezTo>
                    <a:pt x="38048" y="24489"/>
                    <a:pt x="38066" y="24489"/>
                    <a:pt x="38084" y="24498"/>
                  </a:cubicBezTo>
                  <a:cubicBezTo>
                    <a:pt x="37968" y="25783"/>
                    <a:pt x="37870" y="27067"/>
                    <a:pt x="37727" y="28352"/>
                  </a:cubicBezTo>
                  <a:cubicBezTo>
                    <a:pt x="37585" y="29610"/>
                    <a:pt x="37513" y="29645"/>
                    <a:pt x="36255" y="29806"/>
                  </a:cubicBezTo>
                  <a:cubicBezTo>
                    <a:pt x="34016" y="30083"/>
                    <a:pt x="31777" y="30395"/>
                    <a:pt x="29538" y="30654"/>
                  </a:cubicBezTo>
                  <a:cubicBezTo>
                    <a:pt x="27379" y="30903"/>
                    <a:pt x="25220" y="31117"/>
                    <a:pt x="23052" y="31314"/>
                  </a:cubicBezTo>
                  <a:cubicBezTo>
                    <a:pt x="20599" y="31537"/>
                    <a:pt x="18137" y="31733"/>
                    <a:pt x="15674" y="31920"/>
                  </a:cubicBezTo>
                  <a:cubicBezTo>
                    <a:pt x="13605" y="32072"/>
                    <a:pt x="11526" y="32197"/>
                    <a:pt x="9456" y="32322"/>
                  </a:cubicBezTo>
                  <a:cubicBezTo>
                    <a:pt x="8431" y="32384"/>
                    <a:pt x="7396" y="32438"/>
                    <a:pt x="6370" y="32500"/>
                  </a:cubicBezTo>
                  <a:cubicBezTo>
                    <a:pt x="6298" y="32505"/>
                    <a:pt x="6231" y="32507"/>
                    <a:pt x="6168" y="32507"/>
                  </a:cubicBezTo>
                  <a:cubicBezTo>
                    <a:pt x="5580" y="32507"/>
                    <a:pt x="5350" y="32305"/>
                    <a:pt x="5157" y="31653"/>
                  </a:cubicBezTo>
                  <a:cubicBezTo>
                    <a:pt x="4844" y="30627"/>
                    <a:pt x="4541" y="29583"/>
                    <a:pt x="4238" y="28548"/>
                  </a:cubicBezTo>
                  <a:cubicBezTo>
                    <a:pt x="4238" y="28530"/>
                    <a:pt x="4247" y="28513"/>
                    <a:pt x="4256" y="28459"/>
                  </a:cubicBezTo>
                  <a:cubicBezTo>
                    <a:pt x="4434" y="28780"/>
                    <a:pt x="4568" y="29101"/>
                    <a:pt x="4764" y="29378"/>
                  </a:cubicBezTo>
                  <a:cubicBezTo>
                    <a:pt x="5067" y="29833"/>
                    <a:pt x="5380" y="30279"/>
                    <a:pt x="5736" y="30689"/>
                  </a:cubicBezTo>
                  <a:cubicBezTo>
                    <a:pt x="6046" y="31031"/>
                    <a:pt x="6437" y="31202"/>
                    <a:pt x="6904" y="31202"/>
                  </a:cubicBezTo>
                  <a:cubicBezTo>
                    <a:pt x="6948" y="31202"/>
                    <a:pt x="6993" y="31201"/>
                    <a:pt x="7039" y="31198"/>
                  </a:cubicBezTo>
                  <a:cubicBezTo>
                    <a:pt x="8832" y="31073"/>
                    <a:pt x="10625" y="30975"/>
                    <a:pt x="12409" y="30841"/>
                  </a:cubicBezTo>
                  <a:cubicBezTo>
                    <a:pt x="14345" y="30698"/>
                    <a:pt x="16281" y="30538"/>
                    <a:pt x="18217" y="30368"/>
                  </a:cubicBezTo>
                  <a:cubicBezTo>
                    <a:pt x="20429" y="30172"/>
                    <a:pt x="22633" y="29976"/>
                    <a:pt x="24836" y="29761"/>
                  </a:cubicBezTo>
                  <a:cubicBezTo>
                    <a:pt x="26977" y="29556"/>
                    <a:pt x="29118" y="29351"/>
                    <a:pt x="31260" y="29101"/>
                  </a:cubicBezTo>
                  <a:cubicBezTo>
                    <a:pt x="32785" y="28932"/>
                    <a:pt x="34311" y="28682"/>
                    <a:pt x="35845" y="28486"/>
                  </a:cubicBezTo>
                  <a:cubicBezTo>
                    <a:pt x="36336" y="28423"/>
                    <a:pt x="36675" y="28182"/>
                    <a:pt x="36853" y="27745"/>
                  </a:cubicBezTo>
                  <a:cubicBezTo>
                    <a:pt x="37219" y="26835"/>
                    <a:pt x="37540" y="25899"/>
                    <a:pt x="37879" y="24980"/>
                  </a:cubicBezTo>
                  <a:cubicBezTo>
                    <a:pt x="37941" y="24819"/>
                    <a:pt x="37986" y="24650"/>
                    <a:pt x="38031" y="24489"/>
                  </a:cubicBezTo>
                  <a:close/>
                  <a:moveTo>
                    <a:pt x="35409" y="1"/>
                  </a:moveTo>
                  <a:cubicBezTo>
                    <a:pt x="35347" y="1"/>
                    <a:pt x="35281" y="4"/>
                    <a:pt x="35212" y="10"/>
                  </a:cubicBezTo>
                  <a:cubicBezTo>
                    <a:pt x="34525" y="72"/>
                    <a:pt x="33829" y="117"/>
                    <a:pt x="33142" y="179"/>
                  </a:cubicBezTo>
                  <a:cubicBezTo>
                    <a:pt x="31152" y="358"/>
                    <a:pt x="29163" y="518"/>
                    <a:pt x="27174" y="715"/>
                  </a:cubicBezTo>
                  <a:cubicBezTo>
                    <a:pt x="25006" y="920"/>
                    <a:pt x="22829" y="1143"/>
                    <a:pt x="20661" y="1384"/>
                  </a:cubicBezTo>
                  <a:cubicBezTo>
                    <a:pt x="18538" y="1607"/>
                    <a:pt x="16424" y="1848"/>
                    <a:pt x="14310" y="2097"/>
                  </a:cubicBezTo>
                  <a:cubicBezTo>
                    <a:pt x="12026" y="2374"/>
                    <a:pt x="9742" y="2659"/>
                    <a:pt x="7467" y="2954"/>
                  </a:cubicBezTo>
                  <a:cubicBezTo>
                    <a:pt x="6138" y="3132"/>
                    <a:pt x="4809" y="3320"/>
                    <a:pt x="3479" y="3516"/>
                  </a:cubicBezTo>
                  <a:cubicBezTo>
                    <a:pt x="2998" y="3587"/>
                    <a:pt x="2766" y="3917"/>
                    <a:pt x="2846" y="4390"/>
                  </a:cubicBezTo>
                  <a:cubicBezTo>
                    <a:pt x="2998" y="5247"/>
                    <a:pt x="3158" y="6112"/>
                    <a:pt x="3372" y="6950"/>
                  </a:cubicBezTo>
                  <a:cubicBezTo>
                    <a:pt x="3417" y="7156"/>
                    <a:pt x="3667" y="7343"/>
                    <a:pt x="3863" y="7468"/>
                  </a:cubicBezTo>
                  <a:cubicBezTo>
                    <a:pt x="3940" y="7514"/>
                    <a:pt x="4041" y="7522"/>
                    <a:pt x="4149" y="7522"/>
                  </a:cubicBezTo>
                  <a:cubicBezTo>
                    <a:pt x="4205" y="7522"/>
                    <a:pt x="4263" y="7520"/>
                    <a:pt x="4321" y="7520"/>
                  </a:cubicBezTo>
                  <a:cubicBezTo>
                    <a:pt x="4347" y="7520"/>
                    <a:pt x="4373" y="7520"/>
                    <a:pt x="4398" y="7521"/>
                  </a:cubicBezTo>
                  <a:cubicBezTo>
                    <a:pt x="4595" y="8342"/>
                    <a:pt x="4800" y="9163"/>
                    <a:pt x="5005" y="10001"/>
                  </a:cubicBezTo>
                  <a:cubicBezTo>
                    <a:pt x="4862" y="10028"/>
                    <a:pt x="4755" y="10055"/>
                    <a:pt x="4639" y="10064"/>
                  </a:cubicBezTo>
                  <a:cubicBezTo>
                    <a:pt x="3765" y="10198"/>
                    <a:pt x="2891" y="10323"/>
                    <a:pt x="2025" y="10448"/>
                  </a:cubicBezTo>
                  <a:cubicBezTo>
                    <a:pt x="1490" y="10519"/>
                    <a:pt x="1142" y="10822"/>
                    <a:pt x="1026" y="11322"/>
                  </a:cubicBezTo>
                  <a:cubicBezTo>
                    <a:pt x="946" y="11643"/>
                    <a:pt x="964" y="12000"/>
                    <a:pt x="982" y="12348"/>
                  </a:cubicBezTo>
                  <a:cubicBezTo>
                    <a:pt x="1017" y="12972"/>
                    <a:pt x="1080" y="13597"/>
                    <a:pt x="1133" y="14248"/>
                  </a:cubicBezTo>
                  <a:cubicBezTo>
                    <a:pt x="964" y="14292"/>
                    <a:pt x="803" y="14328"/>
                    <a:pt x="643" y="14373"/>
                  </a:cubicBezTo>
                  <a:cubicBezTo>
                    <a:pt x="250" y="14489"/>
                    <a:pt x="0" y="14774"/>
                    <a:pt x="80" y="15167"/>
                  </a:cubicBezTo>
                  <a:cubicBezTo>
                    <a:pt x="295" y="16273"/>
                    <a:pt x="535" y="17379"/>
                    <a:pt x="794" y="18476"/>
                  </a:cubicBezTo>
                  <a:cubicBezTo>
                    <a:pt x="874" y="18806"/>
                    <a:pt x="1133" y="18967"/>
                    <a:pt x="1481" y="18967"/>
                  </a:cubicBezTo>
                  <a:lnTo>
                    <a:pt x="1749" y="18967"/>
                  </a:lnTo>
                  <a:cubicBezTo>
                    <a:pt x="1775" y="19092"/>
                    <a:pt x="1802" y="19190"/>
                    <a:pt x="1820" y="19279"/>
                  </a:cubicBezTo>
                  <a:cubicBezTo>
                    <a:pt x="2293" y="22161"/>
                    <a:pt x="2908" y="25007"/>
                    <a:pt x="3667" y="27826"/>
                  </a:cubicBezTo>
                  <a:cubicBezTo>
                    <a:pt x="4041" y="29199"/>
                    <a:pt x="4452" y="30573"/>
                    <a:pt x="4862" y="31938"/>
                  </a:cubicBezTo>
                  <a:cubicBezTo>
                    <a:pt x="5034" y="32524"/>
                    <a:pt x="5481" y="32876"/>
                    <a:pt x="6025" y="32876"/>
                  </a:cubicBezTo>
                  <a:cubicBezTo>
                    <a:pt x="6044" y="32876"/>
                    <a:pt x="6064" y="32876"/>
                    <a:pt x="6084" y="32875"/>
                  </a:cubicBezTo>
                  <a:cubicBezTo>
                    <a:pt x="7637" y="32795"/>
                    <a:pt x="9189" y="32714"/>
                    <a:pt x="10741" y="32607"/>
                  </a:cubicBezTo>
                  <a:cubicBezTo>
                    <a:pt x="13061" y="32456"/>
                    <a:pt x="15380" y="32304"/>
                    <a:pt x="17691" y="32134"/>
                  </a:cubicBezTo>
                  <a:cubicBezTo>
                    <a:pt x="19787" y="31974"/>
                    <a:pt x="21875" y="31804"/>
                    <a:pt x="23971" y="31599"/>
                  </a:cubicBezTo>
                  <a:cubicBezTo>
                    <a:pt x="26264" y="31376"/>
                    <a:pt x="28565" y="31135"/>
                    <a:pt x="30858" y="30868"/>
                  </a:cubicBezTo>
                  <a:cubicBezTo>
                    <a:pt x="32821" y="30636"/>
                    <a:pt x="34774" y="30377"/>
                    <a:pt x="36728" y="30100"/>
                  </a:cubicBezTo>
                  <a:cubicBezTo>
                    <a:pt x="37656" y="29967"/>
                    <a:pt x="37977" y="29628"/>
                    <a:pt x="38057" y="28753"/>
                  </a:cubicBezTo>
                  <a:cubicBezTo>
                    <a:pt x="38200" y="27281"/>
                    <a:pt x="38370" y="25809"/>
                    <a:pt x="38432" y="24329"/>
                  </a:cubicBezTo>
                  <a:cubicBezTo>
                    <a:pt x="38575" y="21313"/>
                    <a:pt x="38655" y="18289"/>
                    <a:pt x="38762" y="15265"/>
                  </a:cubicBezTo>
                  <a:cubicBezTo>
                    <a:pt x="38771" y="15193"/>
                    <a:pt x="38780" y="15122"/>
                    <a:pt x="38789" y="15051"/>
                  </a:cubicBezTo>
                  <a:cubicBezTo>
                    <a:pt x="39012" y="15015"/>
                    <a:pt x="39217" y="14979"/>
                    <a:pt x="39422" y="14944"/>
                  </a:cubicBezTo>
                  <a:cubicBezTo>
                    <a:pt x="39842" y="14863"/>
                    <a:pt x="40074" y="14649"/>
                    <a:pt x="40074" y="14221"/>
                  </a:cubicBezTo>
                  <a:cubicBezTo>
                    <a:pt x="40100" y="13159"/>
                    <a:pt x="40109" y="12107"/>
                    <a:pt x="40082" y="11045"/>
                  </a:cubicBezTo>
                  <a:cubicBezTo>
                    <a:pt x="40065" y="10483"/>
                    <a:pt x="39797" y="10278"/>
                    <a:pt x="39226" y="10260"/>
                  </a:cubicBezTo>
                  <a:cubicBezTo>
                    <a:pt x="39039" y="10251"/>
                    <a:pt x="38851" y="10242"/>
                    <a:pt x="38646" y="10233"/>
                  </a:cubicBezTo>
                  <a:cubicBezTo>
                    <a:pt x="38584" y="9341"/>
                    <a:pt x="38530" y="8476"/>
                    <a:pt x="38459" y="7611"/>
                  </a:cubicBezTo>
                  <a:cubicBezTo>
                    <a:pt x="38392" y="6794"/>
                    <a:pt x="37898" y="6328"/>
                    <a:pt x="37128" y="6328"/>
                  </a:cubicBezTo>
                  <a:cubicBezTo>
                    <a:pt x="37073" y="6328"/>
                    <a:pt x="37017" y="6330"/>
                    <a:pt x="36960" y="6335"/>
                  </a:cubicBezTo>
                  <a:cubicBezTo>
                    <a:pt x="36416" y="6380"/>
                    <a:pt x="35863" y="6406"/>
                    <a:pt x="35381" y="6433"/>
                  </a:cubicBezTo>
                  <a:cubicBezTo>
                    <a:pt x="35381" y="5719"/>
                    <a:pt x="35372" y="5050"/>
                    <a:pt x="35390" y="4381"/>
                  </a:cubicBezTo>
                  <a:cubicBezTo>
                    <a:pt x="35390" y="4310"/>
                    <a:pt x="35515" y="4203"/>
                    <a:pt x="35604" y="4176"/>
                  </a:cubicBezTo>
                  <a:cubicBezTo>
                    <a:pt x="36086" y="4042"/>
                    <a:pt x="36264" y="3837"/>
                    <a:pt x="36273" y="3329"/>
                  </a:cubicBezTo>
                  <a:cubicBezTo>
                    <a:pt x="36282" y="2535"/>
                    <a:pt x="36273" y="1732"/>
                    <a:pt x="36264" y="938"/>
                  </a:cubicBezTo>
                  <a:cubicBezTo>
                    <a:pt x="36256" y="276"/>
                    <a:pt x="36000" y="1"/>
                    <a:pt x="35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4514765" y="3953872"/>
              <a:ext cx="503862" cy="112878"/>
            </a:xfrm>
            <a:custGeom>
              <a:rect b="b" l="l" r="r" t="t"/>
              <a:pathLst>
                <a:path extrusionOk="0" h="4541" w="20270">
                  <a:moveTo>
                    <a:pt x="19497" y="372"/>
                  </a:moveTo>
                  <a:cubicBezTo>
                    <a:pt x="19655" y="372"/>
                    <a:pt x="19728" y="441"/>
                    <a:pt x="19743" y="646"/>
                  </a:cubicBezTo>
                  <a:cubicBezTo>
                    <a:pt x="19770" y="1137"/>
                    <a:pt x="19832" y="1627"/>
                    <a:pt x="19886" y="2145"/>
                  </a:cubicBezTo>
                  <a:cubicBezTo>
                    <a:pt x="18842" y="2287"/>
                    <a:pt x="17843" y="2421"/>
                    <a:pt x="16844" y="2555"/>
                  </a:cubicBezTo>
                  <a:cubicBezTo>
                    <a:pt x="16683" y="1922"/>
                    <a:pt x="16540" y="1324"/>
                    <a:pt x="16389" y="673"/>
                  </a:cubicBezTo>
                  <a:cubicBezTo>
                    <a:pt x="16647" y="646"/>
                    <a:pt x="16915" y="619"/>
                    <a:pt x="17183" y="592"/>
                  </a:cubicBezTo>
                  <a:cubicBezTo>
                    <a:pt x="17923" y="521"/>
                    <a:pt x="18663" y="459"/>
                    <a:pt x="19404" y="378"/>
                  </a:cubicBezTo>
                  <a:cubicBezTo>
                    <a:pt x="19438" y="374"/>
                    <a:pt x="19469" y="372"/>
                    <a:pt x="19497" y="372"/>
                  </a:cubicBezTo>
                  <a:close/>
                  <a:moveTo>
                    <a:pt x="15764" y="735"/>
                  </a:moveTo>
                  <a:cubicBezTo>
                    <a:pt x="15853" y="735"/>
                    <a:pt x="15996" y="806"/>
                    <a:pt x="16014" y="869"/>
                  </a:cubicBezTo>
                  <a:cubicBezTo>
                    <a:pt x="16183" y="1431"/>
                    <a:pt x="16326" y="1993"/>
                    <a:pt x="16487" y="2600"/>
                  </a:cubicBezTo>
                  <a:cubicBezTo>
                    <a:pt x="15327" y="2742"/>
                    <a:pt x="14239" y="2876"/>
                    <a:pt x="13123" y="3019"/>
                  </a:cubicBezTo>
                  <a:cubicBezTo>
                    <a:pt x="13034" y="2350"/>
                    <a:pt x="12945" y="1699"/>
                    <a:pt x="12847" y="1012"/>
                  </a:cubicBezTo>
                  <a:cubicBezTo>
                    <a:pt x="13498" y="949"/>
                    <a:pt x="14132" y="887"/>
                    <a:pt x="14765" y="815"/>
                  </a:cubicBezTo>
                  <a:cubicBezTo>
                    <a:pt x="15095" y="789"/>
                    <a:pt x="15425" y="753"/>
                    <a:pt x="15764" y="735"/>
                  </a:cubicBezTo>
                  <a:close/>
                  <a:moveTo>
                    <a:pt x="12472" y="1047"/>
                  </a:moveTo>
                  <a:cubicBezTo>
                    <a:pt x="12570" y="1716"/>
                    <a:pt x="12660" y="2359"/>
                    <a:pt x="12758" y="3055"/>
                  </a:cubicBezTo>
                  <a:cubicBezTo>
                    <a:pt x="11803" y="3162"/>
                    <a:pt x="10884" y="3260"/>
                    <a:pt x="9939" y="3358"/>
                  </a:cubicBezTo>
                  <a:cubicBezTo>
                    <a:pt x="9858" y="2671"/>
                    <a:pt x="9778" y="2020"/>
                    <a:pt x="9689" y="1333"/>
                  </a:cubicBezTo>
                  <a:cubicBezTo>
                    <a:pt x="10617" y="1235"/>
                    <a:pt x="11518" y="1145"/>
                    <a:pt x="12472" y="1047"/>
                  </a:cubicBezTo>
                  <a:close/>
                  <a:moveTo>
                    <a:pt x="9323" y="1368"/>
                  </a:moveTo>
                  <a:cubicBezTo>
                    <a:pt x="9412" y="2055"/>
                    <a:pt x="9493" y="2707"/>
                    <a:pt x="9573" y="3394"/>
                  </a:cubicBezTo>
                  <a:cubicBezTo>
                    <a:pt x="8716" y="3483"/>
                    <a:pt x="7905" y="3563"/>
                    <a:pt x="7048" y="3652"/>
                  </a:cubicBezTo>
                  <a:cubicBezTo>
                    <a:pt x="6959" y="2974"/>
                    <a:pt x="6879" y="2332"/>
                    <a:pt x="6790" y="1645"/>
                  </a:cubicBezTo>
                  <a:cubicBezTo>
                    <a:pt x="7637" y="1556"/>
                    <a:pt x="8467" y="1467"/>
                    <a:pt x="9323" y="1368"/>
                  </a:cubicBezTo>
                  <a:close/>
                  <a:moveTo>
                    <a:pt x="6415" y="1681"/>
                  </a:moveTo>
                  <a:cubicBezTo>
                    <a:pt x="6504" y="2359"/>
                    <a:pt x="6593" y="3001"/>
                    <a:pt x="6682" y="3688"/>
                  </a:cubicBezTo>
                  <a:cubicBezTo>
                    <a:pt x="5630" y="3777"/>
                    <a:pt x="4595" y="3866"/>
                    <a:pt x="3524" y="3965"/>
                  </a:cubicBezTo>
                  <a:cubicBezTo>
                    <a:pt x="3462" y="3322"/>
                    <a:pt x="3400" y="2689"/>
                    <a:pt x="3337" y="2038"/>
                  </a:cubicBezTo>
                  <a:cubicBezTo>
                    <a:pt x="4381" y="1922"/>
                    <a:pt x="5380" y="1806"/>
                    <a:pt x="6415" y="1681"/>
                  </a:cubicBezTo>
                  <a:close/>
                  <a:moveTo>
                    <a:pt x="2971" y="2082"/>
                  </a:moveTo>
                  <a:cubicBezTo>
                    <a:pt x="3034" y="2724"/>
                    <a:pt x="3087" y="3340"/>
                    <a:pt x="3150" y="3991"/>
                  </a:cubicBezTo>
                  <a:cubicBezTo>
                    <a:pt x="2284" y="4063"/>
                    <a:pt x="1446" y="4125"/>
                    <a:pt x="580" y="4188"/>
                  </a:cubicBezTo>
                  <a:cubicBezTo>
                    <a:pt x="509" y="3590"/>
                    <a:pt x="447" y="3019"/>
                    <a:pt x="384" y="2412"/>
                  </a:cubicBezTo>
                  <a:cubicBezTo>
                    <a:pt x="1241" y="2296"/>
                    <a:pt x="2079" y="2189"/>
                    <a:pt x="2971" y="2082"/>
                  </a:cubicBezTo>
                  <a:close/>
                  <a:moveTo>
                    <a:pt x="19555" y="0"/>
                  </a:moveTo>
                  <a:cubicBezTo>
                    <a:pt x="19490" y="0"/>
                    <a:pt x="19416" y="5"/>
                    <a:pt x="19333" y="12"/>
                  </a:cubicBezTo>
                  <a:cubicBezTo>
                    <a:pt x="18084" y="146"/>
                    <a:pt x="16826" y="253"/>
                    <a:pt x="15577" y="378"/>
                  </a:cubicBezTo>
                  <a:cubicBezTo>
                    <a:pt x="14221" y="503"/>
                    <a:pt x="12856" y="637"/>
                    <a:pt x="11500" y="780"/>
                  </a:cubicBezTo>
                  <a:cubicBezTo>
                    <a:pt x="9439" y="994"/>
                    <a:pt x="7369" y="1208"/>
                    <a:pt x="5300" y="1449"/>
                  </a:cubicBezTo>
                  <a:cubicBezTo>
                    <a:pt x="3703" y="1627"/>
                    <a:pt x="2097" y="1823"/>
                    <a:pt x="491" y="2020"/>
                  </a:cubicBezTo>
                  <a:cubicBezTo>
                    <a:pt x="143" y="2064"/>
                    <a:pt x="1" y="2252"/>
                    <a:pt x="36" y="2609"/>
                  </a:cubicBezTo>
                  <a:cubicBezTo>
                    <a:pt x="81" y="3046"/>
                    <a:pt x="134" y="3483"/>
                    <a:pt x="179" y="3920"/>
                  </a:cubicBezTo>
                  <a:cubicBezTo>
                    <a:pt x="242" y="4436"/>
                    <a:pt x="304" y="4541"/>
                    <a:pt x="757" y="4541"/>
                  </a:cubicBezTo>
                  <a:cubicBezTo>
                    <a:pt x="821" y="4541"/>
                    <a:pt x="893" y="4539"/>
                    <a:pt x="973" y="4535"/>
                  </a:cubicBezTo>
                  <a:cubicBezTo>
                    <a:pt x="1829" y="4464"/>
                    <a:pt x="2730" y="4411"/>
                    <a:pt x="3623" y="4321"/>
                  </a:cubicBezTo>
                  <a:cubicBezTo>
                    <a:pt x="6156" y="4089"/>
                    <a:pt x="8681" y="3866"/>
                    <a:pt x="11205" y="3581"/>
                  </a:cubicBezTo>
                  <a:cubicBezTo>
                    <a:pt x="14060" y="3260"/>
                    <a:pt x="16915" y="2885"/>
                    <a:pt x="19761" y="2519"/>
                  </a:cubicBezTo>
                  <a:cubicBezTo>
                    <a:pt x="20153" y="2475"/>
                    <a:pt x="20269" y="2323"/>
                    <a:pt x="20234" y="1931"/>
                  </a:cubicBezTo>
                  <a:cubicBezTo>
                    <a:pt x="20198" y="1484"/>
                    <a:pt x="20153" y="1047"/>
                    <a:pt x="20100" y="610"/>
                  </a:cubicBezTo>
                  <a:cubicBezTo>
                    <a:pt x="20047" y="146"/>
                    <a:pt x="19935" y="0"/>
                    <a:pt x="19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4874009" y="4059492"/>
              <a:ext cx="297619" cy="267964"/>
            </a:xfrm>
            <a:custGeom>
              <a:rect b="b" l="l" r="r" t="t"/>
              <a:pathLst>
                <a:path extrusionOk="0" h="10780" w="11973">
                  <a:moveTo>
                    <a:pt x="6549" y="349"/>
                  </a:moveTo>
                  <a:cubicBezTo>
                    <a:pt x="9475" y="402"/>
                    <a:pt x="11696" y="2731"/>
                    <a:pt x="11527" y="5648"/>
                  </a:cubicBezTo>
                  <a:cubicBezTo>
                    <a:pt x="11464" y="6727"/>
                    <a:pt x="11000" y="7664"/>
                    <a:pt x="10260" y="8431"/>
                  </a:cubicBezTo>
                  <a:cubicBezTo>
                    <a:pt x="9000" y="9738"/>
                    <a:pt x="7491" y="10416"/>
                    <a:pt x="5761" y="10416"/>
                  </a:cubicBezTo>
                  <a:cubicBezTo>
                    <a:pt x="5471" y="10416"/>
                    <a:pt x="5174" y="10397"/>
                    <a:pt x="4872" y="10358"/>
                  </a:cubicBezTo>
                  <a:cubicBezTo>
                    <a:pt x="3078" y="10126"/>
                    <a:pt x="1696" y="8744"/>
                    <a:pt x="1187" y="6781"/>
                  </a:cubicBezTo>
                  <a:cubicBezTo>
                    <a:pt x="474" y="3989"/>
                    <a:pt x="2070" y="1366"/>
                    <a:pt x="4970" y="617"/>
                  </a:cubicBezTo>
                  <a:cubicBezTo>
                    <a:pt x="5487" y="483"/>
                    <a:pt x="6022" y="438"/>
                    <a:pt x="6549" y="349"/>
                  </a:cubicBezTo>
                  <a:close/>
                  <a:moveTo>
                    <a:pt x="6531" y="1"/>
                  </a:moveTo>
                  <a:cubicBezTo>
                    <a:pt x="6112" y="54"/>
                    <a:pt x="5692" y="81"/>
                    <a:pt x="5282" y="162"/>
                  </a:cubicBezTo>
                  <a:cubicBezTo>
                    <a:pt x="2186" y="759"/>
                    <a:pt x="1" y="3560"/>
                    <a:pt x="804" y="6790"/>
                  </a:cubicBezTo>
                  <a:cubicBezTo>
                    <a:pt x="1339" y="8949"/>
                    <a:pt x="2927" y="10519"/>
                    <a:pt x="4925" y="10733"/>
                  </a:cubicBezTo>
                  <a:cubicBezTo>
                    <a:pt x="5208" y="10764"/>
                    <a:pt x="5487" y="10780"/>
                    <a:pt x="5760" y="10780"/>
                  </a:cubicBezTo>
                  <a:cubicBezTo>
                    <a:pt x="7586" y="10780"/>
                    <a:pt x="9182" y="10081"/>
                    <a:pt x="10501" y="8708"/>
                  </a:cubicBezTo>
                  <a:cubicBezTo>
                    <a:pt x="11366" y="7816"/>
                    <a:pt x="11875" y="6736"/>
                    <a:pt x="11901" y="5487"/>
                  </a:cubicBezTo>
                  <a:cubicBezTo>
                    <a:pt x="11973" y="2419"/>
                    <a:pt x="9609" y="28"/>
                    <a:pt x="6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4369521" y="4104858"/>
              <a:ext cx="322228" cy="267566"/>
            </a:xfrm>
            <a:custGeom>
              <a:rect b="b" l="l" r="r" t="t"/>
              <a:pathLst>
                <a:path extrusionOk="0" h="10764" w="12963">
                  <a:moveTo>
                    <a:pt x="6534" y="364"/>
                  </a:moveTo>
                  <a:cubicBezTo>
                    <a:pt x="7664" y="364"/>
                    <a:pt x="8734" y="713"/>
                    <a:pt x="9698" y="1521"/>
                  </a:cubicBezTo>
                  <a:cubicBezTo>
                    <a:pt x="11660" y="3172"/>
                    <a:pt x="12561" y="6731"/>
                    <a:pt x="9341" y="9149"/>
                  </a:cubicBezTo>
                  <a:cubicBezTo>
                    <a:pt x="8243" y="9978"/>
                    <a:pt x="6994" y="10371"/>
                    <a:pt x="5799" y="10398"/>
                  </a:cubicBezTo>
                  <a:cubicBezTo>
                    <a:pt x="5791" y="10398"/>
                    <a:pt x="5784" y="10398"/>
                    <a:pt x="5776" y="10398"/>
                  </a:cubicBezTo>
                  <a:cubicBezTo>
                    <a:pt x="3317" y="10398"/>
                    <a:pt x="1596" y="8954"/>
                    <a:pt x="1062" y="6597"/>
                  </a:cubicBezTo>
                  <a:cubicBezTo>
                    <a:pt x="446" y="3885"/>
                    <a:pt x="2008" y="1370"/>
                    <a:pt x="4800" y="611"/>
                  </a:cubicBezTo>
                  <a:cubicBezTo>
                    <a:pt x="5389" y="451"/>
                    <a:pt x="5969" y="364"/>
                    <a:pt x="6534" y="364"/>
                  </a:cubicBezTo>
                  <a:close/>
                  <a:moveTo>
                    <a:pt x="6520" y="0"/>
                  </a:moveTo>
                  <a:cubicBezTo>
                    <a:pt x="6037" y="0"/>
                    <a:pt x="5544" y="58"/>
                    <a:pt x="5041" y="165"/>
                  </a:cubicBezTo>
                  <a:cubicBezTo>
                    <a:pt x="2061" y="817"/>
                    <a:pt x="0" y="3502"/>
                    <a:pt x="678" y="6615"/>
                  </a:cubicBezTo>
                  <a:cubicBezTo>
                    <a:pt x="1231" y="9131"/>
                    <a:pt x="3114" y="10755"/>
                    <a:pt x="5888" y="10763"/>
                  </a:cubicBezTo>
                  <a:cubicBezTo>
                    <a:pt x="7173" y="10737"/>
                    <a:pt x="8600" y="10255"/>
                    <a:pt x="9822" y="9247"/>
                  </a:cubicBezTo>
                  <a:cubicBezTo>
                    <a:pt x="12963" y="6642"/>
                    <a:pt x="11981" y="2886"/>
                    <a:pt x="9858" y="1173"/>
                  </a:cubicBezTo>
                  <a:cubicBezTo>
                    <a:pt x="8841" y="354"/>
                    <a:pt x="7716" y="0"/>
                    <a:pt x="6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4670449" y="4106150"/>
              <a:ext cx="209574" cy="204528"/>
            </a:xfrm>
            <a:custGeom>
              <a:rect b="b" l="l" r="r" t="t"/>
              <a:pathLst>
                <a:path extrusionOk="0" h="8228" w="8431">
                  <a:moveTo>
                    <a:pt x="7347" y="371"/>
                  </a:moveTo>
                  <a:cubicBezTo>
                    <a:pt x="7686" y="371"/>
                    <a:pt x="7827" y="549"/>
                    <a:pt x="7851" y="934"/>
                  </a:cubicBezTo>
                  <a:cubicBezTo>
                    <a:pt x="7931" y="2165"/>
                    <a:pt x="8002" y="3387"/>
                    <a:pt x="8074" y="4610"/>
                  </a:cubicBezTo>
                  <a:cubicBezTo>
                    <a:pt x="8047" y="4610"/>
                    <a:pt x="8020" y="4618"/>
                    <a:pt x="7993" y="4618"/>
                  </a:cubicBezTo>
                  <a:cubicBezTo>
                    <a:pt x="7993" y="5332"/>
                    <a:pt x="7993" y="6046"/>
                    <a:pt x="7993" y="6759"/>
                  </a:cubicBezTo>
                  <a:cubicBezTo>
                    <a:pt x="7985" y="7116"/>
                    <a:pt x="7877" y="7259"/>
                    <a:pt x="7521" y="7304"/>
                  </a:cubicBezTo>
                  <a:cubicBezTo>
                    <a:pt x="6031" y="7482"/>
                    <a:pt x="4541" y="7634"/>
                    <a:pt x="3051" y="7794"/>
                  </a:cubicBezTo>
                  <a:cubicBezTo>
                    <a:pt x="2801" y="7821"/>
                    <a:pt x="2552" y="7830"/>
                    <a:pt x="2293" y="7857"/>
                  </a:cubicBezTo>
                  <a:cubicBezTo>
                    <a:pt x="2266" y="7859"/>
                    <a:pt x="2241" y="7860"/>
                    <a:pt x="2216" y="7860"/>
                  </a:cubicBezTo>
                  <a:cubicBezTo>
                    <a:pt x="1955" y="7860"/>
                    <a:pt x="1778" y="7732"/>
                    <a:pt x="1713" y="7455"/>
                  </a:cubicBezTo>
                  <a:cubicBezTo>
                    <a:pt x="1329" y="5680"/>
                    <a:pt x="937" y="3914"/>
                    <a:pt x="553" y="2138"/>
                  </a:cubicBezTo>
                  <a:cubicBezTo>
                    <a:pt x="518" y="1987"/>
                    <a:pt x="500" y="1835"/>
                    <a:pt x="482" y="1675"/>
                  </a:cubicBezTo>
                  <a:cubicBezTo>
                    <a:pt x="446" y="1300"/>
                    <a:pt x="571" y="1121"/>
                    <a:pt x="946" y="1077"/>
                  </a:cubicBezTo>
                  <a:cubicBezTo>
                    <a:pt x="3033" y="836"/>
                    <a:pt x="5121" y="604"/>
                    <a:pt x="7199" y="381"/>
                  </a:cubicBezTo>
                  <a:cubicBezTo>
                    <a:pt x="7252" y="375"/>
                    <a:pt x="7302" y="371"/>
                    <a:pt x="7347" y="371"/>
                  </a:cubicBezTo>
                  <a:close/>
                  <a:moveTo>
                    <a:pt x="7395" y="0"/>
                  </a:moveTo>
                  <a:cubicBezTo>
                    <a:pt x="7358" y="0"/>
                    <a:pt x="7319" y="2"/>
                    <a:pt x="7280" y="6"/>
                  </a:cubicBezTo>
                  <a:cubicBezTo>
                    <a:pt x="5148" y="238"/>
                    <a:pt x="3024" y="470"/>
                    <a:pt x="901" y="720"/>
                  </a:cubicBezTo>
                  <a:cubicBezTo>
                    <a:pt x="277" y="791"/>
                    <a:pt x="0" y="1166"/>
                    <a:pt x="125" y="1773"/>
                  </a:cubicBezTo>
                  <a:cubicBezTo>
                    <a:pt x="527" y="3717"/>
                    <a:pt x="946" y="5653"/>
                    <a:pt x="1374" y="7589"/>
                  </a:cubicBezTo>
                  <a:cubicBezTo>
                    <a:pt x="1464" y="7992"/>
                    <a:pt x="1767" y="8228"/>
                    <a:pt x="2162" y="8228"/>
                  </a:cubicBezTo>
                  <a:cubicBezTo>
                    <a:pt x="2196" y="8228"/>
                    <a:pt x="2231" y="8226"/>
                    <a:pt x="2266" y="8223"/>
                  </a:cubicBezTo>
                  <a:cubicBezTo>
                    <a:pt x="4041" y="8044"/>
                    <a:pt x="5817" y="7866"/>
                    <a:pt x="7592" y="7669"/>
                  </a:cubicBezTo>
                  <a:cubicBezTo>
                    <a:pt x="8083" y="7616"/>
                    <a:pt x="8350" y="7304"/>
                    <a:pt x="8359" y="6795"/>
                  </a:cubicBezTo>
                  <a:cubicBezTo>
                    <a:pt x="8368" y="5966"/>
                    <a:pt x="8359" y="5136"/>
                    <a:pt x="8359" y="4306"/>
                  </a:cubicBezTo>
                  <a:lnTo>
                    <a:pt x="8431" y="4306"/>
                  </a:lnTo>
                  <a:cubicBezTo>
                    <a:pt x="8350" y="3129"/>
                    <a:pt x="8288" y="1960"/>
                    <a:pt x="8199" y="782"/>
                  </a:cubicBezTo>
                  <a:cubicBezTo>
                    <a:pt x="8157" y="296"/>
                    <a:pt x="7850" y="0"/>
                    <a:pt x="7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4370839" y="4010274"/>
              <a:ext cx="81408" cy="78077"/>
            </a:xfrm>
            <a:custGeom>
              <a:rect b="b" l="l" r="r" t="t"/>
              <a:pathLst>
                <a:path extrusionOk="0" h="3141" w="3275">
                  <a:moveTo>
                    <a:pt x="1723" y="366"/>
                  </a:moveTo>
                  <a:cubicBezTo>
                    <a:pt x="2392" y="375"/>
                    <a:pt x="2909" y="875"/>
                    <a:pt x="2909" y="1535"/>
                  </a:cubicBezTo>
                  <a:cubicBezTo>
                    <a:pt x="2909" y="2190"/>
                    <a:pt x="2250" y="2766"/>
                    <a:pt x="1499" y="2766"/>
                  </a:cubicBezTo>
                  <a:cubicBezTo>
                    <a:pt x="1493" y="2766"/>
                    <a:pt x="1488" y="2766"/>
                    <a:pt x="1482" y="2766"/>
                  </a:cubicBezTo>
                  <a:cubicBezTo>
                    <a:pt x="848" y="2766"/>
                    <a:pt x="376" y="2258"/>
                    <a:pt x="376" y="1571"/>
                  </a:cubicBezTo>
                  <a:cubicBezTo>
                    <a:pt x="376" y="893"/>
                    <a:pt x="964" y="366"/>
                    <a:pt x="1723" y="366"/>
                  </a:cubicBezTo>
                  <a:close/>
                  <a:moveTo>
                    <a:pt x="1722" y="0"/>
                  </a:moveTo>
                  <a:cubicBezTo>
                    <a:pt x="1716" y="0"/>
                    <a:pt x="1710" y="0"/>
                    <a:pt x="1705" y="1"/>
                  </a:cubicBezTo>
                  <a:cubicBezTo>
                    <a:pt x="759" y="1"/>
                    <a:pt x="1" y="714"/>
                    <a:pt x="1" y="1580"/>
                  </a:cubicBezTo>
                  <a:cubicBezTo>
                    <a:pt x="10" y="2463"/>
                    <a:pt x="661" y="3141"/>
                    <a:pt x="1491" y="3141"/>
                  </a:cubicBezTo>
                  <a:cubicBezTo>
                    <a:pt x="2445" y="3141"/>
                    <a:pt x="3275" y="2400"/>
                    <a:pt x="3275" y="1544"/>
                  </a:cubicBezTo>
                  <a:cubicBezTo>
                    <a:pt x="3275" y="684"/>
                    <a:pt x="2588" y="0"/>
                    <a:pt x="1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5101979" y="3932444"/>
              <a:ext cx="81632" cy="77854"/>
            </a:xfrm>
            <a:custGeom>
              <a:rect b="b" l="l" r="r" t="t"/>
              <a:pathLst>
                <a:path extrusionOk="0" h="3132" w="3284">
                  <a:moveTo>
                    <a:pt x="1704" y="366"/>
                  </a:moveTo>
                  <a:cubicBezTo>
                    <a:pt x="1710" y="366"/>
                    <a:pt x="1716" y="366"/>
                    <a:pt x="1722" y="366"/>
                  </a:cubicBezTo>
                  <a:cubicBezTo>
                    <a:pt x="2382" y="375"/>
                    <a:pt x="2909" y="901"/>
                    <a:pt x="2909" y="1544"/>
                  </a:cubicBezTo>
                  <a:cubicBezTo>
                    <a:pt x="2918" y="2195"/>
                    <a:pt x="2240" y="2766"/>
                    <a:pt x="1481" y="2766"/>
                  </a:cubicBezTo>
                  <a:cubicBezTo>
                    <a:pt x="839" y="2766"/>
                    <a:pt x="375" y="2266"/>
                    <a:pt x="375" y="1579"/>
                  </a:cubicBezTo>
                  <a:cubicBezTo>
                    <a:pt x="366" y="907"/>
                    <a:pt x="972" y="366"/>
                    <a:pt x="1704" y="366"/>
                  </a:cubicBezTo>
                  <a:close/>
                  <a:moveTo>
                    <a:pt x="1712" y="0"/>
                  </a:moveTo>
                  <a:cubicBezTo>
                    <a:pt x="1707" y="0"/>
                    <a:pt x="1701" y="0"/>
                    <a:pt x="1696" y="0"/>
                  </a:cubicBezTo>
                  <a:cubicBezTo>
                    <a:pt x="750" y="9"/>
                    <a:pt x="1" y="705"/>
                    <a:pt x="9" y="1588"/>
                  </a:cubicBezTo>
                  <a:cubicBezTo>
                    <a:pt x="18" y="2480"/>
                    <a:pt x="643" y="3132"/>
                    <a:pt x="1490" y="3132"/>
                  </a:cubicBezTo>
                  <a:cubicBezTo>
                    <a:pt x="2454" y="3132"/>
                    <a:pt x="3275" y="2409"/>
                    <a:pt x="3275" y="1544"/>
                  </a:cubicBezTo>
                  <a:cubicBezTo>
                    <a:pt x="3283" y="693"/>
                    <a:pt x="2579" y="0"/>
                    <a:pt x="1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4840302" y="4343567"/>
              <a:ext cx="47254" cy="43501"/>
            </a:xfrm>
            <a:custGeom>
              <a:rect b="b" l="l" r="r" t="t"/>
              <a:pathLst>
                <a:path extrusionOk="0" h="1750" w="1901">
                  <a:moveTo>
                    <a:pt x="986" y="375"/>
                  </a:moveTo>
                  <a:cubicBezTo>
                    <a:pt x="993" y="375"/>
                    <a:pt x="1001" y="375"/>
                    <a:pt x="1009" y="375"/>
                  </a:cubicBezTo>
                  <a:cubicBezTo>
                    <a:pt x="1312" y="375"/>
                    <a:pt x="1526" y="590"/>
                    <a:pt x="1526" y="884"/>
                  </a:cubicBezTo>
                  <a:cubicBezTo>
                    <a:pt x="1535" y="1160"/>
                    <a:pt x="1276" y="1384"/>
                    <a:pt x="955" y="1384"/>
                  </a:cubicBezTo>
                  <a:cubicBezTo>
                    <a:pt x="950" y="1384"/>
                    <a:pt x="945" y="1384"/>
                    <a:pt x="940" y="1384"/>
                  </a:cubicBezTo>
                  <a:cubicBezTo>
                    <a:pt x="643" y="1384"/>
                    <a:pt x="384" y="1129"/>
                    <a:pt x="375" y="839"/>
                  </a:cubicBezTo>
                  <a:cubicBezTo>
                    <a:pt x="375" y="577"/>
                    <a:pt x="632" y="375"/>
                    <a:pt x="986" y="375"/>
                  </a:cubicBezTo>
                  <a:close/>
                  <a:moveTo>
                    <a:pt x="1009" y="1"/>
                  </a:moveTo>
                  <a:cubicBezTo>
                    <a:pt x="411" y="10"/>
                    <a:pt x="1" y="358"/>
                    <a:pt x="10" y="857"/>
                  </a:cubicBezTo>
                  <a:cubicBezTo>
                    <a:pt x="27" y="1351"/>
                    <a:pt x="438" y="1749"/>
                    <a:pt x="939" y="1749"/>
                  </a:cubicBezTo>
                  <a:cubicBezTo>
                    <a:pt x="944" y="1749"/>
                    <a:pt x="950" y="1749"/>
                    <a:pt x="955" y="1749"/>
                  </a:cubicBezTo>
                  <a:cubicBezTo>
                    <a:pt x="1482" y="1749"/>
                    <a:pt x="1901" y="1366"/>
                    <a:pt x="1901" y="893"/>
                  </a:cubicBezTo>
                  <a:cubicBezTo>
                    <a:pt x="1901" y="384"/>
                    <a:pt x="1517"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4762472" y="4351770"/>
              <a:ext cx="47030" cy="43724"/>
            </a:xfrm>
            <a:custGeom>
              <a:rect b="b" l="l" r="r" t="t"/>
              <a:pathLst>
                <a:path extrusionOk="0" h="1759" w="1892">
                  <a:moveTo>
                    <a:pt x="1002" y="375"/>
                  </a:moveTo>
                  <a:cubicBezTo>
                    <a:pt x="1321" y="375"/>
                    <a:pt x="1526" y="579"/>
                    <a:pt x="1517" y="893"/>
                  </a:cubicBezTo>
                  <a:cubicBezTo>
                    <a:pt x="1517" y="1178"/>
                    <a:pt x="1303" y="1375"/>
                    <a:pt x="982" y="1384"/>
                  </a:cubicBezTo>
                  <a:cubicBezTo>
                    <a:pt x="971" y="1384"/>
                    <a:pt x="960" y="1384"/>
                    <a:pt x="950" y="1384"/>
                  </a:cubicBezTo>
                  <a:cubicBezTo>
                    <a:pt x="634" y="1384"/>
                    <a:pt x="375" y="1133"/>
                    <a:pt x="375" y="830"/>
                  </a:cubicBezTo>
                  <a:cubicBezTo>
                    <a:pt x="384" y="572"/>
                    <a:pt x="634" y="376"/>
                    <a:pt x="982" y="376"/>
                  </a:cubicBezTo>
                  <a:cubicBezTo>
                    <a:pt x="989" y="375"/>
                    <a:pt x="996" y="375"/>
                    <a:pt x="1002" y="375"/>
                  </a:cubicBezTo>
                  <a:close/>
                  <a:moveTo>
                    <a:pt x="1009" y="1"/>
                  </a:moveTo>
                  <a:cubicBezTo>
                    <a:pt x="446" y="1"/>
                    <a:pt x="9" y="358"/>
                    <a:pt x="0" y="822"/>
                  </a:cubicBezTo>
                  <a:cubicBezTo>
                    <a:pt x="0" y="1330"/>
                    <a:pt x="438" y="1758"/>
                    <a:pt x="955" y="1758"/>
                  </a:cubicBezTo>
                  <a:cubicBezTo>
                    <a:pt x="1481" y="1749"/>
                    <a:pt x="1892" y="1384"/>
                    <a:pt x="1892" y="902"/>
                  </a:cubicBezTo>
                  <a:cubicBezTo>
                    <a:pt x="1892" y="384"/>
                    <a:pt x="1517"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4684419" y="4359973"/>
              <a:ext cx="47478" cy="43501"/>
            </a:xfrm>
            <a:custGeom>
              <a:rect b="b" l="l" r="r" t="t"/>
              <a:pathLst>
                <a:path extrusionOk="0" h="1750" w="1910">
                  <a:moveTo>
                    <a:pt x="1006" y="366"/>
                  </a:moveTo>
                  <a:cubicBezTo>
                    <a:pt x="1013" y="366"/>
                    <a:pt x="1019" y="367"/>
                    <a:pt x="1026" y="367"/>
                  </a:cubicBezTo>
                  <a:cubicBezTo>
                    <a:pt x="1312" y="376"/>
                    <a:pt x="1535" y="599"/>
                    <a:pt x="1535" y="893"/>
                  </a:cubicBezTo>
                  <a:cubicBezTo>
                    <a:pt x="1544" y="1178"/>
                    <a:pt x="1294" y="1384"/>
                    <a:pt x="964" y="1384"/>
                  </a:cubicBezTo>
                  <a:cubicBezTo>
                    <a:pt x="651" y="1384"/>
                    <a:pt x="384" y="1134"/>
                    <a:pt x="384" y="839"/>
                  </a:cubicBezTo>
                  <a:cubicBezTo>
                    <a:pt x="384" y="586"/>
                    <a:pt x="667" y="366"/>
                    <a:pt x="1006" y="366"/>
                  </a:cubicBezTo>
                  <a:close/>
                  <a:moveTo>
                    <a:pt x="1035" y="1"/>
                  </a:moveTo>
                  <a:cubicBezTo>
                    <a:pt x="473" y="1"/>
                    <a:pt x="27" y="358"/>
                    <a:pt x="9" y="813"/>
                  </a:cubicBezTo>
                  <a:cubicBezTo>
                    <a:pt x="0" y="1321"/>
                    <a:pt x="428" y="1749"/>
                    <a:pt x="955" y="1749"/>
                  </a:cubicBezTo>
                  <a:cubicBezTo>
                    <a:pt x="961" y="1750"/>
                    <a:pt x="968" y="1750"/>
                    <a:pt x="974" y="1750"/>
                  </a:cubicBezTo>
                  <a:cubicBezTo>
                    <a:pt x="1500" y="1750"/>
                    <a:pt x="1892" y="1396"/>
                    <a:pt x="1900" y="920"/>
                  </a:cubicBezTo>
                  <a:cubicBezTo>
                    <a:pt x="1909" y="402"/>
                    <a:pt x="1535" y="1"/>
                    <a:pt x="1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935880" y="4103888"/>
              <a:ext cx="194957" cy="179471"/>
            </a:xfrm>
            <a:custGeom>
              <a:rect b="b" l="l" r="r" t="t"/>
              <a:pathLst>
                <a:path extrusionOk="0" h="7220" w="7843">
                  <a:moveTo>
                    <a:pt x="3962" y="356"/>
                  </a:moveTo>
                  <a:cubicBezTo>
                    <a:pt x="6245" y="374"/>
                    <a:pt x="7842" y="2649"/>
                    <a:pt x="6968" y="4665"/>
                  </a:cubicBezTo>
                  <a:cubicBezTo>
                    <a:pt x="6396" y="5975"/>
                    <a:pt x="4885" y="6868"/>
                    <a:pt x="3440" y="6868"/>
                  </a:cubicBezTo>
                  <a:cubicBezTo>
                    <a:pt x="3103" y="6868"/>
                    <a:pt x="2771" y="6819"/>
                    <a:pt x="2454" y="6717"/>
                  </a:cubicBezTo>
                  <a:cubicBezTo>
                    <a:pt x="1178" y="6306"/>
                    <a:pt x="581" y="5316"/>
                    <a:pt x="411" y="4058"/>
                  </a:cubicBezTo>
                  <a:cubicBezTo>
                    <a:pt x="170" y="2319"/>
                    <a:pt x="1366" y="793"/>
                    <a:pt x="3177" y="454"/>
                  </a:cubicBezTo>
                  <a:cubicBezTo>
                    <a:pt x="3435" y="401"/>
                    <a:pt x="3703" y="383"/>
                    <a:pt x="3962" y="356"/>
                  </a:cubicBezTo>
                  <a:close/>
                  <a:moveTo>
                    <a:pt x="3977" y="0"/>
                  </a:moveTo>
                  <a:cubicBezTo>
                    <a:pt x="3586" y="0"/>
                    <a:pt x="3179" y="58"/>
                    <a:pt x="2766" y="178"/>
                  </a:cubicBezTo>
                  <a:cubicBezTo>
                    <a:pt x="1098" y="659"/>
                    <a:pt x="1" y="2033"/>
                    <a:pt x="10" y="3630"/>
                  </a:cubicBezTo>
                  <a:cubicBezTo>
                    <a:pt x="10" y="5432"/>
                    <a:pt x="1169" y="6958"/>
                    <a:pt x="2793" y="7172"/>
                  </a:cubicBezTo>
                  <a:cubicBezTo>
                    <a:pt x="3031" y="7203"/>
                    <a:pt x="3264" y="7219"/>
                    <a:pt x="3491" y="7219"/>
                  </a:cubicBezTo>
                  <a:cubicBezTo>
                    <a:pt x="4863" y="7219"/>
                    <a:pt x="6027" y="6640"/>
                    <a:pt x="6915" y="5477"/>
                  </a:cubicBezTo>
                  <a:cubicBezTo>
                    <a:pt x="7503" y="4701"/>
                    <a:pt x="7700" y="3817"/>
                    <a:pt x="7485" y="2854"/>
                  </a:cubicBezTo>
                  <a:cubicBezTo>
                    <a:pt x="7094" y="1091"/>
                    <a:pt x="5681" y="0"/>
                    <a:pt x="3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423836" y="4148657"/>
              <a:ext cx="197841" cy="179645"/>
            </a:xfrm>
            <a:custGeom>
              <a:rect b="b" l="l" r="r" t="t"/>
              <a:pathLst>
                <a:path extrusionOk="0" h="7227" w="7959">
                  <a:moveTo>
                    <a:pt x="4161" y="379"/>
                  </a:moveTo>
                  <a:cubicBezTo>
                    <a:pt x="5777" y="379"/>
                    <a:pt x="7001" y="1350"/>
                    <a:pt x="7352" y="2971"/>
                  </a:cubicBezTo>
                  <a:cubicBezTo>
                    <a:pt x="7388" y="3167"/>
                    <a:pt x="7405" y="3381"/>
                    <a:pt x="7432" y="3586"/>
                  </a:cubicBezTo>
                  <a:cubicBezTo>
                    <a:pt x="7397" y="4291"/>
                    <a:pt x="7156" y="4907"/>
                    <a:pt x="6701" y="5433"/>
                  </a:cubicBezTo>
                  <a:cubicBezTo>
                    <a:pt x="5877" y="6382"/>
                    <a:pt x="4856" y="6856"/>
                    <a:pt x="3669" y="6856"/>
                  </a:cubicBezTo>
                  <a:cubicBezTo>
                    <a:pt x="3493" y="6856"/>
                    <a:pt x="3315" y="6845"/>
                    <a:pt x="3132" y="6825"/>
                  </a:cubicBezTo>
                  <a:cubicBezTo>
                    <a:pt x="1839" y="6673"/>
                    <a:pt x="884" y="5638"/>
                    <a:pt x="643" y="4220"/>
                  </a:cubicBezTo>
                  <a:cubicBezTo>
                    <a:pt x="322" y="2364"/>
                    <a:pt x="1616" y="687"/>
                    <a:pt x="3578" y="419"/>
                  </a:cubicBezTo>
                  <a:cubicBezTo>
                    <a:pt x="3777" y="392"/>
                    <a:pt x="3972" y="379"/>
                    <a:pt x="4161" y="379"/>
                  </a:cubicBezTo>
                  <a:close/>
                  <a:moveTo>
                    <a:pt x="4191" y="1"/>
                  </a:moveTo>
                  <a:cubicBezTo>
                    <a:pt x="3851" y="1"/>
                    <a:pt x="3499" y="44"/>
                    <a:pt x="3141" y="134"/>
                  </a:cubicBezTo>
                  <a:cubicBezTo>
                    <a:pt x="1170" y="625"/>
                    <a:pt x="1" y="2275"/>
                    <a:pt x="260" y="4184"/>
                  </a:cubicBezTo>
                  <a:cubicBezTo>
                    <a:pt x="509" y="6004"/>
                    <a:pt x="1865" y="7226"/>
                    <a:pt x="3855" y="7226"/>
                  </a:cubicBezTo>
                  <a:cubicBezTo>
                    <a:pt x="4720" y="7208"/>
                    <a:pt x="5702" y="6860"/>
                    <a:pt x="6531" y="6129"/>
                  </a:cubicBezTo>
                  <a:cubicBezTo>
                    <a:pt x="7477" y="5299"/>
                    <a:pt x="7959" y="4256"/>
                    <a:pt x="7718" y="2989"/>
                  </a:cubicBezTo>
                  <a:cubicBezTo>
                    <a:pt x="7381" y="1151"/>
                    <a:pt x="5944" y="1"/>
                    <a:pt x="4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4695058" y="4132773"/>
              <a:ext cx="159685" cy="82999"/>
            </a:xfrm>
            <a:custGeom>
              <a:rect b="b" l="l" r="r" t="t"/>
              <a:pathLst>
                <a:path extrusionOk="0" h="3339" w="6424">
                  <a:moveTo>
                    <a:pt x="5766" y="365"/>
                  </a:moveTo>
                  <a:cubicBezTo>
                    <a:pt x="5999" y="365"/>
                    <a:pt x="6073" y="486"/>
                    <a:pt x="6049" y="746"/>
                  </a:cubicBezTo>
                  <a:cubicBezTo>
                    <a:pt x="6040" y="960"/>
                    <a:pt x="6049" y="1183"/>
                    <a:pt x="6049" y="1406"/>
                  </a:cubicBezTo>
                  <a:lnTo>
                    <a:pt x="6058" y="1406"/>
                  </a:lnTo>
                  <a:cubicBezTo>
                    <a:pt x="6058" y="1603"/>
                    <a:pt x="6031" y="1808"/>
                    <a:pt x="6058" y="2004"/>
                  </a:cubicBezTo>
                  <a:cubicBezTo>
                    <a:pt x="6102" y="2334"/>
                    <a:pt x="5960" y="2459"/>
                    <a:pt x="5639" y="2495"/>
                  </a:cubicBezTo>
                  <a:cubicBezTo>
                    <a:pt x="4131" y="2638"/>
                    <a:pt x="2632" y="2798"/>
                    <a:pt x="1133" y="2968"/>
                  </a:cubicBezTo>
                  <a:cubicBezTo>
                    <a:pt x="1105" y="2971"/>
                    <a:pt x="1078" y="2972"/>
                    <a:pt x="1054" y="2972"/>
                  </a:cubicBezTo>
                  <a:cubicBezTo>
                    <a:pt x="864" y="2972"/>
                    <a:pt x="789" y="2880"/>
                    <a:pt x="750" y="2682"/>
                  </a:cubicBezTo>
                  <a:cubicBezTo>
                    <a:pt x="661" y="2209"/>
                    <a:pt x="554" y="1736"/>
                    <a:pt x="446" y="1273"/>
                  </a:cubicBezTo>
                  <a:cubicBezTo>
                    <a:pt x="393" y="1032"/>
                    <a:pt x="473" y="943"/>
                    <a:pt x="723" y="916"/>
                  </a:cubicBezTo>
                  <a:cubicBezTo>
                    <a:pt x="2373" y="746"/>
                    <a:pt x="4015" y="559"/>
                    <a:pt x="5665" y="372"/>
                  </a:cubicBezTo>
                  <a:cubicBezTo>
                    <a:pt x="5702" y="367"/>
                    <a:pt x="5735" y="365"/>
                    <a:pt x="5766" y="365"/>
                  </a:cubicBezTo>
                  <a:close/>
                  <a:moveTo>
                    <a:pt x="5935" y="1"/>
                  </a:moveTo>
                  <a:cubicBezTo>
                    <a:pt x="5906" y="1"/>
                    <a:pt x="5875" y="3"/>
                    <a:pt x="5844" y="6"/>
                  </a:cubicBezTo>
                  <a:cubicBezTo>
                    <a:pt x="4077" y="184"/>
                    <a:pt x="2311" y="372"/>
                    <a:pt x="554" y="568"/>
                  </a:cubicBezTo>
                  <a:cubicBezTo>
                    <a:pt x="143" y="612"/>
                    <a:pt x="0" y="809"/>
                    <a:pt x="81" y="1219"/>
                  </a:cubicBezTo>
                  <a:cubicBezTo>
                    <a:pt x="179" y="1790"/>
                    <a:pt x="322" y="2352"/>
                    <a:pt x="438" y="2914"/>
                  </a:cubicBezTo>
                  <a:cubicBezTo>
                    <a:pt x="501" y="3202"/>
                    <a:pt x="665" y="3339"/>
                    <a:pt x="936" y="3339"/>
                  </a:cubicBezTo>
                  <a:cubicBezTo>
                    <a:pt x="968" y="3339"/>
                    <a:pt x="1001" y="3337"/>
                    <a:pt x="1035" y="3333"/>
                  </a:cubicBezTo>
                  <a:cubicBezTo>
                    <a:pt x="2677" y="3155"/>
                    <a:pt x="4327" y="2985"/>
                    <a:pt x="5969" y="2807"/>
                  </a:cubicBezTo>
                  <a:cubicBezTo>
                    <a:pt x="6236" y="2780"/>
                    <a:pt x="6388" y="2611"/>
                    <a:pt x="6397" y="2343"/>
                  </a:cubicBezTo>
                  <a:cubicBezTo>
                    <a:pt x="6415" y="2031"/>
                    <a:pt x="6406" y="1719"/>
                    <a:pt x="6406" y="1397"/>
                  </a:cubicBezTo>
                  <a:cubicBezTo>
                    <a:pt x="6406" y="1094"/>
                    <a:pt x="6424" y="791"/>
                    <a:pt x="6397" y="488"/>
                  </a:cubicBezTo>
                  <a:cubicBezTo>
                    <a:pt x="6381" y="163"/>
                    <a:pt x="6224" y="1"/>
                    <a:pt x="5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4395697" y="4033789"/>
              <a:ext cx="31718" cy="30848"/>
            </a:xfrm>
            <a:custGeom>
              <a:rect b="b" l="l" r="r" t="t"/>
              <a:pathLst>
                <a:path extrusionOk="0" h="1241" w="1276">
                  <a:moveTo>
                    <a:pt x="663" y="391"/>
                  </a:moveTo>
                  <a:cubicBezTo>
                    <a:pt x="740" y="391"/>
                    <a:pt x="900" y="547"/>
                    <a:pt x="883" y="589"/>
                  </a:cubicBezTo>
                  <a:cubicBezTo>
                    <a:pt x="856" y="714"/>
                    <a:pt x="740" y="803"/>
                    <a:pt x="598" y="981"/>
                  </a:cubicBezTo>
                  <a:cubicBezTo>
                    <a:pt x="491" y="803"/>
                    <a:pt x="375" y="696"/>
                    <a:pt x="393" y="625"/>
                  </a:cubicBezTo>
                  <a:cubicBezTo>
                    <a:pt x="428" y="526"/>
                    <a:pt x="553" y="411"/>
                    <a:pt x="651" y="393"/>
                  </a:cubicBezTo>
                  <a:cubicBezTo>
                    <a:pt x="655" y="392"/>
                    <a:pt x="659" y="391"/>
                    <a:pt x="663" y="391"/>
                  </a:cubicBezTo>
                  <a:close/>
                  <a:moveTo>
                    <a:pt x="669" y="0"/>
                  </a:moveTo>
                  <a:cubicBezTo>
                    <a:pt x="303" y="0"/>
                    <a:pt x="9" y="277"/>
                    <a:pt x="9" y="616"/>
                  </a:cubicBezTo>
                  <a:cubicBezTo>
                    <a:pt x="0" y="955"/>
                    <a:pt x="250" y="1222"/>
                    <a:pt x="580" y="1240"/>
                  </a:cubicBezTo>
                  <a:cubicBezTo>
                    <a:pt x="585" y="1240"/>
                    <a:pt x="591" y="1240"/>
                    <a:pt x="597" y="1240"/>
                  </a:cubicBezTo>
                  <a:cubicBezTo>
                    <a:pt x="955" y="1240"/>
                    <a:pt x="1267" y="958"/>
                    <a:pt x="1276" y="616"/>
                  </a:cubicBezTo>
                  <a:cubicBezTo>
                    <a:pt x="1276" y="277"/>
                    <a:pt x="1008" y="0"/>
                    <a:pt x="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126812" y="3956134"/>
              <a:ext cx="31967" cy="30450"/>
            </a:xfrm>
            <a:custGeom>
              <a:rect b="b" l="l" r="r" t="t"/>
              <a:pathLst>
                <a:path extrusionOk="0" h="1225" w="1286">
                  <a:moveTo>
                    <a:pt x="675" y="375"/>
                  </a:moveTo>
                  <a:cubicBezTo>
                    <a:pt x="748" y="375"/>
                    <a:pt x="860" y="491"/>
                    <a:pt x="1027" y="599"/>
                  </a:cubicBezTo>
                  <a:cubicBezTo>
                    <a:pt x="830" y="715"/>
                    <a:pt x="732" y="831"/>
                    <a:pt x="616" y="840"/>
                  </a:cubicBezTo>
                  <a:cubicBezTo>
                    <a:pt x="614" y="841"/>
                    <a:pt x="612" y="841"/>
                    <a:pt x="610" y="841"/>
                  </a:cubicBezTo>
                  <a:cubicBezTo>
                    <a:pt x="540" y="841"/>
                    <a:pt x="453" y="704"/>
                    <a:pt x="366" y="635"/>
                  </a:cubicBezTo>
                  <a:cubicBezTo>
                    <a:pt x="465" y="546"/>
                    <a:pt x="545" y="412"/>
                    <a:pt x="661" y="376"/>
                  </a:cubicBezTo>
                  <a:cubicBezTo>
                    <a:pt x="665" y="375"/>
                    <a:pt x="670" y="375"/>
                    <a:pt x="675" y="375"/>
                  </a:cubicBezTo>
                  <a:close/>
                  <a:moveTo>
                    <a:pt x="645" y="1"/>
                  </a:moveTo>
                  <a:cubicBezTo>
                    <a:pt x="295" y="1"/>
                    <a:pt x="10" y="271"/>
                    <a:pt x="10" y="599"/>
                  </a:cubicBezTo>
                  <a:cubicBezTo>
                    <a:pt x="1" y="947"/>
                    <a:pt x="242" y="1224"/>
                    <a:pt x="581" y="1224"/>
                  </a:cubicBezTo>
                  <a:cubicBezTo>
                    <a:pt x="591" y="1224"/>
                    <a:pt x="602" y="1225"/>
                    <a:pt x="612" y="1225"/>
                  </a:cubicBezTo>
                  <a:cubicBezTo>
                    <a:pt x="965" y="1225"/>
                    <a:pt x="1276" y="938"/>
                    <a:pt x="1276" y="608"/>
                  </a:cubicBezTo>
                  <a:cubicBezTo>
                    <a:pt x="1285" y="287"/>
                    <a:pt x="1009" y="11"/>
                    <a:pt x="679" y="2"/>
                  </a:cubicBezTo>
                  <a:cubicBezTo>
                    <a:pt x="667" y="1"/>
                    <a:pt x="656" y="1"/>
                    <a:pt x="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4988006" y="4153306"/>
              <a:ext cx="83844" cy="80513"/>
            </a:xfrm>
            <a:custGeom>
              <a:rect b="b" l="l" r="r" t="t"/>
              <a:pathLst>
                <a:path extrusionOk="0" h="3239" w="3373">
                  <a:moveTo>
                    <a:pt x="1767" y="366"/>
                  </a:moveTo>
                  <a:cubicBezTo>
                    <a:pt x="2453" y="366"/>
                    <a:pt x="3015" y="928"/>
                    <a:pt x="3007" y="1606"/>
                  </a:cubicBezTo>
                  <a:cubicBezTo>
                    <a:pt x="3007" y="2266"/>
                    <a:pt x="2302" y="2873"/>
                    <a:pt x="1535" y="2873"/>
                  </a:cubicBezTo>
                  <a:cubicBezTo>
                    <a:pt x="857" y="2873"/>
                    <a:pt x="366" y="2338"/>
                    <a:pt x="375" y="1615"/>
                  </a:cubicBezTo>
                  <a:cubicBezTo>
                    <a:pt x="375" y="919"/>
                    <a:pt x="999" y="366"/>
                    <a:pt x="1767" y="366"/>
                  </a:cubicBezTo>
                  <a:close/>
                  <a:moveTo>
                    <a:pt x="1774" y="0"/>
                  </a:moveTo>
                  <a:cubicBezTo>
                    <a:pt x="1769" y="0"/>
                    <a:pt x="1763" y="0"/>
                    <a:pt x="1758" y="1"/>
                  </a:cubicBezTo>
                  <a:cubicBezTo>
                    <a:pt x="776" y="9"/>
                    <a:pt x="9" y="723"/>
                    <a:pt x="0" y="1615"/>
                  </a:cubicBezTo>
                  <a:cubicBezTo>
                    <a:pt x="0" y="2528"/>
                    <a:pt x="652" y="3239"/>
                    <a:pt x="1510" y="3239"/>
                  </a:cubicBezTo>
                  <a:cubicBezTo>
                    <a:pt x="1515" y="3239"/>
                    <a:pt x="1520" y="3239"/>
                    <a:pt x="1526" y="3239"/>
                  </a:cubicBezTo>
                  <a:cubicBezTo>
                    <a:pt x="2525" y="3239"/>
                    <a:pt x="3372" y="2472"/>
                    <a:pt x="3363" y="1588"/>
                  </a:cubicBezTo>
                  <a:cubicBezTo>
                    <a:pt x="3363" y="702"/>
                    <a:pt x="2659" y="0"/>
                    <a:pt x="1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4480834" y="4198099"/>
              <a:ext cx="84515" cy="80315"/>
            </a:xfrm>
            <a:custGeom>
              <a:rect b="b" l="l" r="r" t="t"/>
              <a:pathLst>
                <a:path extrusionOk="0" h="3231" w="3400">
                  <a:moveTo>
                    <a:pt x="1767" y="375"/>
                  </a:moveTo>
                  <a:cubicBezTo>
                    <a:pt x="2481" y="375"/>
                    <a:pt x="3016" y="893"/>
                    <a:pt x="3016" y="1589"/>
                  </a:cubicBezTo>
                  <a:cubicBezTo>
                    <a:pt x="3025" y="2267"/>
                    <a:pt x="2356" y="2855"/>
                    <a:pt x="1571" y="2864"/>
                  </a:cubicBezTo>
                  <a:cubicBezTo>
                    <a:pt x="1565" y="2864"/>
                    <a:pt x="1559" y="2864"/>
                    <a:pt x="1553" y="2864"/>
                  </a:cubicBezTo>
                  <a:cubicBezTo>
                    <a:pt x="875" y="2864"/>
                    <a:pt x="384" y="2350"/>
                    <a:pt x="384" y="1624"/>
                  </a:cubicBezTo>
                  <a:cubicBezTo>
                    <a:pt x="375" y="937"/>
                    <a:pt x="1000" y="375"/>
                    <a:pt x="1767" y="375"/>
                  </a:cubicBezTo>
                  <a:close/>
                  <a:moveTo>
                    <a:pt x="1794" y="1"/>
                  </a:moveTo>
                  <a:cubicBezTo>
                    <a:pt x="821" y="1"/>
                    <a:pt x="36" y="705"/>
                    <a:pt x="19" y="1597"/>
                  </a:cubicBezTo>
                  <a:cubicBezTo>
                    <a:pt x="1" y="2516"/>
                    <a:pt x="652" y="3221"/>
                    <a:pt x="1526" y="3230"/>
                  </a:cubicBezTo>
                  <a:cubicBezTo>
                    <a:pt x="1532" y="3230"/>
                    <a:pt x="1538" y="3230"/>
                    <a:pt x="1544" y="3230"/>
                  </a:cubicBezTo>
                  <a:cubicBezTo>
                    <a:pt x="2544" y="3230"/>
                    <a:pt x="3382" y="2484"/>
                    <a:pt x="3391" y="1606"/>
                  </a:cubicBezTo>
                  <a:cubicBezTo>
                    <a:pt x="3400" y="714"/>
                    <a:pt x="2686" y="10"/>
                    <a:pt x="17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3"/>
          <p:cNvSpPr/>
          <p:nvPr/>
        </p:nvSpPr>
        <p:spPr>
          <a:xfrm rot="1138128">
            <a:off x="-267178" y="4353658"/>
            <a:ext cx="1404462" cy="744077"/>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IG_NUMBER_1">
    <p:spTree>
      <p:nvGrpSpPr>
        <p:cNvPr id="538" name="Shape 538"/>
        <p:cNvGrpSpPr/>
        <p:nvPr/>
      </p:nvGrpSpPr>
      <p:grpSpPr>
        <a:xfrm>
          <a:off x="0" y="0"/>
          <a:ext cx="0" cy="0"/>
          <a:chOff x="0" y="0"/>
          <a:chExt cx="0" cy="0"/>
        </a:xfrm>
      </p:grpSpPr>
      <p:pic>
        <p:nvPicPr>
          <p:cNvPr id="539" name="Google Shape;539;p21"/>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540" name="Google Shape;540;p21"/>
          <p:cNvSpPr txBox="1"/>
          <p:nvPr>
            <p:ph hasCustomPrompt="1" type="title"/>
          </p:nvPr>
        </p:nvSpPr>
        <p:spPr>
          <a:xfrm>
            <a:off x="2234350" y="541275"/>
            <a:ext cx="4675500" cy="82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41" name="Google Shape;541;p21"/>
          <p:cNvSpPr txBox="1"/>
          <p:nvPr>
            <p:ph idx="1" type="subTitle"/>
          </p:nvPr>
        </p:nvSpPr>
        <p:spPr>
          <a:xfrm>
            <a:off x="2234350" y="1439725"/>
            <a:ext cx="4675500" cy="4056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542" name="Google Shape;542;p21"/>
          <p:cNvSpPr txBox="1"/>
          <p:nvPr>
            <p:ph hasCustomPrompt="1" idx="2" type="title"/>
          </p:nvPr>
        </p:nvSpPr>
        <p:spPr>
          <a:xfrm>
            <a:off x="2234375" y="1920603"/>
            <a:ext cx="4675500" cy="82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b="0" sz="5000">
                <a:latin typeface="Raleway Medium"/>
                <a:ea typeface="Raleway Medium"/>
                <a:cs typeface="Raleway Medium"/>
                <a:sym typeface="Raleway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43" name="Google Shape;543;p21"/>
          <p:cNvSpPr txBox="1"/>
          <p:nvPr>
            <p:ph idx="3" type="subTitle"/>
          </p:nvPr>
        </p:nvSpPr>
        <p:spPr>
          <a:xfrm>
            <a:off x="2234365" y="2818175"/>
            <a:ext cx="4675500" cy="4056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544" name="Google Shape;544;p21"/>
          <p:cNvSpPr txBox="1"/>
          <p:nvPr>
            <p:ph hasCustomPrompt="1" idx="4" type="title"/>
          </p:nvPr>
        </p:nvSpPr>
        <p:spPr>
          <a:xfrm>
            <a:off x="2234375" y="3299053"/>
            <a:ext cx="4675500" cy="82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45" name="Google Shape;545;p21"/>
          <p:cNvSpPr txBox="1"/>
          <p:nvPr>
            <p:ph idx="5" type="subTitle"/>
          </p:nvPr>
        </p:nvSpPr>
        <p:spPr>
          <a:xfrm>
            <a:off x="2234365" y="4196625"/>
            <a:ext cx="4675500" cy="4056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546" name="Google Shape;546;p21"/>
          <p:cNvGrpSpPr/>
          <p:nvPr/>
        </p:nvGrpSpPr>
        <p:grpSpPr>
          <a:xfrm>
            <a:off x="98818" y="76212"/>
            <a:ext cx="856879" cy="1042946"/>
            <a:chOff x="878628" y="1404360"/>
            <a:chExt cx="738243" cy="898549"/>
          </a:xfrm>
        </p:grpSpPr>
        <p:sp>
          <p:nvSpPr>
            <p:cNvPr id="547" name="Google Shape;547;p21"/>
            <p:cNvSpPr/>
            <p:nvPr/>
          </p:nvSpPr>
          <p:spPr>
            <a:xfrm>
              <a:off x="878628" y="1404360"/>
              <a:ext cx="738243" cy="898549"/>
            </a:xfrm>
            <a:custGeom>
              <a:rect b="b" l="l" r="r" t="t"/>
              <a:pathLst>
                <a:path extrusionOk="0" h="36148" w="29699">
                  <a:moveTo>
                    <a:pt x="7342" y="467"/>
                  </a:moveTo>
                  <a:cubicBezTo>
                    <a:pt x="7815" y="592"/>
                    <a:pt x="8297" y="708"/>
                    <a:pt x="8823" y="850"/>
                  </a:cubicBezTo>
                  <a:cubicBezTo>
                    <a:pt x="8689" y="1127"/>
                    <a:pt x="8582" y="1332"/>
                    <a:pt x="8448" y="1600"/>
                  </a:cubicBezTo>
                  <a:cubicBezTo>
                    <a:pt x="8020" y="1234"/>
                    <a:pt x="7646" y="922"/>
                    <a:pt x="7271" y="610"/>
                  </a:cubicBezTo>
                  <a:cubicBezTo>
                    <a:pt x="7289" y="565"/>
                    <a:pt x="7316" y="520"/>
                    <a:pt x="7342" y="467"/>
                  </a:cubicBezTo>
                  <a:close/>
                  <a:moveTo>
                    <a:pt x="6388" y="404"/>
                  </a:moveTo>
                  <a:lnTo>
                    <a:pt x="6388" y="404"/>
                  </a:lnTo>
                  <a:cubicBezTo>
                    <a:pt x="6075" y="1002"/>
                    <a:pt x="5835" y="1457"/>
                    <a:pt x="5567" y="1974"/>
                  </a:cubicBezTo>
                  <a:cubicBezTo>
                    <a:pt x="5139" y="1609"/>
                    <a:pt x="4764" y="1296"/>
                    <a:pt x="4265" y="868"/>
                  </a:cubicBezTo>
                  <a:cubicBezTo>
                    <a:pt x="5023" y="699"/>
                    <a:pt x="5621" y="565"/>
                    <a:pt x="6388" y="404"/>
                  </a:cubicBezTo>
                  <a:close/>
                  <a:moveTo>
                    <a:pt x="3256" y="1403"/>
                  </a:moveTo>
                  <a:cubicBezTo>
                    <a:pt x="3301" y="1430"/>
                    <a:pt x="3346" y="1466"/>
                    <a:pt x="3381" y="1493"/>
                  </a:cubicBezTo>
                  <a:cubicBezTo>
                    <a:pt x="3185" y="1876"/>
                    <a:pt x="2989" y="2251"/>
                    <a:pt x="2748" y="2715"/>
                  </a:cubicBezTo>
                  <a:cubicBezTo>
                    <a:pt x="2561" y="2536"/>
                    <a:pt x="2454" y="2438"/>
                    <a:pt x="2284" y="2269"/>
                  </a:cubicBezTo>
                  <a:cubicBezTo>
                    <a:pt x="2623" y="1966"/>
                    <a:pt x="2944" y="1689"/>
                    <a:pt x="3256" y="1403"/>
                  </a:cubicBezTo>
                  <a:close/>
                  <a:moveTo>
                    <a:pt x="9251" y="1163"/>
                  </a:moveTo>
                  <a:cubicBezTo>
                    <a:pt x="10705" y="1760"/>
                    <a:pt x="11062" y="2456"/>
                    <a:pt x="10393" y="3464"/>
                  </a:cubicBezTo>
                  <a:cubicBezTo>
                    <a:pt x="9947" y="2911"/>
                    <a:pt x="9501" y="2376"/>
                    <a:pt x="9064" y="1832"/>
                  </a:cubicBezTo>
                  <a:cubicBezTo>
                    <a:pt x="9002" y="1858"/>
                    <a:pt x="8939" y="1885"/>
                    <a:pt x="8868" y="1921"/>
                  </a:cubicBezTo>
                  <a:cubicBezTo>
                    <a:pt x="8993" y="1662"/>
                    <a:pt x="9126" y="1412"/>
                    <a:pt x="9251" y="1163"/>
                  </a:cubicBezTo>
                  <a:close/>
                  <a:moveTo>
                    <a:pt x="6736" y="824"/>
                  </a:moveTo>
                  <a:cubicBezTo>
                    <a:pt x="7200" y="1207"/>
                    <a:pt x="7619" y="1537"/>
                    <a:pt x="8002" y="1903"/>
                  </a:cubicBezTo>
                  <a:cubicBezTo>
                    <a:pt x="8101" y="1992"/>
                    <a:pt x="8154" y="2224"/>
                    <a:pt x="8109" y="2349"/>
                  </a:cubicBezTo>
                  <a:cubicBezTo>
                    <a:pt x="7931" y="2822"/>
                    <a:pt x="7708" y="3268"/>
                    <a:pt x="7476" y="3768"/>
                  </a:cubicBezTo>
                  <a:cubicBezTo>
                    <a:pt x="7030" y="3348"/>
                    <a:pt x="6602" y="2974"/>
                    <a:pt x="6227" y="2563"/>
                  </a:cubicBezTo>
                  <a:cubicBezTo>
                    <a:pt x="6111" y="2438"/>
                    <a:pt x="6075" y="2162"/>
                    <a:pt x="6138" y="2001"/>
                  </a:cubicBezTo>
                  <a:cubicBezTo>
                    <a:pt x="6281" y="1618"/>
                    <a:pt x="6504" y="1270"/>
                    <a:pt x="6736" y="824"/>
                  </a:cubicBezTo>
                  <a:close/>
                  <a:moveTo>
                    <a:pt x="3997" y="1430"/>
                  </a:moveTo>
                  <a:cubicBezTo>
                    <a:pt x="5415" y="2153"/>
                    <a:pt x="5487" y="2581"/>
                    <a:pt x="4416" y="4321"/>
                  </a:cubicBezTo>
                  <a:cubicBezTo>
                    <a:pt x="3988" y="3875"/>
                    <a:pt x="3595" y="3464"/>
                    <a:pt x="3158" y="3009"/>
                  </a:cubicBezTo>
                  <a:cubicBezTo>
                    <a:pt x="3426" y="2501"/>
                    <a:pt x="3711" y="1966"/>
                    <a:pt x="3997" y="1430"/>
                  </a:cubicBezTo>
                  <a:close/>
                  <a:moveTo>
                    <a:pt x="8618" y="2438"/>
                  </a:moveTo>
                  <a:cubicBezTo>
                    <a:pt x="9171" y="2991"/>
                    <a:pt x="9644" y="3473"/>
                    <a:pt x="10170" y="3999"/>
                  </a:cubicBezTo>
                  <a:cubicBezTo>
                    <a:pt x="9644" y="4205"/>
                    <a:pt x="9189" y="4428"/>
                    <a:pt x="8707" y="4570"/>
                  </a:cubicBezTo>
                  <a:cubicBezTo>
                    <a:pt x="8669" y="4582"/>
                    <a:pt x="8626" y="4587"/>
                    <a:pt x="8581" y="4587"/>
                  </a:cubicBezTo>
                  <a:cubicBezTo>
                    <a:pt x="8414" y="4587"/>
                    <a:pt x="8215" y="4515"/>
                    <a:pt x="8109" y="4410"/>
                  </a:cubicBezTo>
                  <a:cubicBezTo>
                    <a:pt x="7994" y="4312"/>
                    <a:pt x="7967" y="4026"/>
                    <a:pt x="8020" y="3857"/>
                  </a:cubicBezTo>
                  <a:cubicBezTo>
                    <a:pt x="8172" y="3402"/>
                    <a:pt x="8386" y="2965"/>
                    <a:pt x="8618" y="2438"/>
                  </a:cubicBezTo>
                  <a:close/>
                  <a:moveTo>
                    <a:pt x="1999" y="2777"/>
                  </a:moveTo>
                  <a:cubicBezTo>
                    <a:pt x="2454" y="2965"/>
                    <a:pt x="2543" y="3250"/>
                    <a:pt x="2293" y="3696"/>
                  </a:cubicBezTo>
                  <a:cubicBezTo>
                    <a:pt x="2043" y="4160"/>
                    <a:pt x="1865" y="4651"/>
                    <a:pt x="1642" y="5141"/>
                  </a:cubicBezTo>
                  <a:cubicBezTo>
                    <a:pt x="1151" y="4767"/>
                    <a:pt x="1312" y="3705"/>
                    <a:pt x="1999" y="2777"/>
                  </a:cubicBezTo>
                  <a:close/>
                  <a:moveTo>
                    <a:pt x="5960" y="2697"/>
                  </a:moveTo>
                  <a:cubicBezTo>
                    <a:pt x="6325" y="3152"/>
                    <a:pt x="6709" y="3607"/>
                    <a:pt x="7048" y="4089"/>
                  </a:cubicBezTo>
                  <a:cubicBezTo>
                    <a:pt x="7146" y="4214"/>
                    <a:pt x="7182" y="4437"/>
                    <a:pt x="7155" y="4597"/>
                  </a:cubicBezTo>
                  <a:cubicBezTo>
                    <a:pt x="7030" y="5364"/>
                    <a:pt x="6352" y="5329"/>
                    <a:pt x="5826" y="5364"/>
                  </a:cubicBezTo>
                  <a:cubicBezTo>
                    <a:pt x="5817" y="5365"/>
                    <a:pt x="5809" y="5365"/>
                    <a:pt x="5801" y="5365"/>
                  </a:cubicBezTo>
                  <a:cubicBezTo>
                    <a:pt x="5539" y="5365"/>
                    <a:pt x="5238" y="5100"/>
                    <a:pt x="4996" y="4909"/>
                  </a:cubicBezTo>
                  <a:cubicBezTo>
                    <a:pt x="4916" y="4847"/>
                    <a:pt x="4943" y="4588"/>
                    <a:pt x="4996" y="4454"/>
                  </a:cubicBezTo>
                  <a:cubicBezTo>
                    <a:pt x="5201" y="3928"/>
                    <a:pt x="5442" y="3411"/>
                    <a:pt x="5674" y="2893"/>
                  </a:cubicBezTo>
                  <a:cubicBezTo>
                    <a:pt x="5772" y="2831"/>
                    <a:pt x="5861" y="2759"/>
                    <a:pt x="5960" y="2697"/>
                  </a:cubicBezTo>
                  <a:close/>
                  <a:moveTo>
                    <a:pt x="3087" y="3518"/>
                  </a:moveTo>
                  <a:cubicBezTo>
                    <a:pt x="3381" y="3875"/>
                    <a:pt x="3702" y="4214"/>
                    <a:pt x="3961" y="4597"/>
                  </a:cubicBezTo>
                  <a:cubicBezTo>
                    <a:pt x="4077" y="4767"/>
                    <a:pt x="4175" y="5052"/>
                    <a:pt x="4113" y="5222"/>
                  </a:cubicBezTo>
                  <a:cubicBezTo>
                    <a:pt x="4033" y="5418"/>
                    <a:pt x="3792" y="5659"/>
                    <a:pt x="3595" y="5686"/>
                  </a:cubicBezTo>
                  <a:cubicBezTo>
                    <a:pt x="3385" y="5717"/>
                    <a:pt x="3172" y="5726"/>
                    <a:pt x="2941" y="5726"/>
                  </a:cubicBezTo>
                  <a:cubicBezTo>
                    <a:pt x="2653" y="5726"/>
                    <a:pt x="2339" y="5712"/>
                    <a:pt x="1972" y="5712"/>
                  </a:cubicBezTo>
                  <a:cubicBezTo>
                    <a:pt x="2284" y="4972"/>
                    <a:pt x="2561" y="4303"/>
                    <a:pt x="2837" y="3643"/>
                  </a:cubicBezTo>
                  <a:cubicBezTo>
                    <a:pt x="2917" y="3598"/>
                    <a:pt x="3007" y="3562"/>
                    <a:pt x="3087" y="3518"/>
                  </a:cubicBezTo>
                  <a:close/>
                  <a:moveTo>
                    <a:pt x="11845" y="3801"/>
                  </a:moveTo>
                  <a:cubicBezTo>
                    <a:pt x="12111" y="3801"/>
                    <a:pt x="12287" y="3964"/>
                    <a:pt x="12258" y="4249"/>
                  </a:cubicBezTo>
                  <a:cubicBezTo>
                    <a:pt x="12231" y="4454"/>
                    <a:pt x="12008" y="4713"/>
                    <a:pt x="11812" y="4820"/>
                  </a:cubicBezTo>
                  <a:cubicBezTo>
                    <a:pt x="9626" y="6007"/>
                    <a:pt x="7280" y="6756"/>
                    <a:pt x="4809" y="7068"/>
                  </a:cubicBezTo>
                  <a:cubicBezTo>
                    <a:pt x="4050" y="7166"/>
                    <a:pt x="3274" y="7202"/>
                    <a:pt x="2507" y="7265"/>
                  </a:cubicBezTo>
                  <a:cubicBezTo>
                    <a:pt x="2507" y="7247"/>
                    <a:pt x="2507" y="7229"/>
                    <a:pt x="2507" y="7220"/>
                  </a:cubicBezTo>
                  <a:cubicBezTo>
                    <a:pt x="2228" y="7220"/>
                    <a:pt x="1948" y="7216"/>
                    <a:pt x="1668" y="7216"/>
                  </a:cubicBezTo>
                  <a:cubicBezTo>
                    <a:pt x="1529" y="7216"/>
                    <a:pt x="1389" y="7217"/>
                    <a:pt x="1249" y="7220"/>
                  </a:cubicBezTo>
                  <a:cubicBezTo>
                    <a:pt x="901" y="7220"/>
                    <a:pt x="616" y="7140"/>
                    <a:pt x="625" y="6720"/>
                  </a:cubicBezTo>
                  <a:cubicBezTo>
                    <a:pt x="643" y="6310"/>
                    <a:pt x="928" y="6257"/>
                    <a:pt x="1276" y="6239"/>
                  </a:cubicBezTo>
                  <a:cubicBezTo>
                    <a:pt x="2721" y="6149"/>
                    <a:pt x="4175" y="6114"/>
                    <a:pt x="5612" y="5918"/>
                  </a:cubicBezTo>
                  <a:cubicBezTo>
                    <a:pt x="7655" y="5632"/>
                    <a:pt x="9573" y="4892"/>
                    <a:pt x="11392" y="3928"/>
                  </a:cubicBezTo>
                  <a:cubicBezTo>
                    <a:pt x="11556" y="3842"/>
                    <a:pt x="11712" y="3801"/>
                    <a:pt x="11845" y="3801"/>
                  </a:cubicBezTo>
                  <a:close/>
                  <a:moveTo>
                    <a:pt x="11509" y="5642"/>
                  </a:moveTo>
                  <a:cubicBezTo>
                    <a:pt x="11806" y="5642"/>
                    <a:pt x="11959" y="5874"/>
                    <a:pt x="11874" y="6310"/>
                  </a:cubicBezTo>
                  <a:cubicBezTo>
                    <a:pt x="11767" y="6890"/>
                    <a:pt x="11508" y="7443"/>
                    <a:pt x="11259" y="8175"/>
                  </a:cubicBezTo>
                  <a:cubicBezTo>
                    <a:pt x="10697" y="7470"/>
                    <a:pt x="10268" y="6934"/>
                    <a:pt x="9787" y="6328"/>
                  </a:cubicBezTo>
                  <a:cubicBezTo>
                    <a:pt x="10286" y="6105"/>
                    <a:pt x="10705" y="5918"/>
                    <a:pt x="11125" y="5739"/>
                  </a:cubicBezTo>
                  <a:cubicBezTo>
                    <a:pt x="11270" y="5674"/>
                    <a:pt x="11399" y="5642"/>
                    <a:pt x="11509" y="5642"/>
                  </a:cubicBezTo>
                  <a:close/>
                  <a:moveTo>
                    <a:pt x="9126" y="6578"/>
                  </a:moveTo>
                  <a:lnTo>
                    <a:pt x="9126" y="6578"/>
                  </a:lnTo>
                  <a:cubicBezTo>
                    <a:pt x="8859" y="7372"/>
                    <a:pt x="8627" y="8085"/>
                    <a:pt x="8350" y="8924"/>
                  </a:cubicBezTo>
                  <a:cubicBezTo>
                    <a:pt x="7869" y="8308"/>
                    <a:pt x="7467" y="7791"/>
                    <a:pt x="7003" y="7202"/>
                  </a:cubicBezTo>
                  <a:cubicBezTo>
                    <a:pt x="7708" y="6988"/>
                    <a:pt x="8359" y="6801"/>
                    <a:pt x="9126" y="6578"/>
                  </a:cubicBezTo>
                  <a:close/>
                  <a:moveTo>
                    <a:pt x="3185" y="7773"/>
                  </a:moveTo>
                  <a:cubicBezTo>
                    <a:pt x="3087" y="8157"/>
                    <a:pt x="2980" y="8540"/>
                    <a:pt x="2828" y="9111"/>
                  </a:cubicBezTo>
                  <a:cubicBezTo>
                    <a:pt x="2445" y="8585"/>
                    <a:pt x="2177" y="8228"/>
                    <a:pt x="1838" y="7773"/>
                  </a:cubicBezTo>
                  <a:close/>
                  <a:moveTo>
                    <a:pt x="6174" y="7372"/>
                  </a:moveTo>
                  <a:lnTo>
                    <a:pt x="6174" y="7372"/>
                  </a:lnTo>
                  <a:cubicBezTo>
                    <a:pt x="5977" y="8067"/>
                    <a:pt x="5790" y="8701"/>
                    <a:pt x="5585" y="9450"/>
                  </a:cubicBezTo>
                  <a:cubicBezTo>
                    <a:pt x="5041" y="8817"/>
                    <a:pt x="4586" y="8290"/>
                    <a:pt x="4068" y="7675"/>
                  </a:cubicBezTo>
                  <a:cubicBezTo>
                    <a:pt x="4800" y="7568"/>
                    <a:pt x="5433" y="7479"/>
                    <a:pt x="6174" y="7372"/>
                  </a:cubicBezTo>
                  <a:close/>
                  <a:moveTo>
                    <a:pt x="9564" y="6845"/>
                  </a:moveTo>
                  <a:cubicBezTo>
                    <a:pt x="10019" y="7425"/>
                    <a:pt x="10393" y="7898"/>
                    <a:pt x="10875" y="8505"/>
                  </a:cubicBezTo>
                  <a:cubicBezTo>
                    <a:pt x="10143" y="8906"/>
                    <a:pt x="9510" y="9263"/>
                    <a:pt x="8877" y="9611"/>
                  </a:cubicBezTo>
                  <a:cubicBezTo>
                    <a:pt x="8823" y="9566"/>
                    <a:pt x="8770" y="9513"/>
                    <a:pt x="8707" y="9468"/>
                  </a:cubicBezTo>
                  <a:cubicBezTo>
                    <a:pt x="8975" y="8638"/>
                    <a:pt x="9251" y="7809"/>
                    <a:pt x="9564" y="6845"/>
                  </a:cubicBezTo>
                  <a:close/>
                  <a:moveTo>
                    <a:pt x="3667" y="7996"/>
                  </a:moveTo>
                  <a:cubicBezTo>
                    <a:pt x="4265" y="8701"/>
                    <a:pt x="4782" y="9299"/>
                    <a:pt x="5290" y="9896"/>
                  </a:cubicBezTo>
                  <a:cubicBezTo>
                    <a:pt x="5255" y="9950"/>
                    <a:pt x="5219" y="10012"/>
                    <a:pt x="5174" y="10075"/>
                  </a:cubicBezTo>
                  <a:cubicBezTo>
                    <a:pt x="4550" y="9870"/>
                    <a:pt x="3926" y="9655"/>
                    <a:pt x="3248" y="9432"/>
                  </a:cubicBezTo>
                  <a:cubicBezTo>
                    <a:pt x="3399" y="8933"/>
                    <a:pt x="3515" y="8540"/>
                    <a:pt x="3667" y="7996"/>
                  </a:cubicBezTo>
                  <a:close/>
                  <a:moveTo>
                    <a:pt x="6638" y="7523"/>
                  </a:moveTo>
                  <a:cubicBezTo>
                    <a:pt x="7235" y="8308"/>
                    <a:pt x="7717" y="8942"/>
                    <a:pt x="8341" y="9762"/>
                  </a:cubicBezTo>
                  <a:cubicBezTo>
                    <a:pt x="7485" y="9905"/>
                    <a:pt x="6807" y="10021"/>
                    <a:pt x="5933" y="10173"/>
                  </a:cubicBezTo>
                  <a:cubicBezTo>
                    <a:pt x="6183" y="9227"/>
                    <a:pt x="6388" y="8460"/>
                    <a:pt x="6638" y="7523"/>
                  </a:cubicBezTo>
                  <a:close/>
                  <a:moveTo>
                    <a:pt x="4505" y="10432"/>
                  </a:moveTo>
                  <a:lnTo>
                    <a:pt x="4505" y="10432"/>
                  </a:lnTo>
                  <a:cubicBezTo>
                    <a:pt x="4755" y="10467"/>
                    <a:pt x="4969" y="10512"/>
                    <a:pt x="5255" y="10556"/>
                  </a:cubicBezTo>
                  <a:cubicBezTo>
                    <a:pt x="5264" y="10815"/>
                    <a:pt x="5282" y="11083"/>
                    <a:pt x="5290" y="11341"/>
                  </a:cubicBezTo>
                  <a:cubicBezTo>
                    <a:pt x="5095" y="11366"/>
                    <a:pt x="4944" y="11384"/>
                    <a:pt x="4828" y="11384"/>
                  </a:cubicBezTo>
                  <a:cubicBezTo>
                    <a:pt x="4445" y="11384"/>
                    <a:pt x="4444" y="11192"/>
                    <a:pt x="4505" y="10432"/>
                  </a:cubicBezTo>
                  <a:close/>
                  <a:moveTo>
                    <a:pt x="10518" y="9299"/>
                  </a:moveTo>
                  <a:cubicBezTo>
                    <a:pt x="10607" y="9522"/>
                    <a:pt x="10697" y="9709"/>
                    <a:pt x="10795" y="9941"/>
                  </a:cubicBezTo>
                  <a:cubicBezTo>
                    <a:pt x="9225" y="10976"/>
                    <a:pt x="7512" y="11413"/>
                    <a:pt x="5585" y="11440"/>
                  </a:cubicBezTo>
                  <a:cubicBezTo>
                    <a:pt x="5567" y="11145"/>
                    <a:pt x="5558" y="10931"/>
                    <a:pt x="5540" y="10637"/>
                  </a:cubicBezTo>
                  <a:cubicBezTo>
                    <a:pt x="7289" y="10539"/>
                    <a:pt x="8984" y="10298"/>
                    <a:pt x="10518" y="9299"/>
                  </a:cubicBezTo>
                  <a:close/>
                  <a:moveTo>
                    <a:pt x="10937" y="10467"/>
                  </a:moveTo>
                  <a:cubicBezTo>
                    <a:pt x="11044" y="10690"/>
                    <a:pt x="11134" y="10878"/>
                    <a:pt x="11250" y="11127"/>
                  </a:cubicBezTo>
                  <a:cubicBezTo>
                    <a:pt x="9483" y="12152"/>
                    <a:pt x="7631" y="12659"/>
                    <a:pt x="5609" y="12659"/>
                  </a:cubicBezTo>
                  <a:cubicBezTo>
                    <a:pt x="5273" y="12659"/>
                    <a:pt x="4932" y="12645"/>
                    <a:pt x="4586" y="12617"/>
                  </a:cubicBezTo>
                  <a:lnTo>
                    <a:pt x="4586" y="11895"/>
                  </a:lnTo>
                  <a:cubicBezTo>
                    <a:pt x="4909" y="11919"/>
                    <a:pt x="5230" y="11932"/>
                    <a:pt x="5548" y="11932"/>
                  </a:cubicBezTo>
                  <a:cubicBezTo>
                    <a:pt x="7435" y="11932"/>
                    <a:pt x="9235" y="11490"/>
                    <a:pt x="10937" y="10467"/>
                  </a:cubicBezTo>
                  <a:close/>
                  <a:moveTo>
                    <a:pt x="5362" y="13188"/>
                  </a:moveTo>
                  <a:cubicBezTo>
                    <a:pt x="5826" y="18933"/>
                    <a:pt x="5852" y="24705"/>
                    <a:pt x="7423" y="30325"/>
                  </a:cubicBezTo>
                  <a:cubicBezTo>
                    <a:pt x="6923" y="30281"/>
                    <a:pt x="6539" y="30004"/>
                    <a:pt x="6423" y="29469"/>
                  </a:cubicBezTo>
                  <a:cubicBezTo>
                    <a:pt x="6156" y="28265"/>
                    <a:pt x="5817" y="27060"/>
                    <a:pt x="5701" y="25838"/>
                  </a:cubicBezTo>
                  <a:cubicBezTo>
                    <a:pt x="5290" y="21779"/>
                    <a:pt x="4969" y="17711"/>
                    <a:pt x="4621" y="13643"/>
                  </a:cubicBezTo>
                  <a:cubicBezTo>
                    <a:pt x="4612" y="13518"/>
                    <a:pt x="4621" y="13384"/>
                    <a:pt x="4621" y="13188"/>
                  </a:cubicBezTo>
                  <a:close/>
                  <a:moveTo>
                    <a:pt x="11437" y="11618"/>
                  </a:moveTo>
                  <a:cubicBezTo>
                    <a:pt x="12097" y="13563"/>
                    <a:pt x="12802" y="15409"/>
                    <a:pt x="13355" y="17310"/>
                  </a:cubicBezTo>
                  <a:cubicBezTo>
                    <a:pt x="14131" y="19950"/>
                    <a:pt x="14800" y="22618"/>
                    <a:pt x="15505" y="25276"/>
                  </a:cubicBezTo>
                  <a:cubicBezTo>
                    <a:pt x="15576" y="25535"/>
                    <a:pt x="15585" y="25802"/>
                    <a:pt x="15621" y="26061"/>
                  </a:cubicBezTo>
                  <a:cubicBezTo>
                    <a:pt x="15835" y="27970"/>
                    <a:pt x="15630" y="28407"/>
                    <a:pt x="13935" y="29282"/>
                  </a:cubicBezTo>
                  <a:cubicBezTo>
                    <a:pt x="12317" y="30116"/>
                    <a:pt x="10602" y="30560"/>
                    <a:pt x="8781" y="30560"/>
                  </a:cubicBezTo>
                  <a:cubicBezTo>
                    <a:pt x="8694" y="30560"/>
                    <a:pt x="8607" y="30559"/>
                    <a:pt x="8520" y="30557"/>
                  </a:cubicBezTo>
                  <a:cubicBezTo>
                    <a:pt x="8020" y="30548"/>
                    <a:pt x="7726" y="30361"/>
                    <a:pt x="7628" y="29888"/>
                  </a:cubicBezTo>
                  <a:cubicBezTo>
                    <a:pt x="7289" y="28336"/>
                    <a:pt x="6807" y="26810"/>
                    <a:pt x="6646" y="25240"/>
                  </a:cubicBezTo>
                  <a:cubicBezTo>
                    <a:pt x="6245" y="21387"/>
                    <a:pt x="5986" y="17506"/>
                    <a:pt x="5665" y="13643"/>
                  </a:cubicBezTo>
                  <a:cubicBezTo>
                    <a:pt x="5656" y="13509"/>
                    <a:pt x="5665" y="13384"/>
                    <a:pt x="5665" y="13179"/>
                  </a:cubicBezTo>
                  <a:cubicBezTo>
                    <a:pt x="7735" y="13135"/>
                    <a:pt x="9608" y="12599"/>
                    <a:pt x="11437" y="11618"/>
                  </a:cubicBezTo>
                  <a:close/>
                  <a:moveTo>
                    <a:pt x="12713" y="30406"/>
                  </a:moveTo>
                  <a:lnTo>
                    <a:pt x="12713" y="30406"/>
                  </a:lnTo>
                  <a:cubicBezTo>
                    <a:pt x="12945" y="30905"/>
                    <a:pt x="12829" y="31235"/>
                    <a:pt x="12267" y="31369"/>
                  </a:cubicBezTo>
                  <a:cubicBezTo>
                    <a:pt x="11847" y="31467"/>
                    <a:pt x="11410" y="31565"/>
                    <a:pt x="10982" y="31619"/>
                  </a:cubicBezTo>
                  <a:cubicBezTo>
                    <a:pt x="10931" y="31626"/>
                    <a:pt x="10883" y="31629"/>
                    <a:pt x="10836" y="31629"/>
                  </a:cubicBezTo>
                  <a:cubicBezTo>
                    <a:pt x="10508" y="31629"/>
                    <a:pt x="10302" y="31455"/>
                    <a:pt x="10349" y="30986"/>
                  </a:cubicBezTo>
                  <a:cubicBezTo>
                    <a:pt x="11152" y="30789"/>
                    <a:pt x="11919" y="30602"/>
                    <a:pt x="12713" y="30406"/>
                  </a:cubicBezTo>
                  <a:close/>
                  <a:moveTo>
                    <a:pt x="6611" y="0"/>
                  </a:moveTo>
                  <a:cubicBezTo>
                    <a:pt x="6282" y="0"/>
                    <a:pt x="5945" y="20"/>
                    <a:pt x="5603" y="56"/>
                  </a:cubicBezTo>
                  <a:cubicBezTo>
                    <a:pt x="2748" y="369"/>
                    <a:pt x="794" y="2519"/>
                    <a:pt x="776" y="5338"/>
                  </a:cubicBezTo>
                  <a:cubicBezTo>
                    <a:pt x="776" y="5552"/>
                    <a:pt x="607" y="5802"/>
                    <a:pt x="455" y="5980"/>
                  </a:cubicBezTo>
                  <a:cubicBezTo>
                    <a:pt x="0" y="6488"/>
                    <a:pt x="27" y="7416"/>
                    <a:pt x="607" y="7550"/>
                  </a:cubicBezTo>
                  <a:cubicBezTo>
                    <a:pt x="1294" y="7702"/>
                    <a:pt x="1490" y="8237"/>
                    <a:pt x="1874" y="8656"/>
                  </a:cubicBezTo>
                  <a:cubicBezTo>
                    <a:pt x="2355" y="9174"/>
                    <a:pt x="2980" y="9575"/>
                    <a:pt x="3515" y="10048"/>
                  </a:cubicBezTo>
                  <a:cubicBezTo>
                    <a:pt x="3702" y="10217"/>
                    <a:pt x="3926" y="10458"/>
                    <a:pt x="3943" y="10672"/>
                  </a:cubicBezTo>
                  <a:cubicBezTo>
                    <a:pt x="4229" y="14330"/>
                    <a:pt x="4407" y="17988"/>
                    <a:pt x="4755" y="21627"/>
                  </a:cubicBezTo>
                  <a:cubicBezTo>
                    <a:pt x="4996" y="24152"/>
                    <a:pt x="5433" y="26650"/>
                    <a:pt x="5808" y="29157"/>
                  </a:cubicBezTo>
                  <a:cubicBezTo>
                    <a:pt x="5968" y="30236"/>
                    <a:pt x="6664" y="30816"/>
                    <a:pt x="7726" y="30941"/>
                  </a:cubicBezTo>
                  <a:cubicBezTo>
                    <a:pt x="8413" y="31021"/>
                    <a:pt x="9118" y="31048"/>
                    <a:pt x="9840" y="31093"/>
                  </a:cubicBezTo>
                  <a:cubicBezTo>
                    <a:pt x="9848" y="31982"/>
                    <a:pt x="10377" y="32120"/>
                    <a:pt x="10987" y="32120"/>
                  </a:cubicBezTo>
                  <a:cubicBezTo>
                    <a:pt x="11100" y="32120"/>
                    <a:pt x="11215" y="32115"/>
                    <a:pt x="11330" y="32110"/>
                  </a:cubicBezTo>
                  <a:cubicBezTo>
                    <a:pt x="11954" y="34349"/>
                    <a:pt x="13382" y="35705"/>
                    <a:pt x="15630" y="36053"/>
                  </a:cubicBezTo>
                  <a:cubicBezTo>
                    <a:pt x="16043" y="36115"/>
                    <a:pt x="16455" y="36148"/>
                    <a:pt x="16864" y="36148"/>
                  </a:cubicBezTo>
                  <a:cubicBezTo>
                    <a:pt x="18151" y="36148"/>
                    <a:pt x="19402" y="35823"/>
                    <a:pt x="20519" y="35071"/>
                  </a:cubicBezTo>
                  <a:cubicBezTo>
                    <a:pt x="21634" y="34304"/>
                    <a:pt x="22660" y="33385"/>
                    <a:pt x="23712" y="32520"/>
                  </a:cubicBezTo>
                  <a:cubicBezTo>
                    <a:pt x="24328" y="32020"/>
                    <a:pt x="24863" y="31414"/>
                    <a:pt x="25523" y="30986"/>
                  </a:cubicBezTo>
                  <a:cubicBezTo>
                    <a:pt x="25959" y="30707"/>
                    <a:pt x="26433" y="30575"/>
                    <a:pt x="26902" y="30575"/>
                  </a:cubicBezTo>
                  <a:cubicBezTo>
                    <a:pt x="27738" y="30575"/>
                    <a:pt x="28554" y="30995"/>
                    <a:pt x="29092" y="31744"/>
                  </a:cubicBezTo>
                  <a:cubicBezTo>
                    <a:pt x="29208" y="31904"/>
                    <a:pt x="29342" y="32065"/>
                    <a:pt x="29458" y="32217"/>
                  </a:cubicBezTo>
                  <a:cubicBezTo>
                    <a:pt x="29538" y="32181"/>
                    <a:pt x="29618" y="32145"/>
                    <a:pt x="29698" y="32110"/>
                  </a:cubicBezTo>
                  <a:cubicBezTo>
                    <a:pt x="29618" y="31878"/>
                    <a:pt x="29574" y="31619"/>
                    <a:pt x="29440" y="31423"/>
                  </a:cubicBezTo>
                  <a:cubicBezTo>
                    <a:pt x="28865" y="30574"/>
                    <a:pt x="27904" y="30100"/>
                    <a:pt x="26916" y="30100"/>
                  </a:cubicBezTo>
                  <a:cubicBezTo>
                    <a:pt x="26356" y="30100"/>
                    <a:pt x="25787" y="30252"/>
                    <a:pt x="25274" y="30575"/>
                  </a:cubicBezTo>
                  <a:cubicBezTo>
                    <a:pt x="24569" y="31021"/>
                    <a:pt x="24007" y="31664"/>
                    <a:pt x="23356" y="32199"/>
                  </a:cubicBezTo>
                  <a:cubicBezTo>
                    <a:pt x="22392" y="32993"/>
                    <a:pt x="21464" y="33858"/>
                    <a:pt x="20429" y="34554"/>
                  </a:cubicBezTo>
                  <a:cubicBezTo>
                    <a:pt x="19326" y="35300"/>
                    <a:pt x="18076" y="35685"/>
                    <a:pt x="16730" y="35685"/>
                  </a:cubicBezTo>
                  <a:cubicBezTo>
                    <a:pt x="16629" y="35685"/>
                    <a:pt x="16527" y="35682"/>
                    <a:pt x="16424" y="35678"/>
                  </a:cubicBezTo>
                  <a:cubicBezTo>
                    <a:pt x="14095" y="35571"/>
                    <a:pt x="12240" y="34099"/>
                    <a:pt x="11874" y="31994"/>
                  </a:cubicBezTo>
                  <a:cubicBezTo>
                    <a:pt x="12829" y="31797"/>
                    <a:pt x="13658" y="31449"/>
                    <a:pt x="13239" y="30245"/>
                  </a:cubicBezTo>
                  <a:cubicBezTo>
                    <a:pt x="13899" y="29844"/>
                    <a:pt x="14506" y="29496"/>
                    <a:pt x="15095" y="29121"/>
                  </a:cubicBezTo>
                  <a:cubicBezTo>
                    <a:pt x="15906" y="28613"/>
                    <a:pt x="16272" y="27872"/>
                    <a:pt x="16156" y="26935"/>
                  </a:cubicBezTo>
                  <a:cubicBezTo>
                    <a:pt x="16014" y="25776"/>
                    <a:pt x="15898" y="24607"/>
                    <a:pt x="15630" y="23474"/>
                  </a:cubicBezTo>
                  <a:cubicBezTo>
                    <a:pt x="14533" y="18773"/>
                    <a:pt x="12909" y="14223"/>
                    <a:pt x="11223" y="9700"/>
                  </a:cubicBezTo>
                  <a:cubicBezTo>
                    <a:pt x="11053" y="9254"/>
                    <a:pt x="10955" y="8924"/>
                    <a:pt x="11392" y="8496"/>
                  </a:cubicBezTo>
                  <a:cubicBezTo>
                    <a:pt x="12151" y="7764"/>
                    <a:pt x="12427" y="6783"/>
                    <a:pt x="12436" y="5721"/>
                  </a:cubicBezTo>
                  <a:cubicBezTo>
                    <a:pt x="12445" y="5400"/>
                    <a:pt x="12641" y="5070"/>
                    <a:pt x="12650" y="4740"/>
                  </a:cubicBezTo>
                  <a:cubicBezTo>
                    <a:pt x="12659" y="4347"/>
                    <a:pt x="12659" y="3892"/>
                    <a:pt x="12472" y="3589"/>
                  </a:cubicBezTo>
                  <a:cubicBezTo>
                    <a:pt x="12151" y="3063"/>
                    <a:pt x="11660" y="2652"/>
                    <a:pt x="11276" y="2162"/>
                  </a:cubicBezTo>
                  <a:cubicBezTo>
                    <a:pt x="10030" y="598"/>
                    <a:pt x="8431" y="0"/>
                    <a:pt x="6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1"/>
            <p:cNvSpPr/>
            <p:nvPr/>
          </p:nvSpPr>
          <p:spPr>
            <a:xfrm>
              <a:off x="1060014" y="1817148"/>
              <a:ext cx="97814" cy="143999"/>
            </a:xfrm>
            <a:custGeom>
              <a:rect b="b" l="l" r="r" t="t"/>
              <a:pathLst>
                <a:path extrusionOk="0" h="5793" w="3935">
                  <a:moveTo>
                    <a:pt x="1945" y="504"/>
                  </a:moveTo>
                  <a:cubicBezTo>
                    <a:pt x="2314" y="504"/>
                    <a:pt x="2411" y="737"/>
                    <a:pt x="2623" y="1453"/>
                  </a:cubicBezTo>
                  <a:cubicBezTo>
                    <a:pt x="2722" y="1765"/>
                    <a:pt x="2802" y="2086"/>
                    <a:pt x="2918" y="2479"/>
                  </a:cubicBezTo>
                  <a:cubicBezTo>
                    <a:pt x="2133" y="2639"/>
                    <a:pt x="1419" y="2800"/>
                    <a:pt x="643" y="2961"/>
                  </a:cubicBezTo>
                  <a:cubicBezTo>
                    <a:pt x="598" y="2425"/>
                    <a:pt x="554" y="1988"/>
                    <a:pt x="518" y="1551"/>
                  </a:cubicBezTo>
                  <a:cubicBezTo>
                    <a:pt x="465" y="1034"/>
                    <a:pt x="670" y="757"/>
                    <a:pt x="1205" y="632"/>
                  </a:cubicBezTo>
                  <a:cubicBezTo>
                    <a:pt x="1539" y="555"/>
                    <a:pt x="1772" y="504"/>
                    <a:pt x="1945" y="504"/>
                  </a:cubicBezTo>
                  <a:close/>
                  <a:moveTo>
                    <a:pt x="3150" y="2943"/>
                  </a:moveTo>
                  <a:cubicBezTo>
                    <a:pt x="3159" y="3621"/>
                    <a:pt x="3417" y="4450"/>
                    <a:pt x="3114" y="4825"/>
                  </a:cubicBezTo>
                  <a:cubicBezTo>
                    <a:pt x="2900" y="5089"/>
                    <a:pt x="2348" y="5256"/>
                    <a:pt x="1882" y="5256"/>
                  </a:cubicBezTo>
                  <a:cubicBezTo>
                    <a:pt x="1688" y="5256"/>
                    <a:pt x="1508" y="5227"/>
                    <a:pt x="1374" y="5164"/>
                  </a:cubicBezTo>
                  <a:cubicBezTo>
                    <a:pt x="964" y="4968"/>
                    <a:pt x="866" y="4120"/>
                    <a:pt x="589" y="3487"/>
                  </a:cubicBezTo>
                  <a:cubicBezTo>
                    <a:pt x="1526" y="3291"/>
                    <a:pt x="2249" y="3139"/>
                    <a:pt x="3150" y="2943"/>
                  </a:cubicBezTo>
                  <a:close/>
                  <a:moveTo>
                    <a:pt x="1654" y="1"/>
                  </a:moveTo>
                  <a:cubicBezTo>
                    <a:pt x="558" y="1"/>
                    <a:pt x="1" y="662"/>
                    <a:pt x="1" y="1908"/>
                  </a:cubicBezTo>
                  <a:cubicBezTo>
                    <a:pt x="108" y="2604"/>
                    <a:pt x="188" y="3309"/>
                    <a:pt x="322" y="3995"/>
                  </a:cubicBezTo>
                  <a:cubicBezTo>
                    <a:pt x="570" y="5281"/>
                    <a:pt x="875" y="5792"/>
                    <a:pt x="1644" y="5792"/>
                  </a:cubicBezTo>
                  <a:cubicBezTo>
                    <a:pt x="1980" y="5792"/>
                    <a:pt x="2406" y="5695"/>
                    <a:pt x="2954" y="5521"/>
                  </a:cubicBezTo>
                  <a:cubicBezTo>
                    <a:pt x="3578" y="5325"/>
                    <a:pt x="3935" y="4986"/>
                    <a:pt x="3783" y="4326"/>
                  </a:cubicBezTo>
                  <a:cubicBezTo>
                    <a:pt x="3489" y="3041"/>
                    <a:pt x="3177" y="1756"/>
                    <a:pt x="2820" y="490"/>
                  </a:cubicBezTo>
                  <a:cubicBezTo>
                    <a:pt x="2757" y="293"/>
                    <a:pt x="2409" y="88"/>
                    <a:pt x="2168" y="43"/>
                  </a:cubicBezTo>
                  <a:cubicBezTo>
                    <a:pt x="1986" y="15"/>
                    <a:pt x="1814"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21"/>
          <p:cNvSpPr/>
          <p:nvPr/>
        </p:nvSpPr>
        <p:spPr>
          <a:xfrm rot="-664766">
            <a:off x="8137803" y="3717097"/>
            <a:ext cx="1112258" cy="1554012"/>
          </a:xfrm>
          <a:custGeom>
            <a:rect b="b" l="l" r="r" t="t"/>
            <a:pathLst>
              <a:path extrusionOk="0" h="41943" w="30020">
                <a:moveTo>
                  <a:pt x="22836" y="357"/>
                </a:moveTo>
                <a:cubicBezTo>
                  <a:pt x="22947" y="357"/>
                  <a:pt x="23057" y="399"/>
                  <a:pt x="23159" y="482"/>
                </a:cubicBezTo>
                <a:cubicBezTo>
                  <a:pt x="23409" y="687"/>
                  <a:pt x="23436" y="1008"/>
                  <a:pt x="23204" y="1294"/>
                </a:cubicBezTo>
                <a:cubicBezTo>
                  <a:pt x="22651" y="1954"/>
                  <a:pt x="22089" y="2614"/>
                  <a:pt x="21535" y="3265"/>
                </a:cubicBezTo>
                <a:cubicBezTo>
                  <a:pt x="18654" y="6628"/>
                  <a:pt x="15719" y="9938"/>
                  <a:pt x="12677" y="13150"/>
                </a:cubicBezTo>
                <a:cubicBezTo>
                  <a:pt x="12597" y="13239"/>
                  <a:pt x="12534" y="13355"/>
                  <a:pt x="12311" y="13399"/>
                </a:cubicBezTo>
                <a:cubicBezTo>
                  <a:pt x="12927" y="12597"/>
                  <a:pt x="13489" y="11856"/>
                  <a:pt x="14060" y="11116"/>
                </a:cubicBezTo>
                <a:cubicBezTo>
                  <a:pt x="16674" y="7735"/>
                  <a:pt x="19252" y="4327"/>
                  <a:pt x="21990" y="1044"/>
                </a:cubicBezTo>
                <a:cubicBezTo>
                  <a:pt x="22124" y="892"/>
                  <a:pt x="22249" y="732"/>
                  <a:pt x="22383" y="589"/>
                </a:cubicBezTo>
                <a:cubicBezTo>
                  <a:pt x="22527" y="434"/>
                  <a:pt x="22683" y="357"/>
                  <a:pt x="22836" y="357"/>
                </a:cubicBezTo>
                <a:close/>
                <a:moveTo>
                  <a:pt x="15844" y="12605"/>
                </a:moveTo>
                <a:cubicBezTo>
                  <a:pt x="15344" y="12980"/>
                  <a:pt x="14916" y="13301"/>
                  <a:pt x="14470" y="13614"/>
                </a:cubicBezTo>
                <a:cubicBezTo>
                  <a:pt x="14381" y="13676"/>
                  <a:pt x="14256" y="13685"/>
                  <a:pt x="14140" y="13703"/>
                </a:cubicBezTo>
                <a:cubicBezTo>
                  <a:pt x="13667" y="13756"/>
                  <a:pt x="13194" y="13801"/>
                  <a:pt x="12721" y="13854"/>
                </a:cubicBezTo>
                <a:cubicBezTo>
                  <a:pt x="12695" y="13712"/>
                  <a:pt x="12793" y="13631"/>
                  <a:pt x="12864" y="13542"/>
                </a:cubicBezTo>
                <a:cubicBezTo>
                  <a:pt x="13243" y="13046"/>
                  <a:pt x="13685" y="12700"/>
                  <a:pt x="14341" y="12700"/>
                </a:cubicBezTo>
                <a:cubicBezTo>
                  <a:pt x="14380" y="12700"/>
                  <a:pt x="14420" y="12701"/>
                  <a:pt x="14461" y="12704"/>
                </a:cubicBezTo>
                <a:cubicBezTo>
                  <a:pt x="14520" y="12707"/>
                  <a:pt x="14579" y="12709"/>
                  <a:pt x="14639" y="12709"/>
                </a:cubicBezTo>
                <a:cubicBezTo>
                  <a:pt x="15011" y="12709"/>
                  <a:pt x="15398" y="12644"/>
                  <a:pt x="15844" y="12605"/>
                </a:cubicBezTo>
                <a:close/>
                <a:moveTo>
                  <a:pt x="12320" y="13453"/>
                </a:moveTo>
                <a:lnTo>
                  <a:pt x="12320" y="13453"/>
                </a:lnTo>
                <a:cubicBezTo>
                  <a:pt x="12302" y="13970"/>
                  <a:pt x="11972" y="14452"/>
                  <a:pt x="11517" y="14604"/>
                </a:cubicBezTo>
                <a:cubicBezTo>
                  <a:pt x="11463" y="14625"/>
                  <a:pt x="11400" y="14656"/>
                  <a:pt x="11339" y="14656"/>
                </a:cubicBezTo>
                <a:cubicBezTo>
                  <a:pt x="11298" y="14656"/>
                  <a:pt x="11258" y="14643"/>
                  <a:pt x="11223" y="14604"/>
                </a:cubicBezTo>
                <a:cubicBezTo>
                  <a:pt x="11134" y="14515"/>
                  <a:pt x="11187" y="14390"/>
                  <a:pt x="11232" y="14283"/>
                </a:cubicBezTo>
                <a:cubicBezTo>
                  <a:pt x="11446" y="13828"/>
                  <a:pt x="11794" y="13542"/>
                  <a:pt x="12320" y="13453"/>
                </a:cubicBezTo>
                <a:close/>
                <a:moveTo>
                  <a:pt x="27575" y="4854"/>
                </a:moveTo>
                <a:cubicBezTo>
                  <a:pt x="27747" y="4854"/>
                  <a:pt x="27907" y="4940"/>
                  <a:pt x="28012" y="5094"/>
                </a:cubicBezTo>
                <a:cubicBezTo>
                  <a:pt x="28155" y="5299"/>
                  <a:pt x="28128" y="5594"/>
                  <a:pt x="27941" y="5781"/>
                </a:cubicBezTo>
                <a:cubicBezTo>
                  <a:pt x="27878" y="5843"/>
                  <a:pt x="27807" y="5888"/>
                  <a:pt x="27736" y="5933"/>
                </a:cubicBezTo>
                <a:cubicBezTo>
                  <a:pt x="23311" y="8894"/>
                  <a:pt x="18823" y="11749"/>
                  <a:pt x="14229" y="14443"/>
                </a:cubicBezTo>
                <a:cubicBezTo>
                  <a:pt x="14176" y="14479"/>
                  <a:pt x="14122" y="14506"/>
                  <a:pt x="14069" y="14532"/>
                </a:cubicBezTo>
                <a:cubicBezTo>
                  <a:pt x="13828" y="14952"/>
                  <a:pt x="13524" y="15300"/>
                  <a:pt x="13016" y="15389"/>
                </a:cubicBezTo>
                <a:cubicBezTo>
                  <a:pt x="12945" y="15402"/>
                  <a:pt x="12864" y="15422"/>
                  <a:pt x="12792" y="15422"/>
                </a:cubicBezTo>
                <a:cubicBezTo>
                  <a:pt x="12719" y="15422"/>
                  <a:pt x="12655" y="15402"/>
                  <a:pt x="12614" y="15335"/>
                </a:cubicBezTo>
                <a:cubicBezTo>
                  <a:pt x="12525" y="15184"/>
                  <a:pt x="12677" y="15059"/>
                  <a:pt x="12775" y="14961"/>
                </a:cubicBezTo>
                <a:cubicBezTo>
                  <a:pt x="13043" y="14675"/>
                  <a:pt x="13373" y="14523"/>
                  <a:pt x="13774" y="14515"/>
                </a:cubicBezTo>
                <a:cubicBezTo>
                  <a:pt x="13854" y="14515"/>
                  <a:pt x="13935" y="14497"/>
                  <a:pt x="14015" y="14488"/>
                </a:cubicBezTo>
                <a:cubicBezTo>
                  <a:pt x="14987" y="13765"/>
                  <a:pt x="15951" y="13034"/>
                  <a:pt x="16923" y="12320"/>
                </a:cubicBezTo>
                <a:cubicBezTo>
                  <a:pt x="20260" y="9876"/>
                  <a:pt x="23578" y="7405"/>
                  <a:pt x="27022" y="5103"/>
                </a:cubicBezTo>
                <a:cubicBezTo>
                  <a:pt x="27129" y="5040"/>
                  <a:pt x="27227" y="4960"/>
                  <a:pt x="27343" y="4907"/>
                </a:cubicBezTo>
                <a:cubicBezTo>
                  <a:pt x="27420" y="4871"/>
                  <a:pt x="27499" y="4854"/>
                  <a:pt x="27575" y="4854"/>
                </a:cubicBezTo>
                <a:close/>
                <a:moveTo>
                  <a:pt x="19800" y="12487"/>
                </a:moveTo>
                <a:cubicBezTo>
                  <a:pt x="21041" y="12487"/>
                  <a:pt x="22281" y="12521"/>
                  <a:pt x="23516" y="12632"/>
                </a:cubicBezTo>
                <a:cubicBezTo>
                  <a:pt x="25140" y="12784"/>
                  <a:pt x="26763" y="12962"/>
                  <a:pt x="28324" y="13506"/>
                </a:cubicBezTo>
                <a:cubicBezTo>
                  <a:pt x="28628" y="13614"/>
                  <a:pt x="28931" y="13738"/>
                  <a:pt x="29190" y="13935"/>
                </a:cubicBezTo>
                <a:cubicBezTo>
                  <a:pt x="29502" y="14167"/>
                  <a:pt x="29511" y="14327"/>
                  <a:pt x="29190" y="14577"/>
                </a:cubicBezTo>
                <a:cubicBezTo>
                  <a:pt x="28708" y="14952"/>
                  <a:pt x="28137" y="15157"/>
                  <a:pt x="27557" y="15353"/>
                </a:cubicBezTo>
                <a:cubicBezTo>
                  <a:pt x="25969" y="15888"/>
                  <a:pt x="24328" y="16210"/>
                  <a:pt x="22677" y="16495"/>
                </a:cubicBezTo>
                <a:cubicBezTo>
                  <a:pt x="21179" y="16754"/>
                  <a:pt x="19680" y="16950"/>
                  <a:pt x="18163" y="17102"/>
                </a:cubicBezTo>
                <a:cubicBezTo>
                  <a:pt x="16236" y="17307"/>
                  <a:pt x="14292" y="17441"/>
                  <a:pt x="12356" y="17503"/>
                </a:cubicBezTo>
                <a:cubicBezTo>
                  <a:pt x="11535" y="17525"/>
                  <a:pt x="10714" y="17540"/>
                  <a:pt x="9893" y="17540"/>
                </a:cubicBezTo>
                <a:cubicBezTo>
                  <a:pt x="8726" y="17540"/>
                  <a:pt x="7560" y="17510"/>
                  <a:pt x="6396" y="17432"/>
                </a:cubicBezTo>
                <a:cubicBezTo>
                  <a:pt x="4701" y="17316"/>
                  <a:pt x="3006" y="17173"/>
                  <a:pt x="1374" y="16682"/>
                </a:cubicBezTo>
                <a:cubicBezTo>
                  <a:pt x="1195" y="16629"/>
                  <a:pt x="1017" y="16557"/>
                  <a:pt x="848" y="16477"/>
                </a:cubicBezTo>
                <a:cubicBezTo>
                  <a:pt x="669" y="16388"/>
                  <a:pt x="437" y="16317"/>
                  <a:pt x="410" y="16102"/>
                </a:cubicBezTo>
                <a:cubicBezTo>
                  <a:pt x="393" y="15879"/>
                  <a:pt x="625" y="15781"/>
                  <a:pt x="776" y="15674"/>
                </a:cubicBezTo>
                <a:cubicBezTo>
                  <a:pt x="1017" y="15505"/>
                  <a:pt x="1285" y="15380"/>
                  <a:pt x="1552" y="15264"/>
                </a:cubicBezTo>
                <a:cubicBezTo>
                  <a:pt x="3176" y="14577"/>
                  <a:pt x="4889" y="14184"/>
                  <a:pt x="6611" y="13819"/>
                </a:cubicBezTo>
                <a:cubicBezTo>
                  <a:pt x="8074" y="13506"/>
                  <a:pt x="9555" y="13292"/>
                  <a:pt x="11035" y="13078"/>
                </a:cubicBezTo>
                <a:cubicBezTo>
                  <a:pt x="11392" y="13025"/>
                  <a:pt x="11749" y="12998"/>
                  <a:pt x="12115" y="12953"/>
                </a:cubicBezTo>
                <a:lnTo>
                  <a:pt x="12115" y="12953"/>
                </a:lnTo>
                <a:cubicBezTo>
                  <a:pt x="12088" y="13060"/>
                  <a:pt x="12008" y="13105"/>
                  <a:pt x="11919" y="13141"/>
                </a:cubicBezTo>
                <a:cubicBezTo>
                  <a:pt x="11437" y="13292"/>
                  <a:pt x="11116" y="13622"/>
                  <a:pt x="10893" y="14060"/>
                </a:cubicBezTo>
                <a:cubicBezTo>
                  <a:pt x="10830" y="14176"/>
                  <a:pt x="10750" y="14211"/>
                  <a:pt x="10634" y="14238"/>
                </a:cubicBezTo>
                <a:cubicBezTo>
                  <a:pt x="9947" y="14407"/>
                  <a:pt x="9251" y="14559"/>
                  <a:pt x="8600" y="14854"/>
                </a:cubicBezTo>
                <a:cubicBezTo>
                  <a:pt x="8448" y="14925"/>
                  <a:pt x="8297" y="15005"/>
                  <a:pt x="8163" y="15103"/>
                </a:cubicBezTo>
                <a:cubicBezTo>
                  <a:pt x="7770" y="15389"/>
                  <a:pt x="7797" y="15737"/>
                  <a:pt x="8234" y="15951"/>
                </a:cubicBezTo>
                <a:cubicBezTo>
                  <a:pt x="8725" y="16201"/>
                  <a:pt x="9269" y="16281"/>
                  <a:pt x="9813" y="16343"/>
                </a:cubicBezTo>
                <a:cubicBezTo>
                  <a:pt x="10754" y="16462"/>
                  <a:pt x="11700" y="16511"/>
                  <a:pt x="12645" y="16511"/>
                </a:cubicBezTo>
                <a:cubicBezTo>
                  <a:pt x="13546" y="16511"/>
                  <a:pt x="14447" y="16467"/>
                  <a:pt x="15344" y="16397"/>
                </a:cubicBezTo>
                <a:cubicBezTo>
                  <a:pt x="17155" y="16263"/>
                  <a:pt x="18957" y="16049"/>
                  <a:pt x="20697" y="15523"/>
                </a:cubicBezTo>
                <a:cubicBezTo>
                  <a:pt x="21027" y="15424"/>
                  <a:pt x="21357" y="15309"/>
                  <a:pt x="21643" y="15103"/>
                </a:cubicBezTo>
                <a:cubicBezTo>
                  <a:pt x="22026" y="14827"/>
                  <a:pt x="22017" y="14470"/>
                  <a:pt x="21607" y="14220"/>
                </a:cubicBezTo>
                <a:cubicBezTo>
                  <a:pt x="21072" y="13899"/>
                  <a:pt x="20456" y="13810"/>
                  <a:pt x="19840" y="13721"/>
                </a:cubicBezTo>
                <a:cubicBezTo>
                  <a:pt x="18779" y="13560"/>
                  <a:pt x="17717" y="13524"/>
                  <a:pt x="16584" y="13524"/>
                </a:cubicBezTo>
                <a:cubicBezTo>
                  <a:pt x="17137" y="13185"/>
                  <a:pt x="17628" y="12891"/>
                  <a:pt x="18119" y="12588"/>
                </a:cubicBezTo>
                <a:cubicBezTo>
                  <a:pt x="18217" y="12525"/>
                  <a:pt x="18324" y="12498"/>
                  <a:pt x="18440" y="12498"/>
                </a:cubicBezTo>
                <a:cubicBezTo>
                  <a:pt x="18893" y="12491"/>
                  <a:pt x="19347" y="12487"/>
                  <a:pt x="19800" y="12487"/>
                </a:cubicBezTo>
                <a:close/>
                <a:moveTo>
                  <a:pt x="29547" y="14854"/>
                </a:moveTo>
                <a:cubicBezTo>
                  <a:pt x="29627" y="15532"/>
                  <a:pt x="29680" y="16165"/>
                  <a:pt x="29627" y="16807"/>
                </a:cubicBezTo>
                <a:cubicBezTo>
                  <a:pt x="29609" y="17039"/>
                  <a:pt x="29404" y="17146"/>
                  <a:pt x="29225" y="17262"/>
                </a:cubicBezTo>
                <a:cubicBezTo>
                  <a:pt x="28565" y="17682"/>
                  <a:pt x="27825" y="17922"/>
                  <a:pt x="27075" y="18136"/>
                </a:cubicBezTo>
                <a:cubicBezTo>
                  <a:pt x="25086" y="18716"/>
                  <a:pt x="23052" y="19064"/>
                  <a:pt x="21009" y="19350"/>
                </a:cubicBezTo>
                <a:cubicBezTo>
                  <a:pt x="17456" y="19847"/>
                  <a:pt x="13884" y="20108"/>
                  <a:pt x="10304" y="20108"/>
                </a:cubicBezTo>
                <a:cubicBezTo>
                  <a:pt x="9641" y="20108"/>
                  <a:pt x="8978" y="20099"/>
                  <a:pt x="8314" y="20081"/>
                </a:cubicBezTo>
                <a:cubicBezTo>
                  <a:pt x="6209" y="20028"/>
                  <a:pt x="4113" y="19885"/>
                  <a:pt x="2061" y="19403"/>
                </a:cubicBezTo>
                <a:cubicBezTo>
                  <a:pt x="1704" y="19314"/>
                  <a:pt x="1356" y="19207"/>
                  <a:pt x="1017" y="19055"/>
                </a:cubicBezTo>
                <a:cubicBezTo>
                  <a:pt x="732" y="18913"/>
                  <a:pt x="526" y="18752"/>
                  <a:pt x="509" y="18377"/>
                </a:cubicBezTo>
                <a:cubicBezTo>
                  <a:pt x="473" y="17842"/>
                  <a:pt x="402" y="17316"/>
                  <a:pt x="402" y="16745"/>
                </a:cubicBezTo>
                <a:lnTo>
                  <a:pt x="402" y="16745"/>
                </a:lnTo>
                <a:cubicBezTo>
                  <a:pt x="1882" y="17414"/>
                  <a:pt x="3435" y="17574"/>
                  <a:pt x="4987" y="17726"/>
                </a:cubicBezTo>
                <a:cubicBezTo>
                  <a:pt x="6589" y="17894"/>
                  <a:pt x="8198" y="17964"/>
                  <a:pt x="9808" y="17964"/>
                </a:cubicBezTo>
                <a:cubicBezTo>
                  <a:pt x="10080" y="17964"/>
                  <a:pt x="10353" y="17962"/>
                  <a:pt x="10625" y="17958"/>
                </a:cubicBezTo>
                <a:cubicBezTo>
                  <a:pt x="13275" y="17922"/>
                  <a:pt x="15915" y="17771"/>
                  <a:pt x="18547" y="17476"/>
                </a:cubicBezTo>
                <a:cubicBezTo>
                  <a:pt x="21348" y="17164"/>
                  <a:pt x="24123" y="16772"/>
                  <a:pt x="26844" y="16013"/>
                </a:cubicBezTo>
                <a:cubicBezTo>
                  <a:pt x="27780" y="15755"/>
                  <a:pt x="28708" y="15460"/>
                  <a:pt x="29547" y="14854"/>
                </a:cubicBezTo>
                <a:close/>
                <a:moveTo>
                  <a:pt x="28521" y="35238"/>
                </a:moveTo>
                <a:cubicBezTo>
                  <a:pt x="28797" y="35390"/>
                  <a:pt x="29154" y="35515"/>
                  <a:pt x="29190" y="35845"/>
                </a:cubicBezTo>
                <a:cubicBezTo>
                  <a:pt x="29208" y="36139"/>
                  <a:pt x="28878" y="36291"/>
                  <a:pt x="28637" y="36442"/>
                </a:cubicBezTo>
                <a:cubicBezTo>
                  <a:pt x="28530" y="36514"/>
                  <a:pt x="28405" y="36576"/>
                  <a:pt x="28289" y="36648"/>
                </a:cubicBezTo>
                <a:cubicBezTo>
                  <a:pt x="28369" y="36184"/>
                  <a:pt x="28440" y="35720"/>
                  <a:pt x="28521" y="35238"/>
                </a:cubicBezTo>
                <a:close/>
                <a:moveTo>
                  <a:pt x="27058" y="18565"/>
                </a:moveTo>
                <a:lnTo>
                  <a:pt x="27049" y="18618"/>
                </a:lnTo>
                <a:cubicBezTo>
                  <a:pt x="26870" y="19974"/>
                  <a:pt x="26683" y="21321"/>
                  <a:pt x="26496" y="22677"/>
                </a:cubicBezTo>
                <a:cubicBezTo>
                  <a:pt x="26166" y="24952"/>
                  <a:pt x="25835" y="27227"/>
                  <a:pt x="25514" y="29502"/>
                </a:cubicBezTo>
                <a:cubicBezTo>
                  <a:pt x="25175" y="31910"/>
                  <a:pt x="24836" y="34310"/>
                  <a:pt x="24488" y="36710"/>
                </a:cubicBezTo>
                <a:cubicBezTo>
                  <a:pt x="24488" y="36746"/>
                  <a:pt x="24471" y="36781"/>
                  <a:pt x="24417" y="36915"/>
                </a:cubicBezTo>
                <a:cubicBezTo>
                  <a:pt x="24274" y="36300"/>
                  <a:pt x="24140" y="35773"/>
                  <a:pt x="24016" y="35247"/>
                </a:cubicBezTo>
                <a:cubicBezTo>
                  <a:pt x="22838" y="30216"/>
                  <a:pt x="21651" y="25193"/>
                  <a:pt x="20465" y="20170"/>
                </a:cubicBezTo>
                <a:cubicBezTo>
                  <a:pt x="20394" y="19876"/>
                  <a:pt x="20447" y="19814"/>
                  <a:pt x="20742" y="19778"/>
                </a:cubicBezTo>
                <a:cubicBezTo>
                  <a:pt x="22793" y="19501"/>
                  <a:pt x="24836" y="19162"/>
                  <a:pt x="26835" y="18609"/>
                </a:cubicBezTo>
                <a:cubicBezTo>
                  <a:pt x="26888" y="18591"/>
                  <a:pt x="26959" y="18591"/>
                  <a:pt x="27022" y="18583"/>
                </a:cubicBezTo>
                <a:cubicBezTo>
                  <a:pt x="27031" y="18583"/>
                  <a:pt x="27049" y="18574"/>
                  <a:pt x="27058" y="18565"/>
                </a:cubicBezTo>
                <a:close/>
                <a:moveTo>
                  <a:pt x="28732" y="17982"/>
                </a:moveTo>
                <a:cubicBezTo>
                  <a:pt x="28809" y="17982"/>
                  <a:pt x="28839" y="18044"/>
                  <a:pt x="28851" y="18172"/>
                </a:cubicBezTo>
                <a:cubicBezTo>
                  <a:pt x="28904" y="18957"/>
                  <a:pt x="28993" y="19742"/>
                  <a:pt x="29029" y="20527"/>
                </a:cubicBezTo>
                <a:cubicBezTo>
                  <a:pt x="29074" y="21589"/>
                  <a:pt x="29127" y="22650"/>
                  <a:pt x="29092" y="23650"/>
                </a:cubicBezTo>
                <a:cubicBezTo>
                  <a:pt x="29047" y="26139"/>
                  <a:pt x="28886" y="28565"/>
                  <a:pt x="28628" y="30974"/>
                </a:cubicBezTo>
                <a:cubicBezTo>
                  <a:pt x="28440" y="32713"/>
                  <a:pt x="28208" y="34444"/>
                  <a:pt x="27976" y="36166"/>
                </a:cubicBezTo>
                <a:cubicBezTo>
                  <a:pt x="27905" y="36656"/>
                  <a:pt x="27736" y="36995"/>
                  <a:pt x="27200" y="37138"/>
                </a:cubicBezTo>
                <a:cubicBezTo>
                  <a:pt x="26478" y="37334"/>
                  <a:pt x="25755" y="37549"/>
                  <a:pt x="25024" y="37736"/>
                </a:cubicBezTo>
                <a:cubicBezTo>
                  <a:pt x="24957" y="37753"/>
                  <a:pt x="24905" y="37761"/>
                  <a:pt x="24864" y="37761"/>
                </a:cubicBezTo>
                <a:cubicBezTo>
                  <a:pt x="24716" y="37761"/>
                  <a:pt x="24726" y="37651"/>
                  <a:pt x="24747" y="37468"/>
                </a:cubicBezTo>
                <a:cubicBezTo>
                  <a:pt x="24934" y="36228"/>
                  <a:pt x="25113" y="34979"/>
                  <a:pt x="25291" y="33730"/>
                </a:cubicBezTo>
                <a:cubicBezTo>
                  <a:pt x="25595" y="31589"/>
                  <a:pt x="25898" y="29448"/>
                  <a:pt x="26201" y="27307"/>
                </a:cubicBezTo>
                <a:cubicBezTo>
                  <a:pt x="26531" y="25032"/>
                  <a:pt x="26852" y="22749"/>
                  <a:pt x="27183" y="20474"/>
                </a:cubicBezTo>
                <a:cubicBezTo>
                  <a:pt x="27263" y="19867"/>
                  <a:pt x="27361" y="19269"/>
                  <a:pt x="27432" y="18663"/>
                </a:cubicBezTo>
                <a:cubicBezTo>
                  <a:pt x="27459" y="18484"/>
                  <a:pt x="27530" y="18395"/>
                  <a:pt x="27709" y="18342"/>
                </a:cubicBezTo>
                <a:cubicBezTo>
                  <a:pt x="28003" y="18252"/>
                  <a:pt x="28307" y="18145"/>
                  <a:pt x="28592" y="18021"/>
                </a:cubicBezTo>
                <a:cubicBezTo>
                  <a:pt x="28651" y="17995"/>
                  <a:pt x="28697" y="17982"/>
                  <a:pt x="28732" y="17982"/>
                </a:cubicBezTo>
                <a:close/>
                <a:moveTo>
                  <a:pt x="19249" y="19973"/>
                </a:moveTo>
                <a:cubicBezTo>
                  <a:pt x="19436" y="19973"/>
                  <a:pt x="19426" y="20052"/>
                  <a:pt x="19386" y="20376"/>
                </a:cubicBezTo>
                <a:cubicBezTo>
                  <a:pt x="18931" y="23587"/>
                  <a:pt x="18467" y="26799"/>
                  <a:pt x="18021" y="30010"/>
                </a:cubicBezTo>
                <a:cubicBezTo>
                  <a:pt x="17646" y="32615"/>
                  <a:pt x="17289" y="35211"/>
                  <a:pt x="16923" y="37807"/>
                </a:cubicBezTo>
                <a:cubicBezTo>
                  <a:pt x="16914" y="37843"/>
                  <a:pt x="16905" y="37870"/>
                  <a:pt x="16897" y="37896"/>
                </a:cubicBezTo>
                <a:cubicBezTo>
                  <a:pt x="16879" y="37905"/>
                  <a:pt x="16852" y="37905"/>
                  <a:pt x="16834" y="37914"/>
                </a:cubicBezTo>
                <a:cubicBezTo>
                  <a:pt x="16656" y="37263"/>
                  <a:pt x="16477" y="36612"/>
                  <a:pt x="16308" y="35952"/>
                </a:cubicBezTo>
                <a:cubicBezTo>
                  <a:pt x="14970" y="30920"/>
                  <a:pt x="13640" y="25880"/>
                  <a:pt x="12293" y="20840"/>
                </a:cubicBezTo>
                <a:cubicBezTo>
                  <a:pt x="12222" y="20563"/>
                  <a:pt x="12231" y="20465"/>
                  <a:pt x="12561" y="20456"/>
                </a:cubicBezTo>
                <a:cubicBezTo>
                  <a:pt x="14702" y="20393"/>
                  <a:pt x="16843" y="20242"/>
                  <a:pt x="18975" y="19992"/>
                </a:cubicBezTo>
                <a:lnTo>
                  <a:pt x="19002" y="19992"/>
                </a:lnTo>
                <a:cubicBezTo>
                  <a:pt x="19109" y="19981"/>
                  <a:pt x="19189" y="19973"/>
                  <a:pt x="19249" y="19973"/>
                </a:cubicBezTo>
                <a:close/>
                <a:moveTo>
                  <a:pt x="3292" y="20054"/>
                </a:moveTo>
                <a:lnTo>
                  <a:pt x="3292" y="20054"/>
                </a:lnTo>
                <a:cubicBezTo>
                  <a:pt x="4068" y="20153"/>
                  <a:pt x="4800" y="20242"/>
                  <a:pt x="5540" y="20313"/>
                </a:cubicBezTo>
                <a:cubicBezTo>
                  <a:pt x="7097" y="20444"/>
                  <a:pt x="8660" y="20495"/>
                  <a:pt x="10224" y="20495"/>
                </a:cubicBezTo>
                <a:cubicBezTo>
                  <a:pt x="10471" y="20495"/>
                  <a:pt x="10717" y="20494"/>
                  <a:pt x="10964" y="20492"/>
                </a:cubicBezTo>
                <a:cubicBezTo>
                  <a:pt x="11014" y="20490"/>
                  <a:pt x="11057" y="20489"/>
                  <a:pt x="11094" y="20489"/>
                </a:cubicBezTo>
                <a:cubicBezTo>
                  <a:pt x="11344" y="20489"/>
                  <a:pt x="11331" y="20535"/>
                  <a:pt x="11276" y="20884"/>
                </a:cubicBezTo>
                <a:cubicBezTo>
                  <a:pt x="10928" y="23266"/>
                  <a:pt x="10589" y="25648"/>
                  <a:pt x="10241" y="28021"/>
                </a:cubicBezTo>
                <a:cubicBezTo>
                  <a:pt x="9894" y="30394"/>
                  <a:pt x="9546" y="32758"/>
                  <a:pt x="9198" y="35131"/>
                </a:cubicBezTo>
                <a:cubicBezTo>
                  <a:pt x="9055" y="36094"/>
                  <a:pt x="8912" y="37058"/>
                  <a:pt x="8707" y="38048"/>
                </a:cubicBezTo>
                <a:cubicBezTo>
                  <a:pt x="6905" y="32062"/>
                  <a:pt x="5103" y="26067"/>
                  <a:pt x="3292" y="20054"/>
                </a:cubicBezTo>
                <a:close/>
                <a:moveTo>
                  <a:pt x="4421" y="36844"/>
                </a:moveTo>
                <a:cubicBezTo>
                  <a:pt x="4511" y="36844"/>
                  <a:pt x="4557" y="36970"/>
                  <a:pt x="4639" y="37245"/>
                </a:cubicBezTo>
                <a:cubicBezTo>
                  <a:pt x="4746" y="37575"/>
                  <a:pt x="4889" y="37879"/>
                  <a:pt x="5121" y="38182"/>
                </a:cubicBezTo>
                <a:cubicBezTo>
                  <a:pt x="4746" y="38075"/>
                  <a:pt x="4407" y="37959"/>
                  <a:pt x="4104" y="37754"/>
                </a:cubicBezTo>
                <a:cubicBezTo>
                  <a:pt x="3747" y="37531"/>
                  <a:pt x="3738" y="37379"/>
                  <a:pt x="4041" y="37103"/>
                </a:cubicBezTo>
                <a:cubicBezTo>
                  <a:pt x="4234" y="36935"/>
                  <a:pt x="4343" y="36844"/>
                  <a:pt x="4421" y="36844"/>
                </a:cubicBezTo>
                <a:close/>
                <a:moveTo>
                  <a:pt x="1593" y="19687"/>
                </a:moveTo>
                <a:cubicBezTo>
                  <a:pt x="1647" y="19687"/>
                  <a:pt x="1719" y="19706"/>
                  <a:pt x="1802" y="19733"/>
                </a:cubicBezTo>
                <a:cubicBezTo>
                  <a:pt x="2052" y="19805"/>
                  <a:pt x="2311" y="19885"/>
                  <a:pt x="2569" y="19912"/>
                </a:cubicBezTo>
                <a:cubicBezTo>
                  <a:pt x="2819" y="19930"/>
                  <a:pt x="2917" y="20054"/>
                  <a:pt x="2989" y="20286"/>
                </a:cubicBezTo>
                <a:cubicBezTo>
                  <a:pt x="4345" y="24827"/>
                  <a:pt x="5710" y="29368"/>
                  <a:pt x="7083" y="33909"/>
                </a:cubicBezTo>
                <a:cubicBezTo>
                  <a:pt x="7538" y="35443"/>
                  <a:pt x="8002" y="36978"/>
                  <a:pt x="8466" y="38512"/>
                </a:cubicBezTo>
                <a:cubicBezTo>
                  <a:pt x="8526" y="38700"/>
                  <a:pt x="8536" y="38799"/>
                  <a:pt x="8372" y="38799"/>
                </a:cubicBezTo>
                <a:cubicBezTo>
                  <a:pt x="8341" y="38799"/>
                  <a:pt x="8305" y="38796"/>
                  <a:pt x="8261" y="38789"/>
                </a:cubicBezTo>
                <a:cubicBezTo>
                  <a:pt x="7628" y="38690"/>
                  <a:pt x="6985" y="38637"/>
                  <a:pt x="6361" y="38512"/>
                </a:cubicBezTo>
                <a:cubicBezTo>
                  <a:pt x="5594" y="38360"/>
                  <a:pt x="5228" y="37789"/>
                  <a:pt x="5023" y="37103"/>
                </a:cubicBezTo>
                <a:cubicBezTo>
                  <a:pt x="4470" y="35283"/>
                  <a:pt x="3988" y="33454"/>
                  <a:pt x="3551" y="31607"/>
                </a:cubicBezTo>
                <a:cubicBezTo>
                  <a:pt x="2855" y="28628"/>
                  <a:pt x="2302" y="25630"/>
                  <a:pt x="1865" y="22606"/>
                </a:cubicBezTo>
                <a:cubicBezTo>
                  <a:pt x="1740" y="21723"/>
                  <a:pt x="1633" y="20831"/>
                  <a:pt x="1508" y="19858"/>
                </a:cubicBezTo>
                <a:cubicBezTo>
                  <a:pt x="1470" y="19733"/>
                  <a:pt x="1508" y="19687"/>
                  <a:pt x="1593" y="19687"/>
                </a:cubicBezTo>
                <a:close/>
                <a:moveTo>
                  <a:pt x="19939" y="19894"/>
                </a:moveTo>
                <a:cubicBezTo>
                  <a:pt x="20055" y="19894"/>
                  <a:pt x="20055" y="20001"/>
                  <a:pt x="20072" y="20072"/>
                </a:cubicBezTo>
                <a:cubicBezTo>
                  <a:pt x="20242" y="20768"/>
                  <a:pt x="20403" y="21464"/>
                  <a:pt x="20563" y="22160"/>
                </a:cubicBezTo>
                <a:cubicBezTo>
                  <a:pt x="21776" y="27307"/>
                  <a:pt x="22981" y="32455"/>
                  <a:pt x="24203" y="37602"/>
                </a:cubicBezTo>
                <a:cubicBezTo>
                  <a:pt x="24256" y="37861"/>
                  <a:pt x="24185" y="37923"/>
                  <a:pt x="23962" y="37959"/>
                </a:cubicBezTo>
                <a:cubicBezTo>
                  <a:pt x="21892" y="38360"/>
                  <a:pt x="19796" y="38628"/>
                  <a:pt x="17691" y="38798"/>
                </a:cubicBezTo>
                <a:cubicBezTo>
                  <a:pt x="17581" y="38805"/>
                  <a:pt x="17495" y="38811"/>
                  <a:pt x="17426" y="38811"/>
                </a:cubicBezTo>
                <a:cubicBezTo>
                  <a:pt x="17159" y="38811"/>
                  <a:pt x="17172" y="38722"/>
                  <a:pt x="17236" y="38289"/>
                </a:cubicBezTo>
                <a:cubicBezTo>
                  <a:pt x="17842" y="33962"/>
                  <a:pt x="18458" y="29636"/>
                  <a:pt x="19064" y="25309"/>
                </a:cubicBezTo>
                <a:cubicBezTo>
                  <a:pt x="19305" y="23605"/>
                  <a:pt x="19537" y="21901"/>
                  <a:pt x="19778" y="20188"/>
                </a:cubicBezTo>
                <a:cubicBezTo>
                  <a:pt x="19778" y="20153"/>
                  <a:pt x="19787" y="20108"/>
                  <a:pt x="19796" y="20072"/>
                </a:cubicBezTo>
                <a:cubicBezTo>
                  <a:pt x="19814" y="19983"/>
                  <a:pt x="19823" y="19894"/>
                  <a:pt x="19939" y="19894"/>
                </a:cubicBezTo>
                <a:close/>
                <a:moveTo>
                  <a:pt x="11794" y="20402"/>
                </a:moveTo>
                <a:cubicBezTo>
                  <a:pt x="11919" y="20857"/>
                  <a:pt x="12026" y="21223"/>
                  <a:pt x="12124" y="21598"/>
                </a:cubicBezTo>
                <a:cubicBezTo>
                  <a:pt x="13614" y="27227"/>
                  <a:pt x="15103" y="32856"/>
                  <a:pt x="16602" y="38485"/>
                </a:cubicBezTo>
                <a:cubicBezTo>
                  <a:pt x="16700" y="38887"/>
                  <a:pt x="16700" y="38887"/>
                  <a:pt x="16281" y="38905"/>
                </a:cubicBezTo>
                <a:cubicBezTo>
                  <a:pt x="15108" y="38970"/>
                  <a:pt x="13936" y="39006"/>
                  <a:pt x="12765" y="39006"/>
                </a:cubicBezTo>
                <a:cubicBezTo>
                  <a:pt x="11708" y="39006"/>
                  <a:pt x="10653" y="38977"/>
                  <a:pt x="9599" y="38913"/>
                </a:cubicBezTo>
                <a:cubicBezTo>
                  <a:pt x="9037" y="38878"/>
                  <a:pt x="9028" y="38878"/>
                  <a:pt x="9100" y="38343"/>
                </a:cubicBezTo>
                <a:cubicBezTo>
                  <a:pt x="9474" y="35809"/>
                  <a:pt x="9849" y="33275"/>
                  <a:pt x="10215" y="30742"/>
                </a:cubicBezTo>
                <a:cubicBezTo>
                  <a:pt x="10580" y="28235"/>
                  <a:pt x="10946" y="25728"/>
                  <a:pt x="11312" y="23221"/>
                </a:cubicBezTo>
                <a:cubicBezTo>
                  <a:pt x="11446" y="22338"/>
                  <a:pt x="11571" y="21455"/>
                  <a:pt x="11704" y="20572"/>
                </a:cubicBezTo>
                <a:cubicBezTo>
                  <a:pt x="11704" y="20545"/>
                  <a:pt x="11722" y="20527"/>
                  <a:pt x="11794" y="20402"/>
                </a:cubicBezTo>
                <a:close/>
                <a:moveTo>
                  <a:pt x="29324" y="36496"/>
                </a:moveTo>
                <a:cubicBezTo>
                  <a:pt x="29377" y="37165"/>
                  <a:pt x="29431" y="37772"/>
                  <a:pt x="29404" y="38378"/>
                </a:cubicBezTo>
                <a:cubicBezTo>
                  <a:pt x="29404" y="38601"/>
                  <a:pt x="29243" y="38735"/>
                  <a:pt x="29083" y="38851"/>
                </a:cubicBezTo>
                <a:cubicBezTo>
                  <a:pt x="28574" y="39235"/>
                  <a:pt x="27976" y="39458"/>
                  <a:pt x="27379" y="39663"/>
                </a:cubicBezTo>
                <a:cubicBezTo>
                  <a:pt x="25639" y="40252"/>
                  <a:pt x="23828" y="40582"/>
                  <a:pt x="22017" y="40867"/>
                </a:cubicBezTo>
                <a:cubicBezTo>
                  <a:pt x="20046" y="41170"/>
                  <a:pt x="18056" y="41358"/>
                  <a:pt x="16067" y="41465"/>
                </a:cubicBezTo>
                <a:cubicBezTo>
                  <a:pt x="15032" y="41523"/>
                  <a:pt x="13997" y="41556"/>
                  <a:pt x="12962" y="41556"/>
                </a:cubicBezTo>
                <a:cubicBezTo>
                  <a:pt x="11928" y="41556"/>
                  <a:pt x="10893" y="41523"/>
                  <a:pt x="9858" y="41447"/>
                </a:cubicBezTo>
                <a:cubicBezTo>
                  <a:pt x="8359" y="41340"/>
                  <a:pt x="6860" y="41188"/>
                  <a:pt x="5406" y="40796"/>
                </a:cubicBezTo>
                <a:cubicBezTo>
                  <a:pt x="5014" y="40689"/>
                  <a:pt x="4621" y="40564"/>
                  <a:pt x="4273" y="40341"/>
                </a:cubicBezTo>
                <a:cubicBezTo>
                  <a:pt x="4104" y="40234"/>
                  <a:pt x="3979" y="40100"/>
                  <a:pt x="3961" y="39895"/>
                </a:cubicBezTo>
                <a:cubicBezTo>
                  <a:pt x="3907" y="39306"/>
                  <a:pt x="3854" y="38726"/>
                  <a:pt x="3800" y="38120"/>
                </a:cubicBezTo>
                <a:lnTo>
                  <a:pt x="3800" y="38120"/>
                </a:lnTo>
                <a:cubicBezTo>
                  <a:pt x="5504" y="38940"/>
                  <a:pt x="7315" y="39083"/>
                  <a:pt x="9126" y="39252"/>
                </a:cubicBezTo>
                <a:cubicBezTo>
                  <a:pt x="10276" y="39358"/>
                  <a:pt x="11428" y="39398"/>
                  <a:pt x="12582" y="39398"/>
                </a:cubicBezTo>
                <a:cubicBezTo>
                  <a:pt x="13371" y="39398"/>
                  <a:pt x="14162" y="39380"/>
                  <a:pt x="14952" y="39351"/>
                </a:cubicBezTo>
                <a:cubicBezTo>
                  <a:pt x="17013" y="39288"/>
                  <a:pt x="19064" y="39101"/>
                  <a:pt x="21098" y="38815"/>
                </a:cubicBezTo>
                <a:cubicBezTo>
                  <a:pt x="23079" y="38539"/>
                  <a:pt x="25041" y="38200"/>
                  <a:pt x="26951" y="37602"/>
                </a:cubicBezTo>
                <a:cubicBezTo>
                  <a:pt x="27771" y="37352"/>
                  <a:pt x="28583" y="37058"/>
                  <a:pt x="29324" y="36496"/>
                </a:cubicBezTo>
                <a:close/>
                <a:moveTo>
                  <a:pt x="22811" y="0"/>
                </a:moveTo>
                <a:cubicBezTo>
                  <a:pt x="22542" y="0"/>
                  <a:pt x="22298" y="108"/>
                  <a:pt x="22098" y="348"/>
                </a:cubicBezTo>
                <a:cubicBezTo>
                  <a:pt x="21188" y="1410"/>
                  <a:pt x="20304" y="2498"/>
                  <a:pt x="19439" y="3586"/>
                </a:cubicBezTo>
                <a:cubicBezTo>
                  <a:pt x="17155" y="6450"/>
                  <a:pt x="14943" y="9358"/>
                  <a:pt x="12713" y="12258"/>
                </a:cubicBezTo>
                <a:cubicBezTo>
                  <a:pt x="12614" y="12400"/>
                  <a:pt x="12516" y="12516"/>
                  <a:pt x="12320" y="12534"/>
                </a:cubicBezTo>
                <a:cubicBezTo>
                  <a:pt x="10946" y="12668"/>
                  <a:pt x="9590" y="12864"/>
                  <a:pt x="8234" y="13105"/>
                </a:cubicBezTo>
                <a:cubicBezTo>
                  <a:pt x="6147" y="13471"/>
                  <a:pt x="4068" y="13908"/>
                  <a:pt x="2070" y="14622"/>
                </a:cubicBezTo>
                <a:cubicBezTo>
                  <a:pt x="1472" y="14836"/>
                  <a:pt x="892" y="15077"/>
                  <a:pt x="384" y="15460"/>
                </a:cubicBezTo>
                <a:cubicBezTo>
                  <a:pt x="178" y="15612"/>
                  <a:pt x="0" y="15790"/>
                  <a:pt x="9" y="16076"/>
                </a:cubicBezTo>
                <a:cubicBezTo>
                  <a:pt x="18" y="16843"/>
                  <a:pt x="45" y="17610"/>
                  <a:pt x="116" y="18377"/>
                </a:cubicBezTo>
                <a:cubicBezTo>
                  <a:pt x="161" y="18904"/>
                  <a:pt x="402" y="19225"/>
                  <a:pt x="865" y="19394"/>
                </a:cubicBezTo>
                <a:cubicBezTo>
                  <a:pt x="1080" y="19484"/>
                  <a:pt x="1133" y="19617"/>
                  <a:pt x="1151" y="19823"/>
                </a:cubicBezTo>
                <a:cubicBezTo>
                  <a:pt x="1285" y="21170"/>
                  <a:pt x="1472" y="22517"/>
                  <a:pt x="1677" y="23855"/>
                </a:cubicBezTo>
                <a:cubicBezTo>
                  <a:pt x="2293" y="27878"/>
                  <a:pt x="3149" y="31857"/>
                  <a:pt x="4246" y="35782"/>
                </a:cubicBezTo>
                <a:cubicBezTo>
                  <a:pt x="4407" y="36335"/>
                  <a:pt x="4398" y="36335"/>
                  <a:pt x="3952" y="36665"/>
                </a:cubicBezTo>
                <a:cubicBezTo>
                  <a:pt x="3667" y="36879"/>
                  <a:pt x="3390" y="37111"/>
                  <a:pt x="3408" y="37531"/>
                </a:cubicBezTo>
                <a:cubicBezTo>
                  <a:pt x="3435" y="38128"/>
                  <a:pt x="3497" y="38726"/>
                  <a:pt x="3488" y="39324"/>
                </a:cubicBezTo>
                <a:cubicBezTo>
                  <a:pt x="3479" y="40234"/>
                  <a:pt x="3907" y="40760"/>
                  <a:pt x="4764" y="41010"/>
                </a:cubicBezTo>
                <a:cubicBezTo>
                  <a:pt x="5317" y="41179"/>
                  <a:pt x="5870" y="41331"/>
                  <a:pt x="6432" y="41438"/>
                </a:cubicBezTo>
                <a:cubicBezTo>
                  <a:pt x="8163" y="41768"/>
                  <a:pt x="9902" y="41875"/>
                  <a:pt x="11660" y="41920"/>
                </a:cubicBezTo>
                <a:cubicBezTo>
                  <a:pt x="12169" y="41935"/>
                  <a:pt x="12678" y="41942"/>
                  <a:pt x="13188" y="41942"/>
                </a:cubicBezTo>
                <a:cubicBezTo>
                  <a:pt x="14498" y="41942"/>
                  <a:pt x="15806" y="41894"/>
                  <a:pt x="17111" y="41804"/>
                </a:cubicBezTo>
                <a:cubicBezTo>
                  <a:pt x="18779" y="41688"/>
                  <a:pt x="20438" y="41509"/>
                  <a:pt x="22080" y="41260"/>
                </a:cubicBezTo>
                <a:cubicBezTo>
                  <a:pt x="23864" y="40983"/>
                  <a:pt x="25630" y="40644"/>
                  <a:pt x="27343" y="40091"/>
                </a:cubicBezTo>
                <a:cubicBezTo>
                  <a:pt x="27994" y="39886"/>
                  <a:pt x="28646" y="39636"/>
                  <a:pt x="29225" y="39244"/>
                </a:cubicBezTo>
                <a:cubicBezTo>
                  <a:pt x="29609" y="38976"/>
                  <a:pt x="29832" y="38646"/>
                  <a:pt x="29814" y="38146"/>
                </a:cubicBezTo>
                <a:cubicBezTo>
                  <a:pt x="29787" y="37620"/>
                  <a:pt x="29761" y="37094"/>
                  <a:pt x="29734" y="36567"/>
                </a:cubicBezTo>
                <a:cubicBezTo>
                  <a:pt x="29698" y="35800"/>
                  <a:pt x="29466" y="35149"/>
                  <a:pt x="28663" y="34854"/>
                </a:cubicBezTo>
                <a:cubicBezTo>
                  <a:pt x="28556" y="34810"/>
                  <a:pt x="28539" y="34738"/>
                  <a:pt x="28556" y="34631"/>
                </a:cubicBezTo>
                <a:cubicBezTo>
                  <a:pt x="28601" y="34301"/>
                  <a:pt x="28646" y="33962"/>
                  <a:pt x="28690" y="33632"/>
                </a:cubicBezTo>
                <a:cubicBezTo>
                  <a:pt x="29083" y="30599"/>
                  <a:pt x="29359" y="27548"/>
                  <a:pt x="29440" y="24488"/>
                </a:cubicBezTo>
                <a:cubicBezTo>
                  <a:pt x="29493" y="22365"/>
                  <a:pt x="29448" y="20242"/>
                  <a:pt x="29199" y="18128"/>
                </a:cubicBezTo>
                <a:cubicBezTo>
                  <a:pt x="29172" y="17869"/>
                  <a:pt x="29199" y="17708"/>
                  <a:pt x="29440" y="17574"/>
                </a:cubicBezTo>
                <a:cubicBezTo>
                  <a:pt x="29707" y="17432"/>
                  <a:pt x="29984" y="17235"/>
                  <a:pt x="29993" y="16888"/>
                </a:cubicBezTo>
                <a:cubicBezTo>
                  <a:pt x="30019" y="15995"/>
                  <a:pt x="30019" y="15103"/>
                  <a:pt x="29859" y="14220"/>
                </a:cubicBezTo>
                <a:cubicBezTo>
                  <a:pt x="29805" y="13970"/>
                  <a:pt x="29663" y="13774"/>
                  <a:pt x="29466" y="13631"/>
                </a:cubicBezTo>
                <a:cubicBezTo>
                  <a:pt x="29234" y="13462"/>
                  <a:pt x="28985" y="13328"/>
                  <a:pt x="28717" y="13221"/>
                </a:cubicBezTo>
                <a:cubicBezTo>
                  <a:pt x="27861" y="12873"/>
                  <a:pt x="26959" y="12686"/>
                  <a:pt x="26041" y="12534"/>
                </a:cubicBezTo>
                <a:cubicBezTo>
                  <a:pt x="23941" y="12195"/>
                  <a:pt x="21818" y="12086"/>
                  <a:pt x="19694" y="12086"/>
                </a:cubicBezTo>
                <a:cubicBezTo>
                  <a:pt x="19526" y="12086"/>
                  <a:pt x="19358" y="12087"/>
                  <a:pt x="19189" y="12088"/>
                </a:cubicBezTo>
                <a:cubicBezTo>
                  <a:pt x="19152" y="12088"/>
                  <a:pt x="19110" y="12103"/>
                  <a:pt x="19069" y="12103"/>
                </a:cubicBezTo>
                <a:cubicBezTo>
                  <a:pt x="19032" y="12103"/>
                  <a:pt x="18996" y="12090"/>
                  <a:pt x="18966" y="12043"/>
                </a:cubicBezTo>
                <a:cubicBezTo>
                  <a:pt x="19020" y="11999"/>
                  <a:pt x="19064" y="11963"/>
                  <a:pt x="19118" y="11936"/>
                </a:cubicBezTo>
                <a:cubicBezTo>
                  <a:pt x="20902" y="10803"/>
                  <a:pt x="22686" y="9679"/>
                  <a:pt x="24462" y="8537"/>
                </a:cubicBezTo>
                <a:cubicBezTo>
                  <a:pt x="25666" y="7770"/>
                  <a:pt x="26852" y="6976"/>
                  <a:pt x="28039" y="6182"/>
                </a:cubicBezTo>
                <a:cubicBezTo>
                  <a:pt x="28512" y="5861"/>
                  <a:pt x="28610" y="5317"/>
                  <a:pt x="28324" y="4880"/>
                </a:cubicBezTo>
                <a:cubicBezTo>
                  <a:pt x="28149" y="4622"/>
                  <a:pt x="27881" y="4485"/>
                  <a:pt x="27592" y="4485"/>
                </a:cubicBezTo>
                <a:cubicBezTo>
                  <a:pt x="27411" y="4485"/>
                  <a:pt x="27221" y="4538"/>
                  <a:pt x="27040" y="4648"/>
                </a:cubicBezTo>
                <a:cubicBezTo>
                  <a:pt x="26799" y="4800"/>
                  <a:pt x="26567" y="4960"/>
                  <a:pt x="26326" y="5121"/>
                </a:cubicBezTo>
                <a:cubicBezTo>
                  <a:pt x="23079" y="7315"/>
                  <a:pt x="19939" y="9653"/>
                  <a:pt x="16772" y="11963"/>
                </a:cubicBezTo>
                <a:cubicBezTo>
                  <a:pt x="16656" y="12043"/>
                  <a:pt x="16558" y="12159"/>
                  <a:pt x="16397" y="12168"/>
                </a:cubicBezTo>
                <a:cubicBezTo>
                  <a:pt x="15603" y="12222"/>
                  <a:pt x="14800" y="12284"/>
                  <a:pt x="13962" y="12347"/>
                </a:cubicBezTo>
                <a:cubicBezTo>
                  <a:pt x="15130" y="11062"/>
                  <a:pt x="16272" y="9822"/>
                  <a:pt x="17396" y="8564"/>
                </a:cubicBezTo>
                <a:cubicBezTo>
                  <a:pt x="19448" y="6280"/>
                  <a:pt x="21464" y="3943"/>
                  <a:pt x="23445" y="1588"/>
                </a:cubicBezTo>
                <a:cubicBezTo>
                  <a:pt x="23659" y="1338"/>
                  <a:pt x="23784" y="1071"/>
                  <a:pt x="23721" y="749"/>
                </a:cubicBezTo>
                <a:cubicBezTo>
                  <a:pt x="23659" y="402"/>
                  <a:pt x="23462" y="143"/>
                  <a:pt x="23123" y="45"/>
                </a:cubicBezTo>
                <a:cubicBezTo>
                  <a:pt x="23016" y="15"/>
                  <a:pt x="22912" y="0"/>
                  <a:pt x="2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21"/>
          <p:cNvGrpSpPr/>
          <p:nvPr/>
        </p:nvGrpSpPr>
        <p:grpSpPr>
          <a:xfrm rot="-734033">
            <a:off x="-28825" y="3595875"/>
            <a:ext cx="1007671" cy="1679947"/>
            <a:chOff x="1736368" y="1700292"/>
            <a:chExt cx="775057" cy="1292143"/>
          </a:xfrm>
        </p:grpSpPr>
        <p:sp>
          <p:nvSpPr>
            <p:cNvPr id="551" name="Google Shape;551;p21"/>
            <p:cNvSpPr/>
            <p:nvPr/>
          </p:nvSpPr>
          <p:spPr>
            <a:xfrm>
              <a:off x="1736368" y="1700292"/>
              <a:ext cx="775057" cy="1292143"/>
            </a:xfrm>
            <a:custGeom>
              <a:rect b="b" l="l" r="r" t="t"/>
              <a:pathLst>
                <a:path extrusionOk="0" h="51982" w="31180">
                  <a:moveTo>
                    <a:pt x="2023" y="406"/>
                  </a:moveTo>
                  <a:cubicBezTo>
                    <a:pt x="2125" y="406"/>
                    <a:pt x="2232" y="422"/>
                    <a:pt x="2347" y="453"/>
                  </a:cubicBezTo>
                  <a:cubicBezTo>
                    <a:pt x="3177" y="694"/>
                    <a:pt x="3783" y="1453"/>
                    <a:pt x="3658" y="2166"/>
                  </a:cubicBezTo>
                  <a:cubicBezTo>
                    <a:pt x="3453" y="3308"/>
                    <a:pt x="3052" y="4388"/>
                    <a:pt x="2392" y="5351"/>
                  </a:cubicBezTo>
                  <a:cubicBezTo>
                    <a:pt x="2157" y="5704"/>
                    <a:pt x="1894" y="6050"/>
                    <a:pt x="1452" y="6050"/>
                  </a:cubicBezTo>
                  <a:cubicBezTo>
                    <a:pt x="1391" y="6050"/>
                    <a:pt x="1327" y="6043"/>
                    <a:pt x="1259" y="6029"/>
                  </a:cubicBezTo>
                  <a:cubicBezTo>
                    <a:pt x="857" y="5949"/>
                    <a:pt x="545" y="5431"/>
                    <a:pt x="500" y="4816"/>
                  </a:cubicBezTo>
                  <a:cubicBezTo>
                    <a:pt x="492" y="4664"/>
                    <a:pt x="500" y="4504"/>
                    <a:pt x="500" y="4343"/>
                  </a:cubicBezTo>
                  <a:cubicBezTo>
                    <a:pt x="572" y="3335"/>
                    <a:pt x="581" y="2318"/>
                    <a:pt x="982" y="1363"/>
                  </a:cubicBezTo>
                  <a:cubicBezTo>
                    <a:pt x="1265" y="711"/>
                    <a:pt x="1583" y="406"/>
                    <a:pt x="2023" y="406"/>
                  </a:cubicBezTo>
                  <a:close/>
                  <a:moveTo>
                    <a:pt x="10964" y="20784"/>
                  </a:moveTo>
                  <a:cubicBezTo>
                    <a:pt x="10970" y="20784"/>
                    <a:pt x="10976" y="20784"/>
                    <a:pt x="10983" y="20784"/>
                  </a:cubicBezTo>
                  <a:cubicBezTo>
                    <a:pt x="11696" y="20793"/>
                    <a:pt x="12071" y="21204"/>
                    <a:pt x="12062" y="21962"/>
                  </a:cubicBezTo>
                  <a:cubicBezTo>
                    <a:pt x="12053" y="22845"/>
                    <a:pt x="11589" y="23434"/>
                    <a:pt x="10920" y="23434"/>
                  </a:cubicBezTo>
                  <a:cubicBezTo>
                    <a:pt x="10242" y="23425"/>
                    <a:pt x="9752" y="22863"/>
                    <a:pt x="9752" y="22096"/>
                  </a:cubicBezTo>
                  <a:cubicBezTo>
                    <a:pt x="9760" y="21300"/>
                    <a:pt x="10234" y="20784"/>
                    <a:pt x="10964" y="20784"/>
                  </a:cubicBezTo>
                  <a:close/>
                  <a:moveTo>
                    <a:pt x="9341" y="26271"/>
                  </a:moveTo>
                  <a:cubicBezTo>
                    <a:pt x="10046" y="26271"/>
                    <a:pt x="10465" y="26717"/>
                    <a:pt x="10465" y="27448"/>
                  </a:cubicBezTo>
                  <a:cubicBezTo>
                    <a:pt x="10456" y="28308"/>
                    <a:pt x="9937" y="28974"/>
                    <a:pt x="9283" y="28974"/>
                  </a:cubicBezTo>
                  <a:cubicBezTo>
                    <a:pt x="9279" y="28974"/>
                    <a:pt x="9274" y="28974"/>
                    <a:pt x="9270" y="28974"/>
                  </a:cubicBezTo>
                  <a:cubicBezTo>
                    <a:pt x="8627" y="28956"/>
                    <a:pt x="8155" y="28385"/>
                    <a:pt x="8155" y="27627"/>
                  </a:cubicBezTo>
                  <a:cubicBezTo>
                    <a:pt x="8146" y="26797"/>
                    <a:pt x="8610" y="26271"/>
                    <a:pt x="9341" y="26271"/>
                  </a:cubicBezTo>
                  <a:close/>
                  <a:moveTo>
                    <a:pt x="8779" y="31302"/>
                  </a:moveTo>
                  <a:cubicBezTo>
                    <a:pt x="9502" y="31311"/>
                    <a:pt x="9921" y="31730"/>
                    <a:pt x="9921" y="32453"/>
                  </a:cubicBezTo>
                  <a:cubicBezTo>
                    <a:pt x="9921" y="33298"/>
                    <a:pt x="9409" y="33952"/>
                    <a:pt x="8744" y="33952"/>
                  </a:cubicBezTo>
                  <a:cubicBezTo>
                    <a:pt x="8735" y="33952"/>
                    <a:pt x="8726" y="33952"/>
                    <a:pt x="8717" y="33952"/>
                  </a:cubicBezTo>
                  <a:cubicBezTo>
                    <a:pt x="8065" y="33943"/>
                    <a:pt x="7575" y="33390"/>
                    <a:pt x="7566" y="32649"/>
                  </a:cubicBezTo>
                  <a:cubicBezTo>
                    <a:pt x="7548" y="31855"/>
                    <a:pt x="8048" y="31302"/>
                    <a:pt x="8779" y="31302"/>
                  </a:cubicBezTo>
                  <a:close/>
                  <a:moveTo>
                    <a:pt x="19768" y="19824"/>
                  </a:moveTo>
                  <a:cubicBezTo>
                    <a:pt x="19995" y="19824"/>
                    <a:pt x="20231" y="19847"/>
                    <a:pt x="20475" y="19892"/>
                  </a:cubicBezTo>
                  <a:cubicBezTo>
                    <a:pt x="22152" y="20213"/>
                    <a:pt x="23535" y="21106"/>
                    <a:pt x="24757" y="22239"/>
                  </a:cubicBezTo>
                  <a:cubicBezTo>
                    <a:pt x="27674" y="24959"/>
                    <a:pt x="29654" y="28242"/>
                    <a:pt x="30502" y="32177"/>
                  </a:cubicBezTo>
                  <a:cubicBezTo>
                    <a:pt x="30680" y="32997"/>
                    <a:pt x="30752" y="33836"/>
                    <a:pt x="30582" y="34674"/>
                  </a:cubicBezTo>
                  <a:cubicBezTo>
                    <a:pt x="30325" y="35973"/>
                    <a:pt x="29519" y="36691"/>
                    <a:pt x="28341" y="36691"/>
                  </a:cubicBezTo>
                  <a:cubicBezTo>
                    <a:pt x="28127" y="36691"/>
                    <a:pt x="27902" y="36667"/>
                    <a:pt x="27665" y="36619"/>
                  </a:cubicBezTo>
                  <a:cubicBezTo>
                    <a:pt x="26166" y="36325"/>
                    <a:pt x="24891" y="35549"/>
                    <a:pt x="23749" y="34567"/>
                  </a:cubicBezTo>
                  <a:cubicBezTo>
                    <a:pt x="20582" y="31864"/>
                    <a:pt x="18298" y="28572"/>
                    <a:pt x="17281" y="24478"/>
                  </a:cubicBezTo>
                  <a:cubicBezTo>
                    <a:pt x="17210" y="24192"/>
                    <a:pt x="17165" y="23898"/>
                    <a:pt x="17129" y="23603"/>
                  </a:cubicBezTo>
                  <a:cubicBezTo>
                    <a:pt x="17102" y="23372"/>
                    <a:pt x="17129" y="23148"/>
                    <a:pt x="17129" y="22917"/>
                  </a:cubicBezTo>
                  <a:cubicBezTo>
                    <a:pt x="17076" y="22444"/>
                    <a:pt x="17129" y="21971"/>
                    <a:pt x="17281" y="21516"/>
                  </a:cubicBezTo>
                  <a:cubicBezTo>
                    <a:pt x="17648" y="20437"/>
                    <a:pt x="18581" y="19824"/>
                    <a:pt x="19768" y="19824"/>
                  </a:cubicBezTo>
                  <a:close/>
                  <a:moveTo>
                    <a:pt x="3988" y="3035"/>
                  </a:moveTo>
                  <a:cubicBezTo>
                    <a:pt x="4036" y="3035"/>
                    <a:pt x="4082" y="3065"/>
                    <a:pt x="4131" y="3094"/>
                  </a:cubicBezTo>
                  <a:cubicBezTo>
                    <a:pt x="7164" y="4923"/>
                    <a:pt x="9894" y="7055"/>
                    <a:pt x="11322" y="10445"/>
                  </a:cubicBezTo>
                  <a:cubicBezTo>
                    <a:pt x="12276" y="12711"/>
                    <a:pt x="12223" y="15057"/>
                    <a:pt x="11786" y="17421"/>
                  </a:cubicBezTo>
                  <a:cubicBezTo>
                    <a:pt x="11625" y="18278"/>
                    <a:pt x="11393" y="19125"/>
                    <a:pt x="11179" y="19973"/>
                  </a:cubicBezTo>
                  <a:cubicBezTo>
                    <a:pt x="11134" y="20142"/>
                    <a:pt x="11125" y="20321"/>
                    <a:pt x="10849" y="20374"/>
                  </a:cubicBezTo>
                  <a:cubicBezTo>
                    <a:pt x="9448" y="20642"/>
                    <a:pt x="8859" y="22123"/>
                    <a:pt x="9734" y="23238"/>
                  </a:cubicBezTo>
                  <a:cubicBezTo>
                    <a:pt x="9966" y="23541"/>
                    <a:pt x="9983" y="23773"/>
                    <a:pt x="9850" y="24094"/>
                  </a:cubicBezTo>
                  <a:cubicBezTo>
                    <a:pt x="9743" y="24353"/>
                    <a:pt x="9653" y="24620"/>
                    <a:pt x="9591" y="24897"/>
                  </a:cubicBezTo>
                  <a:cubicBezTo>
                    <a:pt x="9466" y="25450"/>
                    <a:pt x="9243" y="25834"/>
                    <a:pt x="8619" y="26066"/>
                  </a:cubicBezTo>
                  <a:cubicBezTo>
                    <a:pt x="7628" y="26422"/>
                    <a:pt x="7396" y="27984"/>
                    <a:pt x="8155" y="28804"/>
                  </a:cubicBezTo>
                  <a:cubicBezTo>
                    <a:pt x="8440" y="29126"/>
                    <a:pt x="8512" y="29402"/>
                    <a:pt x="8422" y="29786"/>
                  </a:cubicBezTo>
                  <a:cubicBezTo>
                    <a:pt x="8378" y="29955"/>
                    <a:pt x="8360" y="30134"/>
                    <a:pt x="8369" y="30312"/>
                  </a:cubicBezTo>
                  <a:cubicBezTo>
                    <a:pt x="8378" y="30687"/>
                    <a:pt x="8271" y="30937"/>
                    <a:pt x="7905" y="31151"/>
                  </a:cubicBezTo>
                  <a:cubicBezTo>
                    <a:pt x="7254" y="31525"/>
                    <a:pt x="7129" y="32194"/>
                    <a:pt x="7200" y="32899"/>
                  </a:cubicBezTo>
                  <a:cubicBezTo>
                    <a:pt x="7263" y="33541"/>
                    <a:pt x="7575" y="34032"/>
                    <a:pt x="8190" y="34264"/>
                  </a:cubicBezTo>
                  <a:cubicBezTo>
                    <a:pt x="8512" y="34380"/>
                    <a:pt x="8636" y="34567"/>
                    <a:pt x="8717" y="34880"/>
                  </a:cubicBezTo>
                  <a:cubicBezTo>
                    <a:pt x="8975" y="35807"/>
                    <a:pt x="9377" y="36655"/>
                    <a:pt x="10099" y="37315"/>
                  </a:cubicBezTo>
                  <a:cubicBezTo>
                    <a:pt x="10691" y="37858"/>
                    <a:pt x="11358" y="38131"/>
                    <a:pt x="12020" y="38131"/>
                  </a:cubicBezTo>
                  <a:cubicBezTo>
                    <a:pt x="12715" y="38131"/>
                    <a:pt x="13404" y="37829"/>
                    <a:pt x="13989" y="37226"/>
                  </a:cubicBezTo>
                  <a:cubicBezTo>
                    <a:pt x="15042" y="36137"/>
                    <a:pt x="15479" y="34746"/>
                    <a:pt x="15827" y="33327"/>
                  </a:cubicBezTo>
                  <a:cubicBezTo>
                    <a:pt x="16184" y="31829"/>
                    <a:pt x="16460" y="30312"/>
                    <a:pt x="16790" y="28804"/>
                  </a:cubicBezTo>
                  <a:cubicBezTo>
                    <a:pt x="16933" y="28126"/>
                    <a:pt x="17174" y="27466"/>
                    <a:pt x="17486" y="26735"/>
                  </a:cubicBezTo>
                  <a:cubicBezTo>
                    <a:pt x="17852" y="27484"/>
                    <a:pt x="18164" y="28144"/>
                    <a:pt x="18512" y="28787"/>
                  </a:cubicBezTo>
                  <a:cubicBezTo>
                    <a:pt x="19743" y="31044"/>
                    <a:pt x="21295" y="33033"/>
                    <a:pt x="23258" y="34701"/>
                  </a:cubicBezTo>
                  <a:cubicBezTo>
                    <a:pt x="23410" y="34835"/>
                    <a:pt x="23588" y="34942"/>
                    <a:pt x="23463" y="35219"/>
                  </a:cubicBezTo>
                  <a:cubicBezTo>
                    <a:pt x="22625" y="37128"/>
                    <a:pt x="22125" y="39162"/>
                    <a:pt x="21304" y="41080"/>
                  </a:cubicBezTo>
                  <a:cubicBezTo>
                    <a:pt x="20153" y="43765"/>
                    <a:pt x="18521" y="46075"/>
                    <a:pt x="15934" y="47556"/>
                  </a:cubicBezTo>
                  <a:cubicBezTo>
                    <a:pt x="14635" y="48301"/>
                    <a:pt x="13295" y="48745"/>
                    <a:pt x="11925" y="48745"/>
                  </a:cubicBezTo>
                  <a:cubicBezTo>
                    <a:pt x="10982" y="48745"/>
                    <a:pt x="10024" y="48534"/>
                    <a:pt x="9056" y="48065"/>
                  </a:cubicBezTo>
                  <a:cubicBezTo>
                    <a:pt x="7004" y="47066"/>
                    <a:pt x="5746" y="45353"/>
                    <a:pt x="4899" y="43301"/>
                  </a:cubicBezTo>
                  <a:cubicBezTo>
                    <a:pt x="4122" y="41454"/>
                    <a:pt x="3873" y="39501"/>
                    <a:pt x="3623" y="37529"/>
                  </a:cubicBezTo>
                  <a:cubicBezTo>
                    <a:pt x="2945" y="32248"/>
                    <a:pt x="4435" y="27484"/>
                    <a:pt x="6977" y="22943"/>
                  </a:cubicBezTo>
                  <a:cubicBezTo>
                    <a:pt x="7923" y="21257"/>
                    <a:pt x="8949" y="19589"/>
                    <a:pt x="9466" y="17689"/>
                  </a:cubicBezTo>
                  <a:cubicBezTo>
                    <a:pt x="10135" y="15262"/>
                    <a:pt x="10385" y="12827"/>
                    <a:pt x="9591" y="10391"/>
                  </a:cubicBezTo>
                  <a:cubicBezTo>
                    <a:pt x="8699" y="7635"/>
                    <a:pt x="6763" y="5779"/>
                    <a:pt x="4319" y="4361"/>
                  </a:cubicBezTo>
                  <a:cubicBezTo>
                    <a:pt x="4229" y="4307"/>
                    <a:pt x="4140" y="4263"/>
                    <a:pt x="4042" y="4209"/>
                  </a:cubicBezTo>
                  <a:cubicBezTo>
                    <a:pt x="3623" y="3968"/>
                    <a:pt x="3551" y="3496"/>
                    <a:pt x="3864" y="3112"/>
                  </a:cubicBezTo>
                  <a:cubicBezTo>
                    <a:pt x="3908" y="3055"/>
                    <a:pt x="3949" y="3035"/>
                    <a:pt x="3988" y="3035"/>
                  </a:cubicBezTo>
                  <a:close/>
                  <a:moveTo>
                    <a:pt x="3581" y="4226"/>
                  </a:moveTo>
                  <a:cubicBezTo>
                    <a:pt x="3624" y="4226"/>
                    <a:pt x="3678" y="4243"/>
                    <a:pt x="3748" y="4281"/>
                  </a:cubicBezTo>
                  <a:cubicBezTo>
                    <a:pt x="6174" y="5610"/>
                    <a:pt x="8190" y="7332"/>
                    <a:pt x="9234" y="9999"/>
                  </a:cubicBezTo>
                  <a:cubicBezTo>
                    <a:pt x="9680" y="11150"/>
                    <a:pt x="9885" y="12354"/>
                    <a:pt x="9868" y="13594"/>
                  </a:cubicBezTo>
                  <a:cubicBezTo>
                    <a:pt x="9823" y="16056"/>
                    <a:pt x="9243" y="18376"/>
                    <a:pt x="8057" y="20535"/>
                  </a:cubicBezTo>
                  <a:cubicBezTo>
                    <a:pt x="6647" y="23104"/>
                    <a:pt x="5211" y="25646"/>
                    <a:pt x="4283" y="28439"/>
                  </a:cubicBezTo>
                  <a:cubicBezTo>
                    <a:pt x="3328" y="31302"/>
                    <a:pt x="3088" y="34219"/>
                    <a:pt x="3382" y="37208"/>
                  </a:cubicBezTo>
                  <a:cubicBezTo>
                    <a:pt x="3587" y="39304"/>
                    <a:pt x="3873" y="41383"/>
                    <a:pt x="4684" y="43346"/>
                  </a:cubicBezTo>
                  <a:cubicBezTo>
                    <a:pt x="5577" y="45504"/>
                    <a:pt x="6906" y="47289"/>
                    <a:pt x="9074" y="48306"/>
                  </a:cubicBezTo>
                  <a:cubicBezTo>
                    <a:pt x="10016" y="48755"/>
                    <a:pt x="10959" y="48958"/>
                    <a:pt x="11896" y="48958"/>
                  </a:cubicBezTo>
                  <a:cubicBezTo>
                    <a:pt x="13060" y="48958"/>
                    <a:pt x="14217" y="48644"/>
                    <a:pt x="15354" y="48101"/>
                  </a:cubicBezTo>
                  <a:cubicBezTo>
                    <a:pt x="17798" y="46941"/>
                    <a:pt x="19484" y="45014"/>
                    <a:pt x="20769" y="42694"/>
                  </a:cubicBezTo>
                  <a:cubicBezTo>
                    <a:pt x="21759" y="40901"/>
                    <a:pt x="22303" y="38939"/>
                    <a:pt x="22990" y="37030"/>
                  </a:cubicBezTo>
                  <a:cubicBezTo>
                    <a:pt x="23178" y="36503"/>
                    <a:pt x="23392" y="35986"/>
                    <a:pt x="23588" y="35459"/>
                  </a:cubicBezTo>
                  <a:cubicBezTo>
                    <a:pt x="23643" y="35300"/>
                    <a:pt x="23709" y="35211"/>
                    <a:pt x="23807" y="35211"/>
                  </a:cubicBezTo>
                  <a:cubicBezTo>
                    <a:pt x="23868" y="35211"/>
                    <a:pt x="23942" y="35245"/>
                    <a:pt x="24034" y="35317"/>
                  </a:cubicBezTo>
                  <a:cubicBezTo>
                    <a:pt x="24364" y="35575"/>
                    <a:pt x="24882" y="35736"/>
                    <a:pt x="25015" y="36066"/>
                  </a:cubicBezTo>
                  <a:cubicBezTo>
                    <a:pt x="25158" y="36414"/>
                    <a:pt x="24676" y="36771"/>
                    <a:pt x="24480" y="37128"/>
                  </a:cubicBezTo>
                  <a:cubicBezTo>
                    <a:pt x="23659" y="38689"/>
                    <a:pt x="23178" y="40375"/>
                    <a:pt x="22678" y="42052"/>
                  </a:cubicBezTo>
                  <a:cubicBezTo>
                    <a:pt x="21973" y="44416"/>
                    <a:pt x="21037" y="46637"/>
                    <a:pt x="19315" y="48457"/>
                  </a:cubicBezTo>
                  <a:cubicBezTo>
                    <a:pt x="17549" y="50331"/>
                    <a:pt x="15399" y="51473"/>
                    <a:pt x="12803" y="51589"/>
                  </a:cubicBezTo>
                  <a:cubicBezTo>
                    <a:pt x="12691" y="51593"/>
                    <a:pt x="12581" y="51595"/>
                    <a:pt x="12471" y="51595"/>
                  </a:cubicBezTo>
                  <a:cubicBezTo>
                    <a:pt x="10189" y="51595"/>
                    <a:pt x="8254" y="50630"/>
                    <a:pt x="6611" y="49055"/>
                  </a:cubicBezTo>
                  <a:cubicBezTo>
                    <a:pt x="4506" y="47039"/>
                    <a:pt x="3418" y="44479"/>
                    <a:pt x="2802" y="41695"/>
                  </a:cubicBezTo>
                  <a:cubicBezTo>
                    <a:pt x="1482" y="35736"/>
                    <a:pt x="2276" y="30035"/>
                    <a:pt x="5032" y="24603"/>
                  </a:cubicBezTo>
                  <a:cubicBezTo>
                    <a:pt x="6049" y="22595"/>
                    <a:pt x="7200" y="20642"/>
                    <a:pt x="7976" y="18510"/>
                  </a:cubicBezTo>
                  <a:cubicBezTo>
                    <a:pt x="8752" y="16369"/>
                    <a:pt x="9172" y="14183"/>
                    <a:pt x="8619" y="11917"/>
                  </a:cubicBezTo>
                  <a:cubicBezTo>
                    <a:pt x="7950" y="9169"/>
                    <a:pt x="6237" y="7162"/>
                    <a:pt x="4024" y="5521"/>
                  </a:cubicBezTo>
                  <a:cubicBezTo>
                    <a:pt x="3873" y="5405"/>
                    <a:pt x="3721" y="5271"/>
                    <a:pt x="3551" y="5199"/>
                  </a:cubicBezTo>
                  <a:cubicBezTo>
                    <a:pt x="3141" y="5012"/>
                    <a:pt x="3195" y="4762"/>
                    <a:pt x="3373" y="4441"/>
                  </a:cubicBezTo>
                  <a:cubicBezTo>
                    <a:pt x="3435" y="4316"/>
                    <a:pt x="3480" y="4226"/>
                    <a:pt x="3581" y="4226"/>
                  </a:cubicBezTo>
                  <a:close/>
                  <a:moveTo>
                    <a:pt x="1993" y="0"/>
                  </a:moveTo>
                  <a:cubicBezTo>
                    <a:pt x="1533" y="0"/>
                    <a:pt x="1145" y="242"/>
                    <a:pt x="875" y="721"/>
                  </a:cubicBezTo>
                  <a:cubicBezTo>
                    <a:pt x="72" y="2166"/>
                    <a:pt x="1" y="3727"/>
                    <a:pt x="179" y="5306"/>
                  </a:cubicBezTo>
                  <a:cubicBezTo>
                    <a:pt x="242" y="5860"/>
                    <a:pt x="607" y="6279"/>
                    <a:pt x="1170" y="6431"/>
                  </a:cubicBezTo>
                  <a:cubicBezTo>
                    <a:pt x="1276" y="6462"/>
                    <a:pt x="1377" y="6476"/>
                    <a:pt x="1473" y="6476"/>
                  </a:cubicBezTo>
                  <a:cubicBezTo>
                    <a:pt x="1868" y="6476"/>
                    <a:pt x="2183" y="6232"/>
                    <a:pt x="2463" y="5931"/>
                  </a:cubicBezTo>
                  <a:cubicBezTo>
                    <a:pt x="2570" y="5815"/>
                    <a:pt x="2677" y="5699"/>
                    <a:pt x="2757" y="5556"/>
                  </a:cubicBezTo>
                  <a:cubicBezTo>
                    <a:pt x="2831" y="5419"/>
                    <a:pt x="2902" y="5351"/>
                    <a:pt x="2997" y="5351"/>
                  </a:cubicBezTo>
                  <a:cubicBezTo>
                    <a:pt x="3063" y="5351"/>
                    <a:pt x="3141" y="5384"/>
                    <a:pt x="3239" y="5449"/>
                  </a:cubicBezTo>
                  <a:cubicBezTo>
                    <a:pt x="7602" y="8429"/>
                    <a:pt x="9644" y="12497"/>
                    <a:pt x="7762" y="17912"/>
                  </a:cubicBezTo>
                  <a:cubicBezTo>
                    <a:pt x="7057" y="19937"/>
                    <a:pt x="6049" y="21819"/>
                    <a:pt x="5041" y="23693"/>
                  </a:cubicBezTo>
                  <a:cubicBezTo>
                    <a:pt x="2936" y="27627"/>
                    <a:pt x="1776" y="31793"/>
                    <a:pt x="1794" y="35763"/>
                  </a:cubicBezTo>
                  <a:cubicBezTo>
                    <a:pt x="1785" y="38394"/>
                    <a:pt x="2044" y="40500"/>
                    <a:pt x="2597" y="42552"/>
                  </a:cubicBezTo>
                  <a:cubicBezTo>
                    <a:pt x="3319" y="45237"/>
                    <a:pt x="4479" y="47672"/>
                    <a:pt x="6585" y="49572"/>
                  </a:cubicBezTo>
                  <a:cubicBezTo>
                    <a:pt x="8344" y="51168"/>
                    <a:pt x="10439" y="51981"/>
                    <a:pt x="12574" y="51981"/>
                  </a:cubicBezTo>
                  <a:cubicBezTo>
                    <a:pt x="14153" y="51981"/>
                    <a:pt x="15753" y="51537"/>
                    <a:pt x="17254" y="50634"/>
                  </a:cubicBezTo>
                  <a:cubicBezTo>
                    <a:pt x="18994" y="49599"/>
                    <a:pt x="20305" y="48136"/>
                    <a:pt x="21331" y="46406"/>
                  </a:cubicBezTo>
                  <a:cubicBezTo>
                    <a:pt x="22259" y="44818"/>
                    <a:pt x="22785" y="43078"/>
                    <a:pt x="23312" y="41338"/>
                  </a:cubicBezTo>
                  <a:cubicBezTo>
                    <a:pt x="23802" y="39733"/>
                    <a:pt x="24302" y="38127"/>
                    <a:pt x="25212" y="36691"/>
                  </a:cubicBezTo>
                  <a:cubicBezTo>
                    <a:pt x="25337" y="36487"/>
                    <a:pt x="25451" y="36356"/>
                    <a:pt x="25625" y="36356"/>
                  </a:cubicBezTo>
                  <a:cubicBezTo>
                    <a:pt x="25710" y="36356"/>
                    <a:pt x="25811" y="36388"/>
                    <a:pt x="25934" y="36459"/>
                  </a:cubicBezTo>
                  <a:cubicBezTo>
                    <a:pt x="26514" y="36789"/>
                    <a:pt x="27157" y="36958"/>
                    <a:pt x="27826" y="37056"/>
                  </a:cubicBezTo>
                  <a:cubicBezTo>
                    <a:pt x="28011" y="37085"/>
                    <a:pt x="28192" y="37099"/>
                    <a:pt x="28366" y="37099"/>
                  </a:cubicBezTo>
                  <a:cubicBezTo>
                    <a:pt x="29604" y="37099"/>
                    <a:pt x="30528" y="36385"/>
                    <a:pt x="30903" y="35103"/>
                  </a:cubicBezTo>
                  <a:cubicBezTo>
                    <a:pt x="31180" y="34148"/>
                    <a:pt x="31126" y="33185"/>
                    <a:pt x="30930" y="32239"/>
                  </a:cubicBezTo>
                  <a:cubicBezTo>
                    <a:pt x="30056" y="28010"/>
                    <a:pt x="27915" y="24504"/>
                    <a:pt x="24712" y="21659"/>
                  </a:cubicBezTo>
                  <a:cubicBezTo>
                    <a:pt x="23463" y="20552"/>
                    <a:pt x="22045" y="19723"/>
                    <a:pt x="20359" y="19464"/>
                  </a:cubicBezTo>
                  <a:cubicBezTo>
                    <a:pt x="20147" y="19431"/>
                    <a:pt x="19941" y="19415"/>
                    <a:pt x="19740" y="19415"/>
                  </a:cubicBezTo>
                  <a:cubicBezTo>
                    <a:pt x="18271" y="19415"/>
                    <a:pt x="17122" y="20284"/>
                    <a:pt x="16808" y="21712"/>
                  </a:cubicBezTo>
                  <a:cubicBezTo>
                    <a:pt x="16665" y="22363"/>
                    <a:pt x="16656" y="23033"/>
                    <a:pt x="16728" y="23702"/>
                  </a:cubicBezTo>
                  <a:cubicBezTo>
                    <a:pt x="16826" y="24540"/>
                    <a:pt x="17281" y="25352"/>
                    <a:pt x="17236" y="26146"/>
                  </a:cubicBezTo>
                  <a:cubicBezTo>
                    <a:pt x="17192" y="26931"/>
                    <a:pt x="16665" y="27689"/>
                    <a:pt x="16451" y="28510"/>
                  </a:cubicBezTo>
                  <a:cubicBezTo>
                    <a:pt x="15996" y="30241"/>
                    <a:pt x="15800" y="32016"/>
                    <a:pt x="15309" y="33738"/>
                  </a:cubicBezTo>
                  <a:cubicBezTo>
                    <a:pt x="15006" y="34799"/>
                    <a:pt x="14631" y="35843"/>
                    <a:pt x="13927" y="36717"/>
                  </a:cubicBezTo>
                  <a:cubicBezTo>
                    <a:pt x="13384" y="37385"/>
                    <a:pt x="12739" y="37725"/>
                    <a:pt x="12052" y="37725"/>
                  </a:cubicBezTo>
                  <a:cubicBezTo>
                    <a:pt x="11813" y="37725"/>
                    <a:pt x="11568" y="37684"/>
                    <a:pt x="11322" y="37600"/>
                  </a:cubicBezTo>
                  <a:cubicBezTo>
                    <a:pt x="10269" y="37244"/>
                    <a:pt x="9082" y="35638"/>
                    <a:pt x="9020" y="34541"/>
                  </a:cubicBezTo>
                  <a:cubicBezTo>
                    <a:pt x="9011" y="34380"/>
                    <a:pt x="9082" y="34362"/>
                    <a:pt x="9181" y="34326"/>
                  </a:cubicBezTo>
                  <a:cubicBezTo>
                    <a:pt x="10001" y="34005"/>
                    <a:pt x="10251" y="33318"/>
                    <a:pt x="10314" y="32524"/>
                  </a:cubicBezTo>
                  <a:cubicBezTo>
                    <a:pt x="10367" y="31784"/>
                    <a:pt x="10019" y="31115"/>
                    <a:pt x="9377" y="31017"/>
                  </a:cubicBezTo>
                  <a:cubicBezTo>
                    <a:pt x="8645" y="30901"/>
                    <a:pt x="8708" y="30517"/>
                    <a:pt x="8788" y="30027"/>
                  </a:cubicBezTo>
                  <a:cubicBezTo>
                    <a:pt x="8815" y="29884"/>
                    <a:pt x="8833" y="29741"/>
                    <a:pt x="8842" y="29607"/>
                  </a:cubicBezTo>
                  <a:cubicBezTo>
                    <a:pt x="8857" y="29418"/>
                    <a:pt x="8922" y="29354"/>
                    <a:pt x="9097" y="29354"/>
                  </a:cubicBezTo>
                  <a:cubicBezTo>
                    <a:pt x="9120" y="29354"/>
                    <a:pt x="9145" y="29355"/>
                    <a:pt x="9172" y="29357"/>
                  </a:cubicBezTo>
                  <a:cubicBezTo>
                    <a:pt x="9218" y="29361"/>
                    <a:pt x="9263" y="29362"/>
                    <a:pt x="9307" y="29362"/>
                  </a:cubicBezTo>
                  <a:cubicBezTo>
                    <a:pt x="9984" y="29362"/>
                    <a:pt x="10455" y="28981"/>
                    <a:pt x="10715" y="28269"/>
                  </a:cubicBezTo>
                  <a:cubicBezTo>
                    <a:pt x="11027" y="27431"/>
                    <a:pt x="10938" y="26494"/>
                    <a:pt x="10331" y="26226"/>
                  </a:cubicBezTo>
                  <a:cubicBezTo>
                    <a:pt x="9573" y="25887"/>
                    <a:pt x="9814" y="25459"/>
                    <a:pt x="9975" y="24968"/>
                  </a:cubicBezTo>
                  <a:cubicBezTo>
                    <a:pt x="10064" y="24701"/>
                    <a:pt x="10180" y="24442"/>
                    <a:pt x="10242" y="24174"/>
                  </a:cubicBezTo>
                  <a:cubicBezTo>
                    <a:pt x="10296" y="23912"/>
                    <a:pt x="10410" y="23830"/>
                    <a:pt x="10637" y="23830"/>
                  </a:cubicBezTo>
                  <a:cubicBezTo>
                    <a:pt x="10672" y="23830"/>
                    <a:pt x="10710" y="23832"/>
                    <a:pt x="10751" y="23835"/>
                  </a:cubicBezTo>
                  <a:cubicBezTo>
                    <a:pt x="10822" y="23843"/>
                    <a:pt x="10892" y="23847"/>
                    <a:pt x="10960" y="23847"/>
                  </a:cubicBezTo>
                  <a:cubicBezTo>
                    <a:pt x="11657" y="23847"/>
                    <a:pt x="12130" y="23431"/>
                    <a:pt x="12374" y="22667"/>
                  </a:cubicBezTo>
                  <a:cubicBezTo>
                    <a:pt x="12669" y="21748"/>
                    <a:pt x="12464" y="20972"/>
                    <a:pt x="11777" y="20579"/>
                  </a:cubicBezTo>
                  <a:cubicBezTo>
                    <a:pt x="11527" y="20428"/>
                    <a:pt x="11482" y="20312"/>
                    <a:pt x="11563" y="20044"/>
                  </a:cubicBezTo>
                  <a:cubicBezTo>
                    <a:pt x="11839" y="19161"/>
                    <a:pt x="12035" y="18251"/>
                    <a:pt x="12214" y="17341"/>
                  </a:cubicBezTo>
                  <a:cubicBezTo>
                    <a:pt x="13052" y="12996"/>
                    <a:pt x="12009" y="9223"/>
                    <a:pt x="8806" y="6100"/>
                  </a:cubicBezTo>
                  <a:cubicBezTo>
                    <a:pt x="7477" y="4807"/>
                    <a:pt x="5978" y="3745"/>
                    <a:pt x="4408" y="2791"/>
                  </a:cubicBezTo>
                  <a:cubicBezTo>
                    <a:pt x="4212" y="2675"/>
                    <a:pt x="4033" y="2603"/>
                    <a:pt x="4051" y="2291"/>
                  </a:cubicBezTo>
                  <a:cubicBezTo>
                    <a:pt x="4096" y="1185"/>
                    <a:pt x="3694" y="596"/>
                    <a:pt x="2659" y="150"/>
                  </a:cubicBezTo>
                  <a:cubicBezTo>
                    <a:pt x="2425" y="50"/>
                    <a:pt x="2202" y="0"/>
                    <a:pt x="1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1"/>
            <p:cNvSpPr/>
            <p:nvPr/>
          </p:nvSpPr>
          <p:spPr>
            <a:xfrm>
              <a:off x="2224897" y="2265881"/>
              <a:ext cx="215266" cy="266224"/>
            </a:xfrm>
            <a:custGeom>
              <a:rect b="b" l="l" r="r" t="t"/>
              <a:pathLst>
                <a:path extrusionOk="0" h="10710" w="8660">
                  <a:moveTo>
                    <a:pt x="1640" y="0"/>
                  </a:moveTo>
                  <a:cubicBezTo>
                    <a:pt x="1599" y="0"/>
                    <a:pt x="1559" y="1"/>
                    <a:pt x="1517" y="3"/>
                  </a:cubicBezTo>
                  <a:cubicBezTo>
                    <a:pt x="786" y="30"/>
                    <a:pt x="349" y="387"/>
                    <a:pt x="161" y="1082"/>
                  </a:cubicBezTo>
                  <a:cubicBezTo>
                    <a:pt x="1" y="1671"/>
                    <a:pt x="72" y="2242"/>
                    <a:pt x="224" y="2795"/>
                  </a:cubicBezTo>
                  <a:cubicBezTo>
                    <a:pt x="1000" y="5534"/>
                    <a:pt x="2597" y="7720"/>
                    <a:pt x="4738" y="9540"/>
                  </a:cubicBezTo>
                  <a:cubicBezTo>
                    <a:pt x="5264" y="9986"/>
                    <a:pt x="5844" y="10342"/>
                    <a:pt x="6495" y="10565"/>
                  </a:cubicBezTo>
                  <a:cubicBezTo>
                    <a:pt x="6788" y="10662"/>
                    <a:pt x="7054" y="10709"/>
                    <a:pt x="7293" y="10709"/>
                  </a:cubicBezTo>
                  <a:cubicBezTo>
                    <a:pt x="8163" y="10709"/>
                    <a:pt x="8659" y="10077"/>
                    <a:pt x="8645" y="8853"/>
                  </a:cubicBezTo>
                  <a:cubicBezTo>
                    <a:pt x="8636" y="8728"/>
                    <a:pt x="8645" y="8460"/>
                    <a:pt x="8583" y="8201"/>
                  </a:cubicBezTo>
                  <a:cubicBezTo>
                    <a:pt x="7825" y="5159"/>
                    <a:pt x="6228" y="2652"/>
                    <a:pt x="3703" y="770"/>
                  </a:cubicBezTo>
                  <a:cubicBezTo>
                    <a:pt x="3093" y="321"/>
                    <a:pt x="2418" y="0"/>
                    <a:pt x="1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 name="Google Shape;553;p21"/>
          <p:cNvSpPr/>
          <p:nvPr/>
        </p:nvSpPr>
        <p:spPr>
          <a:xfrm rot="856336">
            <a:off x="7847815" y="35893"/>
            <a:ext cx="1404527" cy="744111"/>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554" name="Shape 554"/>
        <p:cNvGrpSpPr/>
        <p:nvPr/>
      </p:nvGrpSpPr>
      <p:grpSpPr>
        <a:xfrm>
          <a:off x="0" y="0"/>
          <a:ext cx="0" cy="0"/>
          <a:chOff x="0" y="0"/>
          <a:chExt cx="0" cy="0"/>
        </a:xfrm>
      </p:grpSpPr>
      <p:pic>
        <p:nvPicPr>
          <p:cNvPr id="555" name="Google Shape;555;p22"/>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556" name="Google Shape;556;p22"/>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557" name="Google Shape;557;p22"/>
          <p:cNvGrpSpPr/>
          <p:nvPr/>
        </p:nvGrpSpPr>
        <p:grpSpPr>
          <a:xfrm>
            <a:off x="7995864" y="152406"/>
            <a:ext cx="1034624" cy="1306306"/>
            <a:chOff x="7995864" y="6"/>
            <a:chExt cx="1034624" cy="1306306"/>
          </a:xfrm>
        </p:grpSpPr>
        <p:grpSp>
          <p:nvGrpSpPr>
            <p:cNvPr id="558" name="Google Shape;558;p22"/>
            <p:cNvGrpSpPr/>
            <p:nvPr/>
          </p:nvGrpSpPr>
          <p:grpSpPr>
            <a:xfrm rot="-735098">
              <a:off x="8437892" y="222764"/>
              <a:ext cx="548359" cy="475782"/>
              <a:chOff x="3011993" y="1186659"/>
              <a:chExt cx="548373" cy="475794"/>
            </a:xfrm>
          </p:grpSpPr>
          <p:sp>
            <p:nvSpPr>
              <p:cNvPr id="559" name="Google Shape;559;p22"/>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2"/>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22"/>
            <p:cNvGrpSpPr/>
            <p:nvPr/>
          </p:nvGrpSpPr>
          <p:grpSpPr>
            <a:xfrm>
              <a:off x="8580823" y="886148"/>
              <a:ext cx="262517" cy="420164"/>
              <a:chOff x="1080798" y="1326273"/>
              <a:chExt cx="262517" cy="420164"/>
            </a:xfrm>
          </p:grpSpPr>
          <p:sp>
            <p:nvSpPr>
              <p:cNvPr id="562" name="Google Shape;562;p22"/>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2"/>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22"/>
            <p:cNvGrpSpPr/>
            <p:nvPr/>
          </p:nvGrpSpPr>
          <p:grpSpPr>
            <a:xfrm>
              <a:off x="7995864" y="6"/>
              <a:ext cx="305809" cy="431096"/>
              <a:chOff x="1483514" y="1271781"/>
              <a:chExt cx="305809" cy="431096"/>
            </a:xfrm>
          </p:grpSpPr>
          <p:sp>
            <p:nvSpPr>
              <p:cNvPr id="565" name="Google Shape;565;p22"/>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2"/>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 name="Google Shape;567;p22"/>
          <p:cNvGrpSpPr/>
          <p:nvPr/>
        </p:nvGrpSpPr>
        <p:grpSpPr>
          <a:xfrm>
            <a:off x="243536" y="4455748"/>
            <a:ext cx="783204" cy="613274"/>
            <a:chOff x="7804036" y="4480923"/>
            <a:chExt cx="783204" cy="613274"/>
          </a:xfrm>
        </p:grpSpPr>
        <p:grpSp>
          <p:nvGrpSpPr>
            <p:cNvPr id="568" name="Google Shape;568;p22"/>
            <p:cNvGrpSpPr/>
            <p:nvPr/>
          </p:nvGrpSpPr>
          <p:grpSpPr>
            <a:xfrm>
              <a:off x="7804036" y="4480923"/>
              <a:ext cx="262517" cy="420164"/>
              <a:chOff x="1080798" y="1326273"/>
              <a:chExt cx="262517" cy="420164"/>
            </a:xfrm>
          </p:grpSpPr>
          <p:sp>
            <p:nvSpPr>
              <p:cNvPr id="569" name="Google Shape;569;p22"/>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2"/>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22"/>
            <p:cNvGrpSpPr/>
            <p:nvPr/>
          </p:nvGrpSpPr>
          <p:grpSpPr>
            <a:xfrm>
              <a:off x="8170455" y="4636685"/>
              <a:ext cx="416784" cy="457512"/>
              <a:chOff x="185030" y="1675835"/>
              <a:chExt cx="416784" cy="457512"/>
            </a:xfrm>
          </p:grpSpPr>
          <p:sp>
            <p:nvSpPr>
              <p:cNvPr id="572" name="Google Shape;572;p22"/>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2"/>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 name="Google Shape;574;p22"/>
          <p:cNvGrpSpPr/>
          <p:nvPr/>
        </p:nvGrpSpPr>
        <p:grpSpPr>
          <a:xfrm rot="-2105199">
            <a:off x="8159579" y="4452497"/>
            <a:ext cx="1035262" cy="896827"/>
            <a:chOff x="2881762" y="3928417"/>
            <a:chExt cx="891912" cy="772646"/>
          </a:xfrm>
        </p:grpSpPr>
        <p:sp>
          <p:nvSpPr>
            <p:cNvPr id="575" name="Google Shape;575;p22"/>
            <p:cNvSpPr/>
            <p:nvPr/>
          </p:nvSpPr>
          <p:spPr>
            <a:xfrm>
              <a:off x="2881762" y="3928417"/>
              <a:ext cx="891912" cy="772646"/>
            </a:xfrm>
            <a:custGeom>
              <a:rect b="b" l="l" r="r" t="t"/>
              <a:pathLst>
                <a:path extrusionOk="0" h="31083" w="35881">
                  <a:moveTo>
                    <a:pt x="12686" y="2098"/>
                  </a:moveTo>
                  <a:cubicBezTo>
                    <a:pt x="19225" y="4810"/>
                    <a:pt x="25434" y="8093"/>
                    <a:pt x="31616" y="11733"/>
                  </a:cubicBezTo>
                  <a:cubicBezTo>
                    <a:pt x="30885" y="12446"/>
                    <a:pt x="30269" y="13151"/>
                    <a:pt x="29538" y="13722"/>
                  </a:cubicBezTo>
                  <a:cubicBezTo>
                    <a:pt x="29109" y="14061"/>
                    <a:pt x="28503" y="14168"/>
                    <a:pt x="27994" y="14409"/>
                  </a:cubicBezTo>
                  <a:cubicBezTo>
                    <a:pt x="27661" y="14566"/>
                    <a:pt x="27342" y="14639"/>
                    <a:pt x="27024" y="14639"/>
                  </a:cubicBezTo>
                  <a:cubicBezTo>
                    <a:pt x="26637" y="14639"/>
                    <a:pt x="26251" y="14530"/>
                    <a:pt x="25844" y="14329"/>
                  </a:cubicBezTo>
                  <a:cubicBezTo>
                    <a:pt x="21741" y="12322"/>
                    <a:pt x="17619" y="10350"/>
                    <a:pt x="13507" y="8352"/>
                  </a:cubicBezTo>
                  <a:cubicBezTo>
                    <a:pt x="13319" y="8263"/>
                    <a:pt x="13132" y="8066"/>
                    <a:pt x="13060" y="7870"/>
                  </a:cubicBezTo>
                  <a:cubicBezTo>
                    <a:pt x="12668" y="6817"/>
                    <a:pt x="12311" y="5747"/>
                    <a:pt x="11963" y="4685"/>
                  </a:cubicBezTo>
                  <a:cubicBezTo>
                    <a:pt x="11910" y="4534"/>
                    <a:pt x="11892" y="4337"/>
                    <a:pt x="11945" y="4186"/>
                  </a:cubicBezTo>
                  <a:cubicBezTo>
                    <a:pt x="12168" y="3499"/>
                    <a:pt x="12418" y="2830"/>
                    <a:pt x="12686" y="2098"/>
                  </a:cubicBezTo>
                  <a:close/>
                  <a:moveTo>
                    <a:pt x="8389" y="485"/>
                  </a:moveTo>
                  <a:cubicBezTo>
                    <a:pt x="8462" y="485"/>
                    <a:pt x="8538" y="499"/>
                    <a:pt x="8618" y="528"/>
                  </a:cubicBezTo>
                  <a:cubicBezTo>
                    <a:pt x="9822" y="965"/>
                    <a:pt x="11018" y="1429"/>
                    <a:pt x="12222" y="1884"/>
                  </a:cubicBezTo>
                  <a:cubicBezTo>
                    <a:pt x="11963" y="2598"/>
                    <a:pt x="11696" y="3240"/>
                    <a:pt x="11508" y="3900"/>
                  </a:cubicBezTo>
                  <a:cubicBezTo>
                    <a:pt x="11419" y="4212"/>
                    <a:pt x="11410" y="4587"/>
                    <a:pt x="11499" y="4881"/>
                  </a:cubicBezTo>
                  <a:cubicBezTo>
                    <a:pt x="11820" y="5943"/>
                    <a:pt x="12195" y="6978"/>
                    <a:pt x="12561" y="8022"/>
                  </a:cubicBezTo>
                  <a:cubicBezTo>
                    <a:pt x="12677" y="8370"/>
                    <a:pt x="12900" y="8637"/>
                    <a:pt x="13248" y="8798"/>
                  </a:cubicBezTo>
                  <a:cubicBezTo>
                    <a:pt x="17557" y="10867"/>
                    <a:pt x="21866" y="12937"/>
                    <a:pt x="26165" y="15016"/>
                  </a:cubicBezTo>
                  <a:cubicBezTo>
                    <a:pt x="26424" y="15137"/>
                    <a:pt x="26679" y="15201"/>
                    <a:pt x="26938" y="15201"/>
                  </a:cubicBezTo>
                  <a:cubicBezTo>
                    <a:pt x="27136" y="15201"/>
                    <a:pt x="27335" y="15164"/>
                    <a:pt x="27539" y="15087"/>
                  </a:cubicBezTo>
                  <a:cubicBezTo>
                    <a:pt x="28208" y="14837"/>
                    <a:pt x="28886" y="14605"/>
                    <a:pt x="29538" y="14329"/>
                  </a:cubicBezTo>
                  <a:cubicBezTo>
                    <a:pt x="29814" y="14204"/>
                    <a:pt x="30046" y="13999"/>
                    <a:pt x="30278" y="13794"/>
                  </a:cubicBezTo>
                  <a:cubicBezTo>
                    <a:pt x="30590" y="13517"/>
                    <a:pt x="30885" y="13214"/>
                    <a:pt x="31170" y="12910"/>
                  </a:cubicBezTo>
                  <a:cubicBezTo>
                    <a:pt x="31447" y="12607"/>
                    <a:pt x="31705" y="12286"/>
                    <a:pt x="31991" y="11956"/>
                  </a:cubicBezTo>
                  <a:cubicBezTo>
                    <a:pt x="32660" y="12357"/>
                    <a:pt x="33338" y="12759"/>
                    <a:pt x="34007" y="13169"/>
                  </a:cubicBezTo>
                  <a:cubicBezTo>
                    <a:pt x="34284" y="13330"/>
                    <a:pt x="34551" y="13490"/>
                    <a:pt x="34819" y="13660"/>
                  </a:cubicBezTo>
                  <a:cubicBezTo>
                    <a:pt x="35176" y="13892"/>
                    <a:pt x="35292" y="14248"/>
                    <a:pt x="35078" y="14614"/>
                  </a:cubicBezTo>
                  <a:cubicBezTo>
                    <a:pt x="34382" y="15774"/>
                    <a:pt x="33668" y="16934"/>
                    <a:pt x="32963" y="18093"/>
                  </a:cubicBezTo>
                  <a:cubicBezTo>
                    <a:pt x="32919" y="18156"/>
                    <a:pt x="32865" y="18245"/>
                    <a:pt x="32803" y="18272"/>
                  </a:cubicBezTo>
                  <a:cubicBezTo>
                    <a:pt x="32214" y="18531"/>
                    <a:pt x="31625" y="18789"/>
                    <a:pt x="31027" y="18994"/>
                  </a:cubicBezTo>
                  <a:cubicBezTo>
                    <a:pt x="31000" y="19004"/>
                    <a:pt x="30971" y="19008"/>
                    <a:pt x="30941" y="19008"/>
                  </a:cubicBezTo>
                  <a:cubicBezTo>
                    <a:pt x="30801" y="19008"/>
                    <a:pt x="30631" y="18921"/>
                    <a:pt x="30492" y="18870"/>
                  </a:cubicBezTo>
                  <a:cubicBezTo>
                    <a:pt x="28280" y="17960"/>
                    <a:pt x="26228" y="16729"/>
                    <a:pt x="24140" y="15587"/>
                  </a:cubicBezTo>
                  <a:cubicBezTo>
                    <a:pt x="19680" y="13160"/>
                    <a:pt x="15050" y="11082"/>
                    <a:pt x="10411" y="9030"/>
                  </a:cubicBezTo>
                  <a:cubicBezTo>
                    <a:pt x="9207" y="8494"/>
                    <a:pt x="8091" y="7745"/>
                    <a:pt x="6958" y="7058"/>
                  </a:cubicBezTo>
                  <a:cubicBezTo>
                    <a:pt x="6762" y="6942"/>
                    <a:pt x="6673" y="6639"/>
                    <a:pt x="6512" y="6434"/>
                  </a:cubicBezTo>
                  <a:cubicBezTo>
                    <a:pt x="6022" y="5818"/>
                    <a:pt x="6040" y="5176"/>
                    <a:pt x="6280" y="4453"/>
                  </a:cubicBezTo>
                  <a:cubicBezTo>
                    <a:pt x="6691" y="3222"/>
                    <a:pt x="7181" y="2036"/>
                    <a:pt x="7806" y="894"/>
                  </a:cubicBezTo>
                  <a:cubicBezTo>
                    <a:pt x="7949" y="634"/>
                    <a:pt x="8150" y="485"/>
                    <a:pt x="8389" y="485"/>
                  </a:cubicBezTo>
                  <a:close/>
                  <a:moveTo>
                    <a:pt x="8749" y="9011"/>
                  </a:moveTo>
                  <a:cubicBezTo>
                    <a:pt x="8940" y="9011"/>
                    <a:pt x="9140" y="9055"/>
                    <a:pt x="9340" y="9146"/>
                  </a:cubicBezTo>
                  <a:cubicBezTo>
                    <a:pt x="11321" y="10011"/>
                    <a:pt x="13310" y="10867"/>
                    <a:pt x="15282" y="11768"/>
                  </a:cubicBezTo>
                  <a:cubicBezTo>
                    <a:pt x="19421" y="13651"/>
                    <a:pt x="23489" y="15685"/>
                    <a:pt x="27406" y="18013"/>
                  </a:cubicBezTo>
                  <a:cubicBezTo>
                    <a:pt x="27843" y="18281"/>
                    <a:pt x="28110" y="18629"/>
                    <a:pt x="28137" y="19235"/>
                  </a:cubicBezTo>
                  <a:cubicBezTo>
                    <a:pt x="28110" y="19333"/>
                    <a:pt x="28084" y="19512"/>
                    <a:pt x="28012" y="19672"/>
                  </a:cubicBezTo>
                  <a:cubicBezTo>
                    <a:pt x="26995" y="22242"/>
                    <a:pt x="25693" y="24659"/>
                    <a:pt x="24149" y="26961"/>
                  </a:cubicBezTo>
                  <a:cubicBezTo>
                    <a:pt x="23895" y="27349"/>
                    <a:pt x="23533" y="27556"/>
                    <a:pt x="23133" y="27556"/>
                  </a:cubicBezTo>
                  <a:cubicBezTo>
                    <a:pt x="22946" y="27556"/>
                    <a:pt x="22749" y="27510"/>
                    <a:pt x="22552" y="27416"/>
                  </a:cubicBezTo>
                  <a:cubicBezTo>
                    <a:pt x="16629" y="24588"/>
                    <a:pt x="10705" y="21787"/>
                    <a:pt x="5049" y="18450"/>
                  </a:cubicBezTo>
                  <a:cubicBezTo>
                    <a:pt x="4282" y="17995"/>
                    <a:pt x="4104" y="17522"/>
                    <a:pt x="4380" y="16684"/>
                  </a:cubicBezTo>
                  <a:cubicBezTo>
                    <a:pt x="5201" y="14177"/>
                    <a:pt x="6414" y="11858"/>
                    <a:pt x="7744" y="9601"/>
                  </a:cubicBezTo>
                  <a:cubicBezTo>
                    <a:pt x="7969" y="9216"/>
                    <a:pt x="8337" y="9011"/>
                    <a:pt x="8749" y="9011"/>
                  </a:cubicBezTo>
                  <a:close/>
                  <a:moveTo>
                    <a:pt x="6022" y="6541"/>
                  </a:moveTo>
                  <a:cubicBezTo>
                    <a:pt x="6423" y="7683"/>
                    <a:pt x="7529" y="7897"/>
                    <a:pt x="8323" y="8539"/>
                  </a:cubicBezTo>
                  <a:cubicBezTo>
                    <a:pt x="8234" y="8584"/>
                    <a:pt x="8145" y="8602"/>
                    <a:pt x="8083" y="8664"/>
                  </a:cubicBezTo>
                  <a:cubicBezTo>
                    <a:pt x="7824" y="8869"/>
                    <a:pt x="7503" y="9039"/>
                    <a:pt x="7342" y="9315"/>
                  </a:cubicBezTo>
                  <a:cubicBezTo>
                    <a:pt x="5959" y="11626"/>
                    <a:pt x="4719" y="14008"/>
                    <a:pt x="3881" y="16586"/>
                  </a:cubicBezTo>
                  <a:cubicBezTo>
                    <a:pt x="3560" y="17576"/>
                    <a:pt x="3836" y="18316"/>
                    <a:pt x="4728" y="18843"/>
                  </a:cubicBezTo>
                  <a:cubicBezTo>
                    <a:pt x="8966" y="21367"/>
                    <a:pt x="13382" y="23553"/>
                    <a:pt x="17815" y="25712"/>
                  </a:cubicBezTo>
                  <a:cubicBezTo>
                    <a:pt x="19278" y="26417"/>
                    <a:pt x="20750" y="27113"/>
                    <a:pt x="22222" y="27817"/>
                  </a:cubicBezTo>
                  <a:cubicBezTo>
                    <a:pt x="22552" y="27973"/>
                    <a:pt x="22865" y="28051"/>
                    <a:pt x="23158" y="28051"/>
                  </a:cubicBezTo>
                  <a:cubicBezTo>
                    <a:pt x="23735" y="28051"/>
                    <a:pt x="24234" y="27749"/>
                    <a:pt x="24631" y="27157"/>
                  </a:cubicBezTo>
                  <a:cubicBezTo>
                    <a:pt x="26121" y="24900"/>
                    <a:pt x="27397" y="22536"/>
                    <a:pt x="28414" y="20038"/>
                  </a:cubicBezTo>
                  <a:cubicBezTo>
                    <a:pt x="28610" y="19565"/>
                    <a:pt x="28708" y="19102"/>
                    <a:pt x="28530" y="18531"/>
                  </a:cubicBezTo>
                  <a:lnTo>
                    <a:pt x="28530" y="18531"/>
                  </a:lnTo>
                  <a:cubicBezTo>
                    <a:pt x="29092" y="18789"/>
                    <a:pt x="29573" y="19003"/>
                    <a:pt x="30064" y="19226"/>
                  </a:cubicBezTo>
                  <a:cubicBezTo>
                    <a:pt x="30233" y="19307"/>
                    <a:pt x="30403" y="19432"/>
                    <a:pt x="30581" y="19449"/>
                  </a:cubicBezTo>
                  <a:cubicBezTo>
                    <a:pt x="30635" y="19453"/>
                    <a:pt x="30689" y="19454"/>
                    <a:pt x="30743" y="19454"/>
                  </a:cubicBezTo>
                  <a:cubicBezTo>
                    <a:pt x="30984" y="19454"/>
                    <a:pt x="31224" y="19425"/>
                    <a:pt x="31465" y="19396"/>
                  </a:cubicBezTo>
                  <a:cubicBezTo>
                    <a:pt x="31589" y="19387"/>
                    <a:pt x="31697" y="19316"/>
                    <a:pt x="31884" y="19253"/>
                  </a:cubicBezTo>
                  <a:lnTo>
                    <a:pt x="31884" y="19253"/>
                  </a:lnTo>
                  <a:cubicBezTo>
                    <a:pt x="31554" y="19967"/>
                    <a:pt x="31259" y="20609"/>
                    <a:pt x="30947" y="21251"/>
                  </a:cubicBezTo>
                  <a:cubicBezTo>
                    <a:pt x="29440" y="24374"/>
                    <a:pt x="27682" y="27345"/>
                    <a:pt x="25461" y="30030"/>
                  </a:cubicBezTo>
                  <a:cubicBezTo>
                    <a:pt x="25170" y="30378"/>
                    <a:pt x="24872" y="30547"/>
                    <a:pt x="24527" y="30547"/>
                  </a:cubicBezTo>
                  <a:cubicBezTo>
                    <a:pt x="24332" y="30547"/>
                    <a:pt x="24122" y="30493"/>
                    <a:pt x="23891" y="30387"/>
                  </a:cubicBezTo>
                  <a:cubicBezTo>
                    <a:pt x="16281" y="26791"/>
                    <a:pt x="8769" y="22991"/>
                    <a:pt x="1383" y="18950"/>
                  </a:cubicBezTo>
                  <a:cubicBezTo>
                    <a:pt x="749" y="18602"/>
                    <a:pt x="562" y="18049"/>
                    <a:pt x="839" y="17371"/>
                  </a:cubicBezTo>
                  <a:cubicBezTo>
                    <a:pt x="2320" y="13722"/>
                    <a:pt x="4086" y="10216"/>
                    <a:pt x="5906" y="6728"/>
                  </a:cubicBezTo>
                  <a:cubicBezTo>
                    <a:pt x="5933" y="6683"/>
                    <a:pt x="5959" y="6648"/>
                    <a:pt x="6022" y="6541"/>
                  </a:cubicBezTo>
                  <a:close/>
                  <a:moveTo>
                    <a:pt x="8407" y="0"/>
                  </a:moveTo>
                  <a:cubicBezTo>
                    <a:pt x="7977" y="0"/>
                    <a:pt x="7614" y="212"/>
                    <a:pt x="7387" y="617"/>
                  </a:cubicBezTo>
                  <a:cubicBezTo>
                    <a:pt x="6619" y="2000"/>
                    <a:pt x="5995" y="3445"/>
                    <a:pt x="5629" y="4989"/>
                  </a:cubicBezTo>
                  <a:cubicBezTo>
                    <a:pt x="5585" y="5194"/>
                    <a:pt x="5522" y="5435"/>
                    <a:pt x="5594" y="5604"/>
                  </a:cubicBezTo>
                  <a:cubicBezTo>
                    <a:pt x="5727" y="5970"/>
                    <a:pt x="5594" y="6246"/>
                    <a:pt x="5433" y="6550"/>
                  </a:cubicBezTo>
                  <a:cubicBezTo>
                    <a:pt x="3613" y="10020"/>
                    <a:pt x="1856" y="13526"/>
                    <a:pt x="375" y="17166"/>
                  </a:cubicBezTo>
                  <a:cubicBezTo>
                    <a:pt x="0" y="18093"/>
                    <a:pt x="277" y="18914"/>
                    <a:pt x="1151" y="19387"/>
                  </a:cubicBezTo>
                  <a:cubicBezTo>
                    <a:pt x="8546" y="23437"/>
                    <a:pt x="16058" y="27246"/>
                    <a:pt x="23685" y="30833"/>
                  </a:cubicBezTo>
                  <a:cubicBezTo>
                    <a:pt x="23935" y="30949"/>
                    <a:pt x="24221" y="31002"/>
                    <a:pt x="24488" y="31082"/>
                  </a:cubicBezTo>
                  <a:cubicBezTo>
                    <a:pt x="25033" y="31056"/>
                    <a:pt x="25443" y="30833"/>
                    <a:pt x="25773" y="30440"/>
                  </a:cubicBezTo>
                  <a:cubicBezTo>
                    <a:pt x="25996" y="30172"/>
                    <a:pt x="26210" y="29905"/>
                    <a:pt x="26424" y="29628"/>
                  </a:cubicBezTo>
                  <a:cubicBezTo>
                    <a:pt x="28895" y="26479"/>
                    <a:pt x="30778" y="22991"/>
                    <a:pt x="32375" y="19342"/>
                  </a:cubicBezTo>
                  <a:cubicBezTo>
                    <a:pt x="32482" y="19102"/>
                    <a:pt x="32606" y="18923"/>
                    <a:pt x="32865" y="18807"/>
                  </a:cubicBezTo>
                  <a:cubicBezTo>
                    <a:pt x="33070" y="18718"/>
                    <a:pt x="33276" y="18531"/>
                    <a:pt x="33392" y="18334"/>
                  </a:cubicBezTo>
                  <a:cubicBezTo>
                    <a:pt x="34096" y="17228"/>
                    <a:pt x="34783" y="16104"/>
                    <a:pt x="35452" y="14971"/>
                  </a:cubicBezTo>
                  <a:cubicBezTo>
                    <a:pt x="35880" y="14257"/>
                    <a:pt x="35693" y="13606"/>
                    <a:pt x="34988" y="13169"/>
                  </a:cubicBezTo>
                  <a:cubicBezTo>
                    <a:pt x="33971" y="12554"/>
                    <a:pt x="32963" y="11929"/>
                    <a:pt x="31937" y="11322"/>
                  </a:cubicBezTo>
                  <a:cubicBezTo>
                    <a:pt x="27147" y="8494"/>
                    <a:pt x="22258" y="5845"/>
                    <a:pt x="17200" y="3508"/>
                  </a:cubicBezTo>
                  <a:cubicBezTo>
                    <a:pt x="14506" y="2268"/>
                    <a:pt x="11758" y="1135"/>
                    <a:pt x="8966" y="109"/>
                  </a:cubicBezTo>
                  <a:cubicBezTo>
                    <a:pt x="8771" y="36"/>
                    <a:pt x="8583" y="0"/>
                    <a:pt x="8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2"/>
            <p:cNvSpPr/>
            <p:nvPr/>
          </p:nvSpPr>
          <p:spPr>
            <a:xfrm>
              <a:off x="3053479" y="4224026"/>
              <a:ext cx="197294" cy="182578"/>
            </a:xfrm>
            <a:custGeom>
              <a:rect b="b" l="l" r="r" t="t"/>
              <a:pathLst>
                <a:path extrusionOk="0" h="7345" w="7937">
                  <a:moveTo>
                    <a:pt x="3942" y="495"/>
                  </a:moveTo>
                  <a:cubicBezTo>
                    <a:pt x="4089" y="495"/>
                    <a:pt x="4237" y="506"/>
                    <a:pt x="4386" y="528"/>
                  </a:cubicBezTo>
                  <a:cubicBezTo>
                    <a:pt x="5171" y="635"/>
                    <a:pt x="5858" y="965"/>
                    <a:pt x="6420" y="1509"/>
                  </a:cubicBezTo>
                  <a:cubicBezTo>
                    <a:pt x="7152" y="2214"/>
                    <a:pt x="7419" y="3070"/>
                    <a:pt x="7214" y="4069"/>
                  </a:cubicBezTo>
                  <a:cubicBezTo>
                    <a:pt x="6893" y="5639"/>
                    <a:pt x="5528" y="6835"/>
                    <a:pt x="4047" y="6835"/>
                  </a:cubicBezTo>
                  <a:cubicBezTo>
                    <a:pt x="4042" y="6835"/>
                    <a:pt x="4037" y="6835"/>
                    <a:pt x="4032" y="6835"/>
                  </a:cubicBezTo>
                  <a:cubicBezTo>
                    <a:pt x="2458" y="6835"/>
                    <a:pt x="826" y="5430"/>
                    <a:pt x="711" y="3953"/>
                  </a:cubicBezTo>
                  <a:cubicBezTo>
                    <a:pt x="554" y="2113"/>
                    <a:pt x="2137" y="495"/>
                    <a:pt x="3942" y="495"/>
                  </a:cubicBezTo>
                  <a:close/>
                  <a:moveTo>
                    <a:pt x="4019" y="0"/>
                  </a:moveTo>
                  <a:cubicBezTo>
                    <a:pt x="3797" y="0"/>
                    <a:pt x="3568" y="18"/>
                    <a:pt x="3333" y="55"/>
                  </a:cubicBezTo>
                  <a:cubicBezTo>
                    <a:pt x="1710" y="314"/>
                    <a:pt x="327" y="1786"/>
                    <a:pt x="193" y="3365"/>
                  </a:cubicBezTo>
                  <a:cubicBezTo>
                    <a:pt x="0" y="5700"/>
                    <a:pt x="2287" y="7345"/>
                    <a:pt x="3967" y="7345"/>
                  </a:cubicBezTo>
                  <a:cubicBezTo>
                    <a:pt x="3994" y="7345"/>
                    <a:pt x="4021" y="7344"/>
                    <a:pt x="4047" y="7343"/>
                  </a:cubicBezTo>
                  <a:cubicBezTo>
                    <a:pt x="5796" y="7334"/>
                    <a:pt x="7392" y="5934"/>
                    <a:pt x="7723" y="4105"/>
                  </a:cubicBezTo>
                  <a:cubicBezTo>
                    <a:pt x="7937" y="2927"/>
                    <a:pt x="7607" y="1919"/>
                    <a:pt x="6732" y="1108"/>
                  </a:cubicBezTo>
                  <a:cubicBezTo>
                    <a:pt x="5941" y="382"/>
                    <a:pt x="5042"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2"/>
            <p:cNvSpPr/>
            <p:nvPr/>
          </p:nvSpPr>
          <p:spPr>
            <a:xfrm>
              <a:off x="3351871" y="4379486"/>
              <a:ext cx="152600" cy="147504"/>
            </a:xfrm>
            <a:custGeom>
              <a:rect b="b" l="l" r="r" t="t"/>
              <a:pathLst>
                <a:path extrusionOk="0" h="5934" w="6139">
                  <a:moveTo>
                    <a:pt x="3073" y="509"/>
                  </a:moveTo>
                  <a:cubicBezTo>
                    <a:pt x="3084" y="509"/>
                    <a:pt x="3095" y="509"/>
                    <a:pt x="3105" y="509"/>
                  </a:cubicBezTo>
                  <a:cubicBezTo>
                    <a:pt x="4461" y="518"/>
                    <a:pt x="5639" y="1598"/>
                    <a:pt x="5630" y="2820"/>
                  </a:cubicBezTo>
                  <a:cubicBezTo>
                    <a:pt x="5621" y="4189"/>
                    <a:pt x="4425" y="5425"/>
                    <a:pt x="3110" y="5425"/>
                  </a:cubicBezTo>
                  <a:cubicBezTo>
                    <a:pt x="3106" y="5425"/>
                    <a:pt x="3101" y="5425"/>
                    <a:pt x="3096" y="5425"/>
                  </a:cubicBezTo>
                  <a:cubicBezTo>
                    <a:pt x="1767" y="5425"/>
                    <a:pt x="509" y="4212"/>
                    <a:pt x="509" y="2945"/>
                  </a:cubicBezTo>
                  <a:cubicBezTo>
                    <a:pt x="518" y="1644"/>
                    <a:pt x="1713" y="509"/>
                    <a:pt x="3073" y="509"/>
                  </a:cubicBezTo>
                  <a:close/>
                  <a:moveTo>
                    <a:pt x="3087" y="1"/>
                  </a:moveTo>
                  <a:cubicBezTo>
                    <a:pt x="1419" y="10"/>
                    <a:pt x="1" y="1375"/>
                    <a:pt x="10" y="2972"/>
                  </a:cubicBezTo>
                  <a:cubicBezTo>
                    <a:pt x="10" y="4506"/>
                    <a:pt x="1517" y="5933"/>
                    <a:pt x="3123" y="5933"/>
                  </a:cubicBezTo>
                  <a:cubicBezTo>
                    <a:pt x="4720" y="5925"/>
                    <a:pt x="6138" y="4444"/>
                    <a:pt x="6138" y="2793"/>
                  </a:cubicBezTo>
                  <a:cubicBezTo>
                    <a:pt x="6129" y="1295"/>
                    <a:pt x="4711" y="1"/>
                    <a:pt x="3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2"/>
            <p:cNvSpPr/>
            <p:nvPr/>
          </p:nvSpPr>
          <p:spPr>
            <a:xfrm>
              <a:off x="3207075" y="4009603"/>
              <a:ext cx="52574" cy="50809"/>
            </a:xfrm>
            <a:custGeom>
              <a:rect b="b" l="l" r="r" t="t"/>
              <a:pathLst>
                <a:path extrusionOk="0" h="2044" w="2115">
                  <a:moveTo>
                    <a:pt x="1070" y="500"/>
                  </a:moveTo>
                  <a:cubicBezTo>
                    <a:pt x="1357" y="500"/>
                    <a:pt x="1606" y="719"/>
                    <a:pt x="1615" y="973"/>
                  </a:cubicBezTo>
                  <a:cubicBezTo>
                    <a:pt x="1615" y="1276"/>
                    <a:pt x="1356" y="1544"/>
                    <a:pt x="1053" y="1544"/>
                  </a:cubicBezTo>
                  <a:cubicBezTo>
                    <a:pt x="767" y="1544"/>
                    <a:pt x="500" y="1276"/>
                    <a:pt x="509" y="1009"/>
                  </a:cubicBezTo>
                  <a:cubicBezTo>
                    <a:pt x="518" y="732"/>
                    <a:pt x="759" y="509"/>
                    <a:pt x="1053" y="500"/>
                  </a:cubicBezTo>
                  <a:cubicBezTo>
                    <a:pt x="1059" y="500"/>
                    <a:pt x="1064" y="500"/>
                    <a:pt x="1070" y="500"/>
                  </a:cubicBezTo>
                  <a:close/>
                  <a:moveTo>
                    <a:pt x="1079" y="1"/>
                  </a:moveTo>
                  <a:cubicBezTo>
                    <a:pt x="1073" y="1"/>
                    <a:pt x="1068" y="1"/>
                    <a:pt x="1062" y="1"/>
                  </a:cubicBezTo>
                  <a:cubicBezTo>
                    <a:pt x="473" y="1"/>
                    <a:pt x="0" y="456"/>
                    <a:pt x="0" y="1018"/>
                  </a:cubicBezTo>
                  <a:cubicBezTo>
                    <a:pt x="0" y="1566"/>
                    <a:pt x="491" y="2044"/>
                    <a:pt x="1046" y="2044"/>
                  </a:cubicBezTo>
                  <a:cubicBezTo>
                    <a:pt x="1052" y="2044"/>
                    <a:pt x="1057" y="2044"/>
                    <a:pt x="1062" y="2044"/>
                  </a:cubicBezTo>
                  <a:cubicBezTo>
                    <a:pt x="1642" y="2044"/>
                    <a:pt x="2115" y="1562"/>
                    <a:pt x="2115" y="973"/>
                  </a:cubicBezTo>
                  <a:cubicBezTo>
                    <a:pt x="2115" y="434"/>
                    <a:pt x="1651"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2"/>
            <p:cNvSpPr/>
            <p:nvPr/>
          </p:nvSpPr>
          <p:spPr>
            <a:xfrm>
              <a:off x="3585608" y="4200759"/>
              <a:ext cx="45713" cy="46384"/>
            </a:xfrm>
            <a:custGeom>
              <a:rect b="b" l="l" r="r" t="t"/>
              <a:pathLst>
                <a:path extrusionOk="0" h="1866" w="1839">
                  <a:moveTo>
                    <a:pt x="880" y="509"/>
                  </a:moveTo>
                  <a:cubicBezTo>
                    <a:pt x="884" y="509"/>
                    <a:pt x="888" y="509"/>
                    <a:pt x="893" y="509"/>
                  </a:cubicBezTo>
                  <a:cubicBezTo>
                    <a:pt x="1125" y="518"/>
                    <a:pt x="1339" y="741"/>
                    <a:pt x="1330" y="964"/>
                  </a:cubicBezTo>
                  <a:cubicBezTo>
                    <a:pt x="1312" y="1196"/>
                    <a:pt x="1196" y="1339"/>
                    <a:pt x="973" y="1357"/>
                  </a:cubicBezTo>
                  <a:cubicBezTo>
                    <a:pt x="714" y="1357"/>
                    <a:pt x="518" y="1178"/>
                    <a:pt x="509" y="955"/>
                  </a:cubicBezTo>
                  <a:cubicBezTo>
                    <a:pt x="500" y="719"/>
                    <a:pt x="671" y="509"/>
                    <a:pt x="880" y="509"/>
                  </a:cubicBezTo>
                  <a:close/>
                  <a:moveTo>
                    <a:pt x="881" y="1"/>
                  </a:moveTo>
                  <a:cubicBezTo>
                    <a:pt x="876" y="1"/>
                    <a:pt x="871" y="1"/>
                    <a:pt x="866" y="1"/>
                  </a:cubicBezTo>
                  <a:cubicBezTo>
                    <a:pt x="393" y="1"/>
                    <a:pt x="9" y="429"/>
                    <a:pt x="9" y="946"/>
                  </a:cubicBezTo>
                  <a:cubicBezTo>
                    <a:pt x="0" y="1464"/>
                    <a:pt x="420" y="1865"/>
                    <a:pt x="964" y="1865"/>
                  </a:cubicBezTo>
                  <a:cubicBezTo>
                    <a:pt x="1446" y="1865"/>
                    <a:pt x="1838" y="1464"/>
                    <a:pt x="1838" y="964"/>
                  </a:cubicBezTo>
                  <a:cubicBezTo>
                    <a:pt x="1838" y="452"/>
                    <a:pt x="1392"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2"/>
            <p:cNvSpPr/>
            <p:nvPr/>
          </p:nvSpPr>
          <p:spPr>
            <a:xfrm>
              <a:off x="3233225" y="4091658"/>
              <a:ext cx="44818" cy="43053"/>
            </a:xfrm>
            <a:custGeom>
              <a:rect b="b" l="l" r="r" t="t"/>
              <a:pathLst>
                <a:path extrusionOk="0" h="1732" w="1803">
                  <a:moveTo>
                    <a:pt x="884" y="500"/>
                  </a:moveTo>
                  <a:cubicBezTo>
                    <a:pt x="1098" y="536"/>
                    <a:pt x="1294" y="616"/>
                    <a:pt x="1286" y="857"/>
                  </a:cubicBezTo>
                  <a:cubicBezTo>
                    <a:pt x="1277" y="1080"/>
                    <a:pt x="1134" y="1223"/>
                    <a:pt x="902" y="1223"/>
                  </a:cubicBezTo>
                  <a:cubicBezTo>
                    <a:pt x="688" y="1223"/>
                    <a:pt x="527" y="1098"/>
                    <a:pt x="527" y="893"/>
                  </a:cubicBezTo>
                  <a:cubicBezTo>
                    <a:pt x="518" y="661"/>
                    <a:pt x="661" y="527"/>
                    <a:pt x="884" y="500"/>
                  </a:cubicBezTo>
                  <a:close/>
                  <a:moveTo>
                    <a:pt x="884" y="1"/>
                  </a:moveTo>
                  <a:cubicBezTo>
                    <a:pt x="411" y="1"/>
                    <a:pt x="1" y="420"/>
                    <a:pt x="10" y="884"/>
                  </a:cubicBezTo>
                  <a:cubicBezTo>
                    <a:pt x="19" y="1348"/>
                    <a:pt x="429" y="1731"/>
                    <a:pt x="893" y="1731"/>
                  </a:cubicBezTo>
                  <a:cubicBezTo>
                    <a:pt x="1393" y="1731"/>
                    <a:pt x="1803" y="1339"/>
                    <a:pt x="1803" y="839"/>
                  </a:cubicBezTo>
                  <a:cubicBezTo>
                    <a:pt x="1803" y="393"/>
                    <a:pt x="1384"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2"/>
            <p:cNvSpPr/>
            <p:nvPr/>
          </p:nvSpPr>
          <p:spPr>
            <a:xfrm>
              <a:off x="3511309" y="4236455"/>
              <a:ext cx="38852" cy="39275"/>
            </a:xfrm>
            <a:custGeom>
              <a:rect b="b" l="l" r="r" t="t"/>
              <a:pathLst>
                <a:path extrusionOk="0" h="1580" w="1563">
                  <a:moveTo>
                    <a:pt x="831" y="465"/>
                  </a:moveTo>
                  <a:cubicBezTo>
                    <a:pt x="902" y="590"/>
                    <a:pt x="1018" y="706"/>
                    <a:pt x="1027" y="822"/>
                  </a:cubicBezTo>
                  <a:cubicBezTo>
                    <a:pt x="1036" y="902"/>
                    <a:pt x="866" y="982"/>
                    <a:pt x="786" y="1063"/>
                  </a:cubicBezTo>
                  <a:cubicBezTo>
                    <a:pt x="697" y="973"/>
                    <a:pt x="554" y="884"/>
                    <a:pt x="536" y="768"/>
                  </a:cubicBezTo>
                  <a:cubicBezTo>
                    <a:pt x="518" y="688"/>
                    <a:pt x="643" y="572"/>
                    <a:pt x="706" y="474"/>
                  </a:cubicBezTo>
                  <a:cubicBezTo>
                    <a:pt x="750" y="474"/>
                    <a:pt x="795" y="465"/>
                    <a:pt x="831" y="465"/>
                  </a:cubicBezTo>
                  <a:close/>
                  <a:moveTo>
                    <a:pt x="757" y="1"/>
                  </a:moveTo>
                  <a:cubicBezTo>
                    <a:pt x="752" y="1"/>
                    <a:pt x="747" y="1"/>
                    <a:pt x="741" y="1"/>
                  </a:cubicBezTo>
                  <a:cubicBezTo>
                    <a:pt x="331" y="1"/>
                    <a:pt x="10" y="349"/>
                    <a:pt x="10" y="795"/>
                  </a:cubicBezTo>
                  <a:cubicBezTo>
                    <a:pt x="1" y="1232"/>
                    <a:pt x="367" y="1580"/>
                    <a:pt x="822" y="1580"/>
                  </a:cubicBezTo>
                  <a:cubicBezTo>
                    <a:pt x="1241" y="1571"/>
                    <a:pt x="1562" y="1232"/>
                    <a:pt x="1553" y="795"/>
                  </a:cubicBezTo>
                  <a:cubicBezTo>
                    <a:pt x="1544" y="354"/>
                    <a:pt x="1187" y="1"/>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2"/>
            <p:cNvSpPr/>
            <p:nvPr/>
          </p:nvSpPr>
          <p:spPr>
            <a:xfrm>
              <a:off x="3122136" y="4285251"/>
              <a:ext cx="60553" cy="58341"/>
            </a:xfrm>
            <a:custGeom>
              <a:rect b="b" l="l" r="r" t="t"/>
              <a:pathLst>
                <a:path extrusionOk="0" h="2347" w="2436">
                  <a:moveTo>
                    <a:pt x="1214" y="500"/>
                  </a:moveTo>
                  <a:cubicBezTo>
                    <a:pt x="1579" y="500"/>
                    <a:pt x="1918" y="795"/>
                    <a:pt x="1918" y="1125"/>
                  </a:cubicBezTo>
                  <a:cubicBezTo>
                    <a:pt x="1918" y="1490"/>
                    <a:pt x="1588" y="1838"/>
                    <a:pt x="1232" y="1838"/>
                  </a:cubicBezTo>
                  <a:cubicBezTo>
                    <a:pt x="1227" y="1838"/>
                    <a:pt x="1222" y="1838"/>
                    <a:pt x="1217" y="1838"/>
                  </a:cubicBezTo>
                  <a:cubicBezTo>
                    <a:pt x="848" y="1838"/>
                    <a:pt x="500" y="1495"/>
                    <a:pt x="500" y="1160"/>
                  </a:cubicBezTo>
                  <a:cubicBezTo>
                    <a:pt x="509" y="812"/>
                    <a:pt x="848" y="500"/>
                    <a:pt x="1214" y="500"/>
                  </a:cubicBezTo>
                  <a:close/>
                  <a:moveTo>
                    <a:pt x="1215" y="0"/>
                  </a:moveTo>
                  <a:cubicBezTo>
                    <a:pt x="553" y="0"/>
                    <a:pt x="0" y="541"/>
                    <a:pt x="0" y="1178"/>
                  </a:cubicBezTo>
                  <a:cubicBezTo>
                    <a:pt x="0" y="1794"/>
                    <a:pt x="571" y="2338"/>
                    <a:pt x="1214" y="2347"/>
                  </a:cubicBezTo>
                  <a:cubicBezTo>
                    <a:pt x="1219" y="2347"/>
                    <a:pt x="1224" y="2347"/>
                    <a:pt x="1229" y="2347"/>
                  </a:cubicBezTo>
                  <a:cubicBezTo>
                    <a:pt x="1865" y="2347"/>
                    <a:pt x="2409" y="1788"/>
                    <a:pt x="2427" y="1134"/>
                  </a:cubicBezTo>
                  <a:cubicBezTo>
                    <a:pt x="2436" y="536"/>
                    <a:pt x="1883" y="1"/>
                    <a:pt x="1232" y="1"/>
                  </a:cubicBezTo>
                  <a:cubicBezTo>
                    <a:pt x="1226" y="0"/>
                    <a:pt x="1221"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2"/>
            <p:cNvSpPr/>
            <p:nvPr/>
          </p:nvSpPr>
          <p:spPr>
            <a:xfrm>
              <a:off x="3397560" y="4423410"/>
              <a:ext cx="61000" cy="58341"/>
            </a:xfrm>
            <a:custGeom>
              <a:rect b="b" l="l" r="r" t="t"/>
              <a:pathLst>
                <a:path extrusionOk="0" h="2347" w="2454">
                  <a:moveTo>
                    <a:pt x="1232" y="500"/>
                  </a:moveTo>
                  <a:cubicBezTo>
                    <a:pt x="1597" y="500"/>
                    <a:pt x="1936" y="803"/>
                    <a:pt x="1936" y="1124"/>
                  </a:cubicBezTo>
                  <a:cubicBezTo>
                    <a:pt x="1936" y="1490"/>
                    <a:pt x="1597" y="1847"/>
                    <a:pt x="1240" y="1847"/>
                  </a:cubicBezTo>
                  <a:cubicBezTo>
                    <a:pt x="875" y="1847"/>
                    <a:pt x="509" y="1499"/>
                    <a:pt x="518" y="1160"/>
                  </a:cubicBezTo>
                  <a:cubicBezTo>
                    <a:pt x="518" y="821"/>
                    <a:pt x="866" y="500"/>
                    <a:pt x="1232" y="500"/>
                  </a:cubicBezTo>
                  <a:close/>
                  <a:moveTo>
                    <a:pt x="1232" y="0"/>
                  </a:moveTo>
                  <a:cubicBezTo>
                    <a:pt x="571" y="0"/>
                    <a:pt x="0" y="545"/>
                    <a:pt x="9" y="1187"/>
                  </a:cubicBezTo>
                  <a:cubicBezTo>
                    <a:pt x="18" y="1793"/>
                    <a:pt x="589" y="2347"/>
                    <a:pt x="1232" y="2347"/>
                  </a:cubicBezTo>
                  <a:cubicBezTo>
                    <a:pt x="1237" y="2347"/>
                    <a:pt x="1242" y="2347"/>
                    <a:pt x="1247" y="2347"/>
                  </a:cubicBezTo>
                  <a:cubicBezTo>
                    <a:pt x="1882" y="2347"/>
                    <a:pt x="2427" y="1788"/>
                    <a:pt x="2436" y="1133"/>
                  </a:cubicBezTo>
                  <a:cubicBezTo>
                    <a:pt x="2454" y="536"/>
                    <a:pt x="1883" y="0"/>
                    <a:pt x="1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22"/>
          <p:cNvGrpSpPr/>
          <p:nvPr/>
        </p:nvGrpSpPr>
        <p:grpSpPr>
          <a:xfrm>
            <a:off x="-128351" y="-4"/>
            <a:ext cx="841443" cy="831575"/>
            <a:chOff x="1235659" y="3558435"/>
            <a:chExt cx="724944" cy="716443"/>
          </a:xfrm>
        </p:grpSpPr>
        <p:sp>
          <p:nvSpPr>
            <p:cNvPr id="585" name="Google Shape;585;p22"/>
            <p:cNvSpPr/>
            <p:nvPr/>
          </p:nvSpPr>
          <p:spPr>
            <a:xfrm>
              <a:off x="1235659" y="3558435"/>
              <a:ext cx="724944" cy="716443"/>
            </a:xfrm>
            <a:custGeom>
              <a:rect b="b" l="l" r="r" t="t"/>
              <a:pathLst>
                <a:path extrusionOk="0" h="28822" w="29164">
                  <a:moveTo>
                    <a:pt x="16809" y="3202"/>
                  </a:moveTo>
                  <a:cubicBezTo>
                    <a:pt x="18043" y="3202"/>
                    <a:pt x="19217" y="3533"/>
                    <a:pt x="20322" y="4136"/>
                  </a:cubicBezTo>
                  <a:cubicBezTo>
                    <a:pt x="23329" y="5795"/>
                    <a:pt x="25131" y="8463"/>
                    <a:pt x="26469" y="11567"/>
                  </a:cubicBezTo>
                  <a:cubicBezTo>
                    <a:pt x="26432" y="11571"/>
                    <a:pt x="26397" y="11573"/>
                    <a:pt x="26364" y="11573"/>
                  </a:cubicBezTo>
                  <a:cubicBezTo>
                    <a:pt x="25973" y="11573"/>
                    <a:pt x="25839" y="11296"/>
                    <a:pt x="25666" y="11041"/>
                  </a:cubicBezTo>
                  <a:cubicBezTo>
                    <a:pt x="24836" y="9827"/>
                    <a:pt x="24060" y="8552"/>
                    <a:pt x="23115" y="7428"/>
                  </a:cubicBezTo>
                  <a:cubicBezTo>
                    <a:pt x="21759" y="5822"/>
                    <a:pt x="20037" y="4698"/>
                    <a:pt x="17931" y="4270"/>
                  </a:cubicBezTo>
                  <a:cubicBezTo>
                    <a:pt x="17409" y="4162"/>
                    <a:pt x="16895" y="4110"/>
                    <a:pt x="16389" y="4110"/>
                  </a:cubicBezTo>
                  <a:cubicBezTo>
                    <a:pt x="14924" y="4110"/>
                    <a:pt x="13530" y="4544"/>
                    <a:pt x="12231" y="5313"/>
                  </a:cubicBezTo>
                  <a:cubicBezTo>
                    <a:pt x="11160" y="5956"/>
                    <a:pt x="10179" y="6750"/>
                    <a:pt x="9207" y="7535"/>
                  </a:cubicBezTo>
                  <a:cubicBezTo>
                    <a:pt x="8852" y="7822"/>
                    <a:pt x="8621" y="7979"/>
                    <a:pt x="8380" y="7979"/>
                  </a:cubicBezTo>
                  <a:cubicBezTo>
                    <a:pt x="8141" y="7979"/>
                    <a:pt x="7892" y="7827"/>
                    <a:pt x="7503" y="7499"/>
                  </a:cubicBezTo>
                  <a:cubicBezTo>
                    <a:pt x="10010" y="5447"/>
                    <a:pt x="12614" y="3681"/>
                    <a:pt x="15897" y="3262"/>
                  </a:cubicBezTo>
                  <a:cubicBezTo>
                    <a:pt x="16205" y="3221"/>
                    <a:pt x="16509" y="3202"/>
                    <a:pt x="16809" y="3202"/>
                  </a:cubicBezTo>
                  <a:close/>
                  <a:moveTo>
                    <a:pt x="17052" y="379"/>
                  </a:moveTo>
                  <a:cubicBezTo>
                    <a:pt x="18652" y="379"/>
                    <a:pt x="20230" y="670"/>
                    <a:pt x="21767" y="1317"/>
                  </a:cubicBezTo>
                  <a:cubicBezTo>
                    <a:pt x="23971" y="2254"/>
                    <a:pt x="25550" y="3895"/>
                    <a:pt x="26772" y="5920"/>
                  </a:cubicBezTo>
                  <a:cubicBezTo>
                    <a:pt x="27611" y="7303"/>
                    <a:pt x="28208" y="8784"/>
                    <a:pt x="28628" y="10354"/>
                  </a:cubicBezTo>
                  <a:cubicBezTo>
                    <a:pt x="28797" y="10996"/>
                    <a:pt x="28592" y="11335"/>
                    <a:pt x="27941" y="11460"/>
                  </a:cubicBezTo>
                  <a:cubicBezTo>
                    <a:pt x="27655" y="11522"/>
                    <a:pt x="27361" y="11549"/>
                    <a:pt x="27076" y="11585"/>
                  </a:cubicBezTo>
                  <a:cubicBezTo>
                    <a:pt x="27040" y="11588"/>
                    <a:pt x="27003" y="11589"/>
                    <a:pt x="26964" y="11589"/>
                  </a:cubicBezTo>
                  <a:cubicBezTo>
                    <a:pt x="26886" y="11589"/>
                    <a:pt x="26799" y="11585"/>
                    <a:pt x="26692" y="11585"/>
                  </a:cubicBezTo>
                  <a:cubicBezTo>
                    <a:pt x="25791" y="9292"/>
                    <a:pt x="24515" y="7267"/>
                    <a:pt x="22713" y="5590"/>
                  </a:cubicBezTo>
                  <a:cubicBezTo>
                    <a:pt x="21313" y="4270"/>
                    <a:pt x="19689" y="3342"/>
                    <a:pt x="17762" y="3065"/>
                  </a:cubicBezTo>
                  <a:cubicBezTo>
                    <a:pt x="17404" y="3014"/>
                    <a:pt x="17050" y="2989"/>
                    <a:pt x="16698" y="2989"/>
                  </a:cubicBezTo>
                  <a:cubicBezTo>
                    <a:pt x="15474" y="2989"/>
                    <a:pt x="14290" y="3284"/>
                    <a:pt x="13132" y="3734"/>
                  </a:cubicBezTo>
                  <a:cubicBezTo>
                    <a:pt x="11098" y="4528"/>
                    <a:pt x="9305" y="5715"/>
                    <a:pt x="7637" y="7107"/>
                  </a:cubicBezTo>
                  <a:cubicBezTo>
                    <a:pt x="7538" y="7187"/>
                    <a:pt x="7440" y="7276"/>
                    <a:pt x="7271" y="7410"/>
                  </a:cubicBezTo>
                  <a:cubicBezTo>
                    <a:pt x="6914" y="7062"/>
                    <a:pt x="6512" y="6732"/>
                    <a:pt x="6191" y="6348"/>
                  </a:cubicBezTo>
                  <a:cubicBezTo>
                    <a:pt x="5924" y="6018"/>
                    <a:pt x="6040" y="5652"/>
                    <a:pt x="6316" y="5340"/>
                  </a:cubicBezTo>
                  <a:cubicBezTo>
                    <a:pt x="8413" y="2976"/>
                    <a:pt x="10964" y="1335"/>
                    <a:pt x="14086" y="692"/>
                  </a:cubicBezTo>
                  <a:cubicBezTo>
                    <a:pt x="15080" y="489"/>
                    <a:pt x="16070" y="379"/>
                    <a:pt x="17052" y="379"/>
                  </a:cubicBezTo>
                  <a:close/>
                  <a:moveTo>
                    <a:pt x="6022" y="6875"/>
                  </a:moveTo>
                  <a:cubicBezTo>
                    <a:pt x="6423" y="7223"/>
                    <a:pt x="6816" y="7562"/>
                    <a:pt x="7182" y="7874"/>
                  </a:cubicBezTo>
                  <a:cubicBezTo>
                    <a:pt x="6673" y="8864"/>
                    <a:pt x="6138" y="9827"/>
                    <a:pt x="5656" y="10818"/>
                  </a:cubicBezTo>
                  <a:cubicBezTo>
                    <a:pt x="5353" y="11460"/>
                    <a:pt x="5121" y="12129"/>
                    <a:pt x="4889" y="12798"/>
                  </a:cubicBezTo>
                  <a:cubicBezTo>
                    <a:pt x="4657" y="13458"/>
                    <a:pt x="4354" y="14065"/>
                    <a:pt x="3988" y="14680"/>
                  </a:cubicBezTo>
                  <a:cubicBezTo>
                    <a:pt x="3560" y="15412"/>
                    <a:pt x="3381" y="16322"/>
                    <a:pt x="3203" y="17178"/>
                  </a:cubicBezTo>
                  <a:cubicBezTo>
                    <a:pt x="3051" y="17946"/>
                    <a:pt x="3042" y="18740"/>
                    <a:pt x="2998" y="19525"/>
                  </a:cubicBezTo>
                  <a:cubicBezTo>
                    <a:pt x="2979" y="19915"/>
                    <a:pt x="2879" y="20116"/>
                    <a:pt x="2649" y="20116"/>
                  </a:cubicBezTo>
                  <a:cubicBezTo>
                    <a:pt x="2548" y="20116"/>
                    <a:pt x="2422" y="20077"/>
                    <a:pt x="2266" y="19997"/>
                  </a:cubicBezTo>
                  <a:cubicBezTo>
                    <a:pt x="2061" y="19881"/>
                    <a:pt x="1856" y="19560"/>
                    <a:pt x="1847" y="19328"/>
                  </a:cubicBezTo>
                  <a:cubicBezTo>
                    <a:pt x="1829" y="18998"/>
                    <a:pt x="1758" y="18775"/>
                    <a:pt x="1481" y="18615"/>
                  </a:cubicBezTo>
                  <a:cubicBezTo>
                    <a:pt x="1436" y="18597"/>
                    <a:pt x="1410" y="18552"/>
                    <a:pt x="1374" y="18525"/>
                  </a:cubicBezTo>
                  <a:cubicBezTo>
                    <a:pt x="0" y="17482"/>
                    <a:pt x="794" y="13708"/>
                    <a:pt x="2569" y="13432"/>
                  </a:cubicBezTo>
                  <a:cubicBezTo>
                    <a:pt x="2926" y="13369"/>
                    <a:pt x="3060" y="13155"/>
                    <a:pt x="3158" y="12843"/>
                  </a:cubicBezTo>
                  <a:cubicBezTo>
                    <a:pt x="3774" y="10836"/>
                    <a:pt x="4612" y="8926"/>
                    <a:pt x="5790" y="7178"/>
                  </a:cubicBezTo>
                  <a:cubicBezTo>
                    <a:pt x="5861" y="7071"/>
                    <a:pt x="5942" y="6982"/>
                    <a:pt x="6022" y="6875"/>
                  </a:cubicBezTo>
                  <a:close/>
                  <a:moveTo>
                    <a:pt x="6477" y="13387"/>
                  </a:moveTo>
                  <a:lnTo>
                    <a:pt x="6477" y="13387"/>
                  </a:lnTo>
                  <a:cubicBezTo>
                    <a:pt x="5647" y="16813"/>
                    <a:pt x="4782" y="20113"/>
                    <a:pt x="5174" y="23619"/>
                  </a:cubicBezTo>
                  <a:cubicBezTo>
                    <a:pt x="4621" y="23414"/>
                    <a:pt x="4122" y="23155"/>
                    <a:pt x="3934" y="22584"/>
                  </a:cubicBezTo>
                  <a:cubicBezTo>
                    <a:pt x="3738" y="21987"/>
                    <a:pt x="3542" y="21380"/>
                    <a:pt x="3488" y="20765"/>
                  </a:cubicBezTo>
                  <a:cubicBezTo>
                    <a:pt x="3346" y="19150"/>
                    <a:pt x="3506" y="17562"/>
                    <a:pt x="3863" y="15974"/>
                  </a:cubicBezTo>
                  <a:cubicBezTo>
                    <a:pt x="4175" y="14565"/>
                    <a:pt x="5210" y="13949"/>
                    <a:pt x="6477" y="13387"/>
                  </a:cubicBezTo>
                  <a:close/>
                  <a:moveTo>
                    <a:pt x="9144" y="11942"/>
                  </a:moveTo>
                  <a:cubicBezTo>
                    <a:pt x="9610" y="11942"/>
                    <a:pt x="10075" y="12002"/>
                    <a:pt x="10536" y="12049"/>
                  </a:cubicBezTo>
                  <a:cubicBezTo>
                    <a:pt x="7574" y="16215"/>
                    <a:pt x="7128" y="20845"/>
                    <a:pt x="7717" y="25716"/>
                  </a:cubicBezTo>
                  <a:cubicBezTo>
                    <a:pt x="6352" y="25359"/>
                    <a:pt x="5781" y="24708"/>
                    <a:pt x="5585" y="23254"/>
                  </a:cubicBezTo>
                  <a:cubicBezTo>
                    <a:pt x="5317" y="21264"/>
                    <a:pt x="5629" y="19302"/>
                    <a:pt x="6013" y="17366"/>
                  </a:cubicBezTo>
                  <a:cubicBezTo>
                    <a:pt x="6298" y="15929"/>
                    <a:pt x="6691" y="14520"/>
                    <a:pt x="7030" y="13101"/>
                  </a:cubicBezTo>
                  <a:cubicBezTo>
                    <a:pt x="7146" y="12620"/>
                    <a:pt x="7449" y="12290"/>
                    <a:pt x="7895" y="12138"/>
                  </a:cubicBezTo>
                  <a:cubicBezTo>
                    <a:pt x="8309" y="11990"/>
                    <a:pt x="8726" y="11942"/>
                    <a:pt x="9144" y="11942"/>
                  </a:cubicBezTo>
                  <a:close/>
                  <a:moveTo>
                    <a:pt x="28316" y="11870"/>
                  </a:moveTo>
                  <a:cubicBezTo>
                    <a:pt x="28351" y="12780"/>
                    <a:pt x="28476" y="13646"/>
                    <a:pt x="28405" y="14502"/>
                  </a:cubicBezTo>
                  <a:cubicBezTo>
                    <a:pt x="28262" y="16295"/>
                    <a:pt x="28021" y="18079"/>
                    <a:pt x="27789" y="19864"/>
                  </a:cubicBezTo>
                  <a:cubicBezTo>
                    <a:pt x="27754" y="20149"/>
                    <a:pt x="27754" y="20363"/>
                    <a:pt x="27950" y="20604"/>
                  </a:cubicBezTo>
                  <a:cubicBezTo>
                    <a:pt x="28387" y="21139"/>
                    <a:pt x="28574" y="21773"/>
                    <a:pt x="28414" y="22460"/>
                  </a:cubicBezTo>
                  <a:cubicBezTo>
                    <a:pt x="28280" y="23022"/>
                    <a:pt x="28155" y="23601"/>
                    <a:pt x="27914" y="24110"/>
                  </a:cubicBezTo>
                  <a:cubicBezTo>
                    <a:pt x="27736" y="24502"/>
                    <a:pt x="27406" y="24850"/>
                    <a:pt x="27076" y="25136"/>
                  </a:cubicBezTo>
                  <a:cubicBezTo>
                    <a:pt x="26674" y="25475"/>
                    <a:pt x="26059" y="25484"/>
                    <a:pt x="25728" y="25983"/>
                  </a:cubicBezTo>
                  <a:cubicBezTo>
                    <a:pt x="25666" y="26082"/>
                    <a:pt x="25425" y="26055"/>
                    <a:pt x="25327" y="26073"/>
                  </a:cubicBezTo>
                  <a:cubicBezTo>
                    <a:pt x="25835" y="24770"/>
                    <a:pt x="26371" y="23494"/>
                    <a:pt x="26808" y="22192"/>
                  </a:cubicBezTo>
                  <a:cubicBezTo>
                    <a:pt x="27076" y="21398"/>
                    <a:pt x="27415" y="20497"/>
                    <a:pt x="27022" y="19703"/>
                  </a:cubicBezTo>
                  <a:cubicBezTo>
                    <a:pt x="26513" y="18686"/>
                    <a:pt x="26710" y="17696"/>
                    <a:pt x="26745" y="16661"/>
                  </a:cubicBezTo>
                  <a:cubicBezTo>
                    <a:pt x="26808" y="15144"/>
                    <a:pt x="26763" y="13619"/>
                    <a:pt x="26763" y="12049"/>
                  </a:cubicBezTo>
                  <a:cubicBezTo>
                    <a:pt x="27209" y="11995"/>
                    <a:pt x="27718" y="11942"/>
                    <a:pt x="28316" y="11870"/>
                  </a:cubicBezTo>
                  <a:close/>
                  <a:moveTo>
                    <a:pt x="11162" y="12193"/>
                  </a:moveTo>
                  <a:cubicBezTo>
                    <a:pt x="11193" y="12193"/>
                    <a:pt x="11223" y="12195"/>
                    <a:pt x="11250" y="12200"/>
                  </a:cubicBezTo>
                  <a:cubicBezTo>
                    <a:pt x="11642" y="12272"/>
                    <a:pt x="12035" y="12388"/>
                    <a:pt x="12391" y="12548"/>
                  </a:cubicBezTo>
                  <a:cubicBezTo>
                    <a:pt x="13177" y="12905"/>
                    <a:pt x="13640" y="13485"/>
                    <a:pt x="13596" y="14395"/>
                  </a:cubicBezTo>
                  <a:cubicBezTo>
                    <a:pt x="13578" y="14832"/>
                    <a:pt x="13596" y="15269"/>
                    <a:pt x="13596" y="15697"/>
                  </a:cubicBezTo>
                  <a:cubicBezTo>
                    <a:pt x="13489" y="18891"/>
                    <a:pt x="12918" y="21987"/>
                    <a:pt x="11794" y="24984"/>
                  </a:cubicBezTo>
                  <a:cubicBezTo>
                    <a:pt x="11499" y="25751"/>
                    <a:pt x="10964" y="26153"/>
                    <a:pt x="10206" y="26162"/>
                  </a:cubicBezTo>
                  <a:cubicBezTo>
                    <a:pt x="10166" y="26163"/>
                    <a:pt x="10126" y="26164"/>
                    <a:pt x="10086" y="26164"/>
                  </a:cubicBezTo>
                  <a:cubicBezTo>
                    <a:pt x="9509" y="26164"/>
                    <a:pt x="8926" y="26047"/>
                    <a:pt x="8350" y="25939"/>
                  </a:cubicBezTo>
                  <a:cubicBezTo>
                    <a:pt x="8207" y="25912"/>
                    <a:pt x="8056" y="25671"/>
                    <a:pt x="8011" y="25502"/>
                  </a:cubicBezTo>
                  <a:cubicBezTo>
                    <a:pt x="7645" y="24128"/>
                    <a:pt x="7601" y="22727"/>
                    <a:pt x="7717" y="21336"/>
                  </a:cubicBezTo>
                  <a:cubicBezTo>
                    <a:pt x="7904" y="19070"/>
                    <a:pt x="8216" y="16813"/>
                    <a:pt x="9198" y="14734"/>
                  </a:cubicBezTo>
                  <a:cubicBezTo>
                    <a:pt x="9581" y="13904"/>
                    <a:pt x="10161" y="13146"/>
                    <a:pt x="10688" y="12388"/>
                  </a:cubicBezTo>
                  <a:cubicBezTo>
                    <a:pt x="10763" y="12274"/>
                    <a:pt x="10987" y="12193"/>
                    <a:pt x="11162" y="12193"/>
                  </a:cubicBezTo>
                  <a:close/>
                  <a:moveTo>
                    <a:pt x="25389" y="17749"/>
                  </a:moveTo>
                  <a:cubicBezTo>
                    <a:pt x="26219" y="18740"/>
                    <a:pt x="26924" y="19667"/>
                    <a:pt x="26656" y="20988"/>
                  </a:cubicBezTo>
                  <a:cubicBezTo>
                    <a:pt x="26282" y="22834"/>
                    <a:pt x="25648" y="24574"/>
                    <a:pt x="24587" y="26144"/>
                  </a:cubicBezTo>
                  <a:cubicBezTo>
                    <a:pt x="24355" y="26501"/>
                    <a:pt x="24042" y="26822"/>
                    <a:pt x="23730" y="27116"/>
                  </a:cubicBezTo>
                  <a:cubicBezTo>
                    <a:pt x="23400" y="27432"/>
                    <a:pt x="23007" y="27546"/>
                    <a:pt x="22564" y="27546"/>
                  </a:cubicBezTo>
                  <a:cubicBezTo>
                    <a:pt x="22456" y="27546"/>
                    <a:pt x="22345" y="27539"/>
                    <a:pt x="22231" y="27527"/>
                  </a:cubicBezTo>
                  <a:cubicBezTo>
                    <a:pt x="24007" y="24511"/>
                    <a:pt x="24649" y="21175"/>
                    <a:pt x="25389" y="17749"/>
                  </a:cubicBezTo>
                  <a:close/>
                  <a:moveTo>
                    <a:pt x="20768" y="14511"/>
                  </a:moveTo>
                  <a:cubicBezTo>
                    <a:pt x="21259" y="14520"/>
                    <a:pt x="21759" y="14618"/>
                    <a:pt x="22240" y="14725"/>
                  </a:cubicBezTo>
                  <a:cubicBezTo>
                    <a:pt x="22383" y="14761"/>
                    <a:pt x="22517" y="14966"/>
                    <a:pt x="22597" y="15118"/>
                  </a:cubicBezTo>
                  <a:cubicBezTo>
                    <a:pt x="22695" y="15323"/>
                    <a:pt x="22749" y="15546"/>
                    <a:pt x="22776" y="15769"/>
                  </a:cubicBezTo>
                  <a:cubicBezTo>
                    <a:pt x="22838" y="16233"/>
                    <a:pt x="22874" y="16697"/>
                    <a:pt x="22918" y="17152"/>
                  </a:cubicBezTo>
                  <a:cubicBezTo>
                    <a:pt x="22686" y="20345"/>
                    <a:pt x="21982" y="23387"/>
                    <a:pt x="20367" y="26171"/>
                  </a:cubicBezTo>
                  <a:cubicBezTo>
                    <a:pt x="19939" y="26911"/>
                    <a:pt x="19421" y="27598"/>
                    <a:pt x="18654" y="28026"/>
                  </a:cubicBezTo>
                  <a:cubicBezTo>
                    <a:pt x="18518" y="28106"/>
                    <a:pt x="18331" y="28146"/>
                    <a:pt x="18149" y="28146"/>
                  </a:cubicBezTo>
                  <a:cubicBezTo>
                    <a:pt x="18045" y="28146"/>
                    <a:pt x="17942" y="28133"/>
                    <a:pt x="17851" y="28107"/>
                  </a:cubicBezTo>
                  <a:cubicBezTo>
                    <a:pt x="17503" y="28017"/>
                    <a:pt x="17164" y="27839"/>
                    <a:pt x="16861" y="27634"/>
                  </a:cubicBezTo>
                  <a:cubicBezTo>
                    <a:pt x="16370" y="27286"/>
                    <a:pt x="16156" y="26786"/>
                    <a:pt x="16210" y="26171"/>
                  </a:cubicBezTo>
                  <a:cubicBezTo>
                    <a:pt x="16477" y="23022"/>
                    <a:pt x="17271" y="20006"/>
                    <a:pt x="18493" y="17098"/>
                  </a:cubicBezTo>
                  <a:cubicBezTo>
                    <a:pt x="18716" y="16563"/>
                    <a:pt x="18975" y="16045"/>
                    <a:pt x="19207" y="15510"/>
                  </a:cubicBezTo>
                  <a:cubicBezTo>
                    <a:pt x="19502" y="14823"/>
                    <a:pt x="20055" y="14511"/>
                    <a:pt x="20768" y="14511"/>
                  </a:cubicBezTo>
                  <a:close/>
                  <a:moveTo>
                    <a:pt x="22954" y="14895"/>
                  </a:moveTo>
                  <a:lnTo>
                    <a:pt x="22954" y="14895"/>
                  </a:lnTo>
                  <a:cubicBezTo>
                    <a:pt x="23436" y="15171"/>
                    <a:pt x="24007" y="15448"/>
                    <a:pt x="24515" y="15813"/>
                  </a:cubicBezTo>
                  <a:cubicBezTo>
                    <a:pt x="24952" y="16117"/>
                    <a:pt x="25131" y="16598"/>
                    <a:pt x="25033" y="17143"/>
                  </a:cubicBezTo>
                  <a:cubicBezTo>
                    <a:pt x="24488" y="20167"/>
                    <a:pt x="23846" y="23164"/>
                    <a:pt x="22561" y="25983"/>
                  </a:cubicBezTo>
                  <a:cubicBezTo>
                    <a:pt x="22338" y="26492"/>
                    <a:pt x="22044" y="26974"/>
                    <a:pt x="21714" y="27429"/>
                  </a:cubicBezTo>
                  <a:cubicBezTo>
                    <a:pt x="21186" y="28143"/>
                    <a:pt x="20571" y="28486"/>
                    <a:pt x="19827" y="28486"/>
                  </a:cubicBezTo>
                  <a:cubicBezTo>
                    <a:pt x="19503" y="28486"/>
                    <a:pt x="19155" y="28421"/>
                    <a:pt x="18779" y="28294"/>
                  </a:cubicBezTo>
                  <a:cubicBezTo>
                    <a:pt x="21018" y="26501"/>
                    <a:pt x="21794" y="23932"/>
                    <a:pt x="22481" y="21327"/>
                  </a:cubicBezTo>
                  <a:cubicBezTo>
                    <a:pt x="22767" y="20274"/>
                    <a:pt x="22954" y="19186"/>
                    <a:pt x="23034" y="18106"/>
                  </a:cubicBezTo>
                  <a:cubicBezTo>
                    <a:pt x="23115" y="17062"/>
                    <a:pt x="22990" y="16001"/>
                    <a:pt x="22954" y="14895"/>
                  </a:cubicBezTo>
                  <a:close/>
                  <a:moveTo>
                    <a:pt x="16926" y="1"/>
                  </a:moveTo>
                  <a:cubicBezTo>
                    <a:pt x="16780" y="1"/>
                    <a:pt x="16633" y="3"/>
                    <a:pt x="16486" y="5"/>
                  </a:cubicBezTo>
                  <a:cubicBezTo>
                    <a:pt x="12177" y="112"/>
                    <a:pt x="8725" y="1977"/>
                    <a:pt x="5933" y="5162"/>
                  </a:cubicBezTo>
                  <a:cubicBezTo>
                    <a:pt x="5719" y="5412"/>
                    <a:pt x="5745" y="5867"/>
                    <a:pt x="5665" y="6232"/>
                  </a:cubicBezTo>
                  <a:cubicBezTo>
                    <a:pt x="5629" y="6411"/>
                    <a:pt x="5638" y="6616"/>
                    <a:pt x="5549" y="6759"/>
                  </a:cubicBezTo>
                  <a:cubicBezTo>
                    <a:pt x="4318" y="8552"/>
                    <a:pt x="3453" y="10514"/>
                    <a:pt x="2775" y="12575"/>
                  </a:cubicBezTo>
                  <a:cubicBezTo>
                    <a:pt x="2712" y="12762"/>
                    <a:pt x="2507" y="12968"/>
                    <a:pt x="2320" y="13039"/>
                  </a:cubicBezTo>
                  <a:cubicBezTo>
                    <a:pt x="1526" y="13360"/>
                    <a:pt x="919" y="13878"/>
                    <a:pt x="669" y="14689"/>
                  </a:cubicBezTo>
                  <a:cubicBezTo>
                    <a:pt x="464" y="15358"/>
                    <a:pt x="366" y="16063"/>
                    <a:pt x="277" y="16759"/>
                  </a:cubicBezTo>
                  <a:cubicBezTo>
                    <a:pt x="179" y="17642"/>
                    <a:pt x="553" y="18356"/>
                    <a:pt x="1187" y="18945"/>
                  </a:cubicBezTo>
                  <a:cubicBezTo>
                    <a:pt x="1294" y="19043"/>
                    <a:pt x="1383" y="19203"/>
                    <a:pt x="1401" y="19346"/>
                  </a:cubicBezTo>
                  <a:cubicBezTo>
                    <a:pt x="1490" y="20140"/>
                    <a:pt x="1838" y="20470"/>
                    <a:pt x="2650" y="20497"/>
                  </a:cubicBezTo>
                  <a:cubicBezTo>
                    <a:pt x="2775" y="20506"/>
                    <a:pt x="2899" y="20515"/>
                    <a:pt x="2989" y="20524"/>
                  </a:cubicBezTo>
                  <a:cubicBezTo>
                    <a:pt x="3024" y="20577"/>
                    <a:pt x="3042" y="20586"/>
                    <a:pt x="3042" y="20604"/>
                  </a:cubicBezTo>
                  <a:cubicBezTo>
                    <a:pt x="3051" y="20747"/>
                    <a:pt x="3069" y="20889"/>
                    <a:pt x="3078" y="21032"/>
                  </a:cubicBezTo>
                  <a:cubicBezTo>
                    <a:pt x="3221" y="22415"/>
                    <a:pt x="3676" y="23575"/>
                    <a:pt x="5103" y="24110"/>
                  </a:cubicBezTo>
                  <a:cubicBezTo>
                    <a:pt x="5264" y="24172"/>
                    <a:pt x="5371" y="24404"/>
                    <a:pt x="5495" y="24556"/>
                  </a:cubicBezTo>
                  <a:cubicBezTo>
                    <a:pt x="5781" y="24895"/>
                    <a:pt x="5995" y="25350"/>
                    <a:pt x="6352" y="25564"/>
                  </a:cubicBezTo>
                  <a:cubicBezTo>
                    <a:pt x="7424" y="26208"/>
                    <a:pt x="8596" y="26607"/>
                    <a:pt x="9860" y="26607"/>
                  </a:cubicBezTo>
                  <a:cubicBezTo>
                    <a:pt x="9963" y="26607"/>
                    <a:pt x="10066" y="26604"/>
                    <a:pt x="10170" y="26599"/>
                  </a:cubicBezTo>
                  <a:cubicBezTo>
                    <a:pt x="11143" y="26554"/>
                    <a:pt x="11821" y="26108"/>
                    <a:pt x="12177" y="25154"/>
                  </a:cubicBezTo>
                  <a:cubicBezTo>
                    <a:pt x="13480" y="21710"/>
                    <a:pt x="14060" y="18142"/>
                    <a:pt x="14006" y="14466"/>
                  </a:cubicBezTo>
                  <a:cubicBezTo>
                    <a:pt x="13988" y="13217"/>
                    <a:pt x="13498" y="12477"/>
                    <a:pt x="12329" y="12049"/>
                  </a:cubicBezTo>
                  <a:cubicBezTo>
                    <a:pt x="11330" y="11689"/>
                    <a:pt x="10302" y="11517"/>
                    <a:pt x="9252" y="11517"/>
                  </a:cubicBezTo>
                  <a:cubicBezTo>
                    <a:pt x="9027" y="11517"/>
                    <a:pt x="8800" y="11525"/>
                    <a:pt x="8573" y="11540"/>
                  </a:cubicBezTo>
                  <a:cubicBezTo>
                    <a:pt x="7913" y="11585"/>
                    <a:pt x="7235" y="11772"/>
                    <a:pt x="6914" y="12379"/>
                  </a:cubicBezTo>
                  <a:cubicBezTo>
                    <a:pt x="6521" y="13137"/>
                    <a:pt x="5727" y="13128"/>
                    <a:pt x="5148" y="13512"/>
                  </a:cubicBezTo>
                  <a:cubicBezTo>
                    <a:pt x="5719" y="11594"/>
                    <a:pt x="6459" y="9783"/>
                    <a:pt x="7610" y="8168"/>
                  </a:cubicBezTo>
                  <a:cubicBezTo>
                    <a:pt x="7952" y="8330"/>
                    <a:pt x="8205" y="8409"/>
                    <a:pt x="8430" y="8409"/>
                  </a:cubicBezTo>
                  <a:cubicBezTo>
                    <a:pt x="8764" y="8409"/>
                    <a:pt x="9038" y="8236"/>
                    <a:pt x="9448" y="7901"/>
                  </a:cubicBezTo>
                  <a:cubicBezTo>
                    <a:pt x="10420" y="7107"/>
                    <a:pt x="11392" y="6286"/>
                    <a:pt x="12472" y="5670"/>
                  </a:cubicBezTo>
                  <a:cubicBezTo>
                    <a:pt x="13813" y="4907"/>
                    <a:pt x="15155" y="4532"/>
                    <a:pt x="16470" y="4532"/>
                  </a:cubicBezTo>
                  <a:cubicBezTo>
                    <a:pt x="18199" y="4532"/>
                    <a:pt x="19884" y="5180"/>
                    <a:pt x="21464" y="6446"/>
                  </a:cubicBezTo>
                  <a:cubicBezTo>
                    <a:pt x="23070" y="7731"/>
                    <a:pt x="24265" y="9364"/>
                    <a:pt x="25265" y="11148"/>
                  </a:cubicBezTo>
                  <a:cubicBezTo>
                    <a:pt x="25443" y="11478"/>
                    <a:pt x="25800" y="11710"/>
                    <a:pt x="26067" y="11995"/>
                  </a:cubicBezTo>
                  <a:cubicBezTo>
                    <a:pt x="26148" y="12076"/>
                    <a:pt x="26255" y="12174"/>
                    <a:pt x="26273" y="12281"/>
                  </a:cubicBezTo>
                  <a:cubicBezTo>
                    <a:pt x="26549" y="14154"/>
                    <a:pt x="26460" y="16028"/>
                    <a:pt x="26192" y="17901"/>
                  </a:cubicBezTo>
                  <a:cubicBezTo>
                    <a:pt x="26139" y="17910"/>
                    <a:pt x="26094" y="17928"/>
                    <a:pt x="26050" y="17937"/>
                  </a:cubicBezTo>
                  <a:cubicBezTo>
                    <a:pt x="25862" y="17633"/>
                    <a:pt x="25541" y="17339"/>
                    <a:pt x="25514" y="17027"/>
                  </a:cubicBezTo>
                  <a:cubicBezTo>
                    <a:pt x="25452" y="16126"/>
                    <a:pt x="25015" y="15528"/>
                    <a:pt x="24265" y="15100"/>
                  </a:cubicBezTo>
                  <a:cubicBezTo>
                    <a:pt x="23320" y="14556"/>
                    <a:pt x="22303" y="14217"/>
                    <a:pt x="21223" y="14083"/>
                  </a:cubicBezTo>
                  <a:cubicBezTo>
                    <a:pt x="21095" y="14067"/>
                    <a:pt x="20971" y="14060"/>
                    <a:pt x="20850" y="14060"/>
                  </a:cubicBezTo>
                  <a:cubicBezTo>
                    <a:pt x="19924" y="14060"/>
                    <a:pt x="19206" y="14512"/>
                    <a:pt x="18788" y="15403"/>
                  </a:cubicBezTo>
                  <a:cubicBezTo>
                    <a:pt x="17200" y="18731"/>
                    <a:pt x="16156" y="22201"/>
                    <a:pt x="15808" y="25876"/>
                  </a:cubicBezTo>
                  <a:cubicBezTo>
                    <a:pt x="15692" y="27099"/>
                    <a:pt x="16094" y="27821"/>
                    <a:pt x="17218" y="28339"/>
                  </a:cubicBezTo>
                  <a:cubicBezTo>
                    <a:pt x="18094" y="28743"/>
                    <a:pt x="19025" y="28821"/>
                    <a:pt x="19975" y="28821"/>
                  </a:cubicBezTo>
                  <a:cubicBezTo>
                    <a:pt x="20031" y="28821"/>
                    <a:pt x="20087" y="28821"/>
                    <a:pt x="20144" y="28820"/>
                  </a:cubicBezTo>
                  <a:cubicBezTo>
                    <a:pt x="20679" y="28820"/>
                    <a:pt x="21098" y="28615"/>
                    <a:pt x="21509" y="28312"/>
                  </a:cubicBezTo>
                  <a:cubicBezTo>
                    <a:pt x="21741" y="28151"/>
                    <a:pt x="22044" y="27991"/>
                    <a:pt x="22312" y="27991"/>
                  </a:cubicBezTo>
                  <a:cubicBezTo>
                    <a:pt x="22332" y="27991"/>
                    <a:pt x="22353" y="27991"/>
                    <a:pt x="22374" y="27991"/>
                  </a:cubicBezTo>
                  <a:cubicBezTo>
                    <a:pt x="23316" y="27991"/>
                    <a:pt x="24037" y="27591"/>
                    <a:pt x="24595" y="26858"/>
                  </a:cubicBezTo>
                  <a:cubicBezTo>
                    <a:pt x="24764" y="26630"/>
                    <a:pt x="24921" y="26469"/>
                    <a:pt x="25191" y="26469"/>
                  </a:cubicBezTo>
                  <a:cubicBezTo>
                    <a:pt x="25248" y="26469"/>
                    <a:pt x="25311" y="26476"/>
                    <a:pt x="25381" y="26492"/>
                  </a:cubicBezTo>
                  <a:cubicBezTo>
                    <a:pt x="25410" y="26498"/>
                    <a:pt x="25441" y="26501"/>
                    <a:pt x="25474" y="26501"/>
                  </a:cubicBezTo>
                  <a:cubicBezTo>
                    <a:pt x="25637" y="26501"/>
                    <a:pt x="25828" y="26431"/>
                    <a:pt x="25969" y="26349"/>
                  </a:cubicBezTo>
                  <a:cubicBezTo>
                    <a:pt x="26442" y="26090"/>
                    <a:pt x="26933" y="25841"/>
                    <a:pt x="27325" y="25484"/>
                  </a:cubicBezTo>
                  <a:cubicBezTo>
                    <a:pt x="27736" y="25100"/>
                    <a:pt x="28101" y="24636"/>
                    <a:pt x="28369" y="24146"/>
                  </a:cubicBezTo>
                  <a:cubicBezTo>
                    <a:pt x="28601" y="23717"/>
                    <a:pt x="28672" y="23200"/>
                    <a:pt x="28797" y="22718"/>
                  </a:cubicBezTo>
                  <a:cubicBezTo>
                    <a:pt x="29011" y="21906"/>
                    <a:pt x="28833" y="21166"/>
                    <a:pt x="28405" y="20452"/>
                  </a:cubicBezTo>
                  <a:cubicBezTo>
                    <a:pt x="28289" y="20265"/>
                    <a:pt x="28226" y="19971"/>
                    <a:pt x="28262" y="19757"/>
                  </a:cubicBezTo>
                  <a:cubicBezTo>
                    <a:pt x="28770" y="17187"/>
                    <a:pt x="29056" y="14600"/>
                    <a:pt x="28708" y="11986"/>
                  </a:cubicBezTo>
                  <a:cubicBezTo>
                    <a:pt x="28690" y="11835"/>
                    <a:pt x="28708" y="11638"/>
                    <a:pt x="28797" y="11540"/>
                  </a:cubicBezTo>
                  <a:cubicBezTo>
                    <a:pt x="29163" y="11121"/>
                    <a:pt x="29145" y="10648"/>
                    <a:pt x="29020" y="10175"/>
                  </a:cubicBezTo>
                  <a:cubicBezTo>
                    <a:pt x="28539" y="8391"/>
                    <a:pt x="27825" y="6705"/>
                    <a:pt x="26808" y="5162"/>
                  </a:cubicBezTo>
                  <a:cubicBezTo>
                    <a:pt x="25523" y="3226"/>
                    <a:pt x="23873" y="1709"/>
                    <a:pt x="21696" y="817"/>
                  </a:cubicBezTo>
                  <a:cubicBezTo>
                    <a:pt x="20165" y="195"/>
                    <a:pt x="18566" y="1"/>
                    <a:pt x="16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2"/>
            <p:cNvSpPr/>
            <p:nvPr/>
          </p:nvSpPr>
          <p:spPr>
            <a:xfrm>
              <a:off x="1454755" y="3889291"/>
              <a:ext cx="111113" cy="305847"/>
            </a:xfrm>
            <a:custGeom>
              <a:rect b="b" l="l" r="r" t="t"/>
              <a:pathLst>
                <a:path extrusionOk="0" h="12304" w="4470">
                  <a:moveTo>
                    <a:pt x="3341" y="494"/>
                  </a:moveTo>
                  <a:cubicBezTo>
                    <a:pt x="3372" y="494"/>
                    <a:pt x="3400" y="497"/>
                    <a:pt x="3426" y="505"/>
                  </a:cubicBezTo>
                  <a:cubicBezTo>
                    <a:pt x="3640" y="568"/>
                    <a:pt x="3890" y="951"/>
                    <a:pt x="3899" y="1201"/>
                  </a:cubicBezTo>
                  <a:cubicBezTo>
                    <a:pt x="3916" y="2379"/>
                    <a:pt x="3961" y="3583"/>
                    <a:pt x="3792" y="4743"/>
                  </a:cubicBezTo>
                  <a:cubicBezTo>
                    <a:pt x="3551" y="6393"/>
                    <a:pt x="3167" y="8026"/>
                    <a:pt x="2757" y="9640"/>
                  </a:cubicBezTo>
                  <a:cubicBezTo>
                    <a:pt x="2596" y="10265"/>
                    <a:pt x="2257" y="10853"/>
                    <a:pt x="1918" y="11407"/>
                  </a:cubicBezTo>
                  <a:cubicBezTo>
                    <a:pt x="1804" y="11602"/>
                    <a:pt x="1489" y="11805"/>
                    <a:pt x="1286" y="11805"/>
                  </a:cubicBezTo>
                  <a:cubicBezTo>
                    <a:pt x="1267" y="11805"/>
                    <a:pt x="1248" y="11803"/>
                    <a:pt x="1231" y="11799"/>
                  </a:cubicBezTo>
                  <a:cubicBezTo>
                    <a:pt x="999" y="11755"/>
                    <a:pt x="723" y="11442"/>
                    <a:pt x="660" y="11192"/>
                  </a:cubicBezTo>
                  <a:cubicBezTo>
                    <a:pt x="500" y="10595"/>
                    <a:pt x="455" y="9970"/>
                    <a:pt x="393" y="9596"/>
                  </a:cubicBezTo>
                  <a:cubicBezTo>
                    <a:pt x="544" y="7009"/>
                    <a:pt x="883" y="4707"/>
                    <a:pt x="1722" y="2512"/>
                  </a:cubicBezTo>
                  <a:cubicBezTo>
                    <a:pt x="1945" y="1924"/>
                    <a:pt x="2302" y="1362"/>
                    <a:pt x="2668" y="853"/>
                  </a:cubicBezTo>
                  <a:cubicBezTo>
                    <a:pt x="2800" y="673"/>
                    <a:pt x="3125" y="494"/>
                    <a:pt x="3341" y="494"/>
                  </a:cubicBezTo>
                  <a:close/>
                  <a:moveTo>
                    <a:pt x="3326" y="1"/>
                  </a:moveTo>
                  <a:cubicBezTo>
                    <a:pt x="3033" y="1"/>
                    <a:pt x="2716" y="154"/>
                    <a:pt x="2427" y="478"/>
                  </a:cubicBezTo>
                  <a:cubicBezTo>
                    <a:pt x="2007" y="942"/>
                    <a:pt x="1659" y="1522"/>
                    <a:pt x="1427" y="2102"/>
                  </a:cubicBezTo>
                  <a:cubicBezTo>
                    <a:pt x="446" y="4564"/>
                    <a:pt x="27" y="7151"/>
                    <a:pt x="0" y="9783"/>
                  </a:cubicBezTo>
                  <a:cubicBezTo>
                    <a:pt x="0" y="10354"/>
                    <a:pt x="107" y="10952"/>
                    <a:pt x="303" y="11487"/>
                  </a:cubicBezTo>
                  <a:cubicBezTo>
                    <a:pt x="490" y="12023"/>
                    <a:pt x="864" y="12304"/>
                    <a:pt x="1266" y="12304"/>
                  </a:cubicBezTo>
                  <a:cubicBezTo>
                    <a:pt x="1573" y="12304"/>
                    <a:pt x="1897" y="12139"/>
                    <a:pt x="2168" y="11799"/>
                  </a:cubicBezTo>
                  <a:cubicBezTo>
                    <a:pt x="2507" y="11371"/>
                    <a:pt x="2775" y="10880"/>
                    <a:pt x="2962" y="10372"/>
                  </a:cubicBezTo>
                  <a:cubicBezTo>
                    <a:pt x="3881" y="7847"/>
                    <a:pt x="4255" y="5207"/>
                    <a:pt x="4470" y="2459"/>
                  </a:cubicBezTo>
                  <a:cubicBezTo>
                    <a:pt x="4425" y="2022"/>
                    <a:pt x="4416" y="1504"/>
                    <a:pt x="4300" y="1005"/>
                  </a:cubicBezTo>
                  <a:cubicBezTo>
                    <a:pt x="4160" y="358"/>
                    <a:pt x="3772" y="1"/>
                    <a:pt x="3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2"/>
            <p:cNvSpPr/>
            <p:nvPr/>
          </p:nvSpPr>
          <p:spPr>
            <a:xfrm>
              <a:off x="1651678" y="3931226"/>
              <a:ext cx="127295" cy="301596"/>
            </a:xfrm>
            <a:custGeom>
              <a:rect b="b" l="l" r="r" t="t"/>
              <a:pathLst>
                <a:path extrusionOk="0" h="12133" w="5121">
                  <a:moveTo>
                    <a:pt x="3879" y="437"/>
                  </a:moveTo>
                  <a:cubicBezTo>
                    <a:pt x="4100" y="437"/>
                    <a:pt x="4296" y="612"/>
                    <a:pt x="4407" y="950"/>
                  </a:cubicBezTo>
                  <a:cubicBezTo>
                    <a:pt x="4568" y="1441"/>
                    <a:pt x="4612" y="1976"/>
                    <a:pt x="4684" y="2395"/>
                  </a:cubicBezTo>
                  <a:cubicBezTo>
                    <a:pt x="4389" y="5322"/>
                    <a:pt x="3684" y="8007"/>
                    <a:pt x="2364" y="10505"/>
                  </a:cubicBezTo>
                  <a:cubicBezTo>
                    <a:pt x="2168" y="10879"/>
                    <a:pt x="1865" y="11218"/>
                    <a:pt x="1543" y="11504"/>
                  </a:cubicBezTo>
                  <a:cubicBezTo>
                    <a:pt x="1391" y="11636"/>
                    <a:pt x="1229" y="11700"/>
                    <a:pt x="1082" y="11700"/>
                  </a:cubicBezTo>
                  <a:cubicBezTo>
                    <a:pt x="843" y="11700"/>
                    <a:pt x="644" y="11530"/>
                    <a:pt x="589" y="11209"/>
                  </a:cubicBezTo>
                  <a:cubicBezTo>
                    <a:pt x="473" y="10585"/>
                    <a:pt x="410" y="9925"/>
                    <a:pt x="491" y="9300"/>
                  </a:cubicBezTo>
                  <a:cubicBezTo>
                    <a:pt x="821" y="6838"/>
                    <a:pt x="1517" y="4465"/>
                    <a:pt x="2489" y="2181"/>
                  </a:cubicBezTo>
                  <a:cubicBezTo>
                    <a:pt x="2703" y="1673"/>
                    <a:pt x="3006" y="1182"/>
                    <a:pt x="3354" y="754"/>
                  </a:cubicBezTo>
                  <a:cubicBezTo>
                    <a:pt x="3525" y="541"/>
                    <a:pt x="3709" y="437"/>
                    <a:pt x="3879" y="437"/>
                  </a:cubicBezTo>
                  <a:close/>
                  <a:moveTo>
                    <a:pt x="3882" y="0"/>
                  </a:moveTo>
                  <a:cubicBezTo>
                    <a:pt x="3599" y="0"/>
                    <a:pt x="3300" y="147"/>
                    <a:pt x="3042" y="451"/>
                  </a:cubicBezTo>
                  <a:cubicBezTo>
                    <a:pt x="2658" y="906"/>
                    <a:pt x="2346" y="1432"/>
                    <a:pt x="2114" y="1967"/>
                  </a:cubicBezTo>
                  <a:cubicBezTo>
                    <a:pt x="1151" y="4206"/>
                    <a:pt x="464" y="6535"/>
                    <a:pt x="107" y="8943"/>
                  </a:cubicBezTo>
                  <a:cubicBezTo>
                    <a:pt x="0" y="9702"/>
                    <a:pt x="18" y="10522"/>
                    <a:pt x="161" y="11281"/>
                  </a:cubicBezTo>
                  <a:cubicBezTo>
                    <a:pt x="272" y="11834"/>
                    <a:pt x="644" y="12132"/>
                    <a:pt x="1075" y="12132"/>
                  </a:cubicBezTo>
                  <a:cubicBezTo>
                    <a:pt x="1331" y="12132"/>
                    <a:pt x="1608" y="12027"/>
                    <a:pt x="1865" y="11807"/>
                  </a:cubicBezTo>
                  <a:cubicBezTo>
                    <a:pt x="2204" y="11513"/>
                    <a:pt x="2507" y="11156"/>
                    <a:pt x="2712" y="10763"/>
                  </a:cubicBezTo>
                  <a:cubicBezTo>
                    <a:pt x="4104" y="8167"/>
                    <a:pt x="4826" y="5366"/>
                    <a:pt x="5121" y="2279"/>
                  </a:cubicBezTo>
                  <a:cubicBezTo>
                    <a:pt x="5040" y="1878"/>
                    <a:pt x="4996" y="1307"/>
                    <a:pt x="4808" y="781"/>
                  </a:cubicBezTo>
                  <a:cubicBezTo>
                    <a:pt x="4619" y="268"/>
                    <a:pt x="4264" y="0"/>
                    <a:pt x="38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588" name="Shape 588"/>
        <p:cNvGrpSpPr/>
        <p:nvPr/>
      </p:nvGrpSpPr>
      <p:grpSpPr>
        <a:xfrm>
          <a:off x="0" y="0"/>
          <a:ext cx="0" cy="0"/>
          <a:chOff x="0" y="0"/>
          <a:chExt cx="0" cy="0"/>
        </a:xfrm>
      </p:grpSpPr>
      <p:pic>
        <p:nvPicPr>
          <p:cNvPr id="589" name="Google Shape;589;p23"/>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590" name="Google Shape;590;p2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591" name="Google Shape;591;p23"/>
          <p:cNvGrpSpPr/>
          <p:nvPr/>
        </p:nvGrpSpPr>
        <p:grpSpPr>
          <a:xfrm>
            <a:off x="145492" y="3931181"/>
            <a:ext cx="776102" cy="1019039"/>
            <a:chOff x="69292" y="4007381"/>
            <a:chExt cx="776102" cy="1019039"/>
          </a:xfrm>
        </p:grpSpPr>
        <p:grpSp>
          <p:nvGrpSpPr>
            <p:cNvPr id="592" name="Google Shape;592;p23"/>
            <p:cNvGrpSpPr/>
            <p:nvPr/>
          </p:nvGrpSpPr>
          <p:grpSpPr>
            <a:xfrm rot="-735150">
              <a:off x="192936" y="4041918"/>
              <a:ext cx="358915" cy="311365"/>
              <a:chOff x="3011993" y="1186659"/>
              <a:chExt cx="548373" cy="475794"/>
            </a:xfrm>
          </p:grpSpPr>
          <p:sp>
            <p:nvSpPr>
              <p:cNvPr id="593" name="Google Shape;593;p2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23"/>
            <p:cNvGrpSpPr/>
            <p:nvPr/>
          </p:nvGrpSpPr>
          <p:grpSpPr>
            <a:xfrm>
              <a:off x="69292" y="4483175"/>
              <a:ext cx="218279" cy="320717"/>
              <a:chOff x="680192" y="1554412"/>
              <a:chExt cx="218279" cy="320717"/>
            </a:xfrm>
          </p:grpSpPr>
          <p:sp>
            <p:nvSpPr>
              <p:cNvPr id="596" name="Google Shape;596;p23"/>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3"/>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23"/>
            <p:cNvGrpSpPr/>
            <p:nvPr/>
          </p:nvGrpSpPr>
          <p:grpSpPr>
            <a:xfrm>
              <a:off x="580793" y="4677187"/>
              <a:ext cx="264601" cy="349233"/>
              <a:chOff x="850593" y="1006187"/>
              <a:chExt cx="264601" cy="349233"/>
            </a:xfrm>
          </p:grpSpPr>
          <p:sp>
            <p:nvSpPr>
              <p:cNvPr id="599" name="Google Shape;599;p23"/>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3"/>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 name="Google Shape;601;p23"/>
          <p:cNvGrpSpPr/>
          <p:nvPr/>
        </p:nvGrpSpPr>
        <p:grpSpPr>
          <a:xfrm>
            <a:off x="8391016" y="3250808"/>
            <a:ext cx="672355" cy="1802899"/>
            <a:chOff x="8430901" y="3195923"/>
            <a:chExt cx="672355" cy="1802899"/>
          </a:xfrm>
        </p:grpSpPr>
        <p:grpSp>
          <p:nvGrpSpPr>
            <p:cNvPr id="602" name="Google Shape;602;p23"/>
            <p:cNvGrpSpPr/>
            <p:nvPr/>
          </p:nvGrpSpPr>
          <p:grpSpPr>
            <a:xfrm>
              <a:off x="8430901" y="4285018"/>
              <a:ext cx="270839" cy="334752"/>
              <a:chOff x="1842701" y="1727368"/>
              <a:chExt cx="270839" cy="334752"/>
            </a:xfrm>
          </p:grpSpPr>
          <p:sp>
            <p:nvSpPr>
              <p:cNvPr id="603" name="Google Shape;603;p23"/>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3"/>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23"/>
            <p:cNvGrpSpPr/>
            <p:nvPr/>
          </p:nvGrpSpPr>
          <p:grpSpPr>
            <a:xfrm>
              <a:off x="8639386" y="3195923"/>
              <a:ext cx="262517" cy="420164"/>
              <a:chOff x="1080798" y="1326273"/>
              <a:chExt cx="262517" cy="420164"/>
            </a:xfrm>
          </p:grpSpPr>
          <p:sp>
            <p:nvSpPr>
              <p:cNvPr id="606" name="Google Shape;606;p23"/>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3"/>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23"/>
            <p:cNvGrpSpPr/>
            <p:nvPr/>
          </p:nvGrpSpPr>
          <p:grpSpPr>
            <a:xfrm>
              <a:off x="8662918" y="4541310"/>
              <a:ext cx="416784" cy="457512"/>
              <a:chOff x="185030" y="1675835"/>
              <a:chExt cx="416784" cy="457512"/>
            </a:xfrm>
          </p:grpSpPr>
          <p:sp>
            <p:nvSpPr>
              <p:cNvPr id="609" name="Google Shape;609;p23"/>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3"/>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 name="Google Shape;611;p23"/>
            <p:cNvGrpSpPr/>
            <p:nvPr/>
          </p:nvGrpSpPr>
          <p:grpSpPr>
            <a:xfrm flipH="1">
              <a:off x="8639387" y="3836178"/>
              <a:ext cx="463869" cy="406186"/>
              <a:chOff x="3011993" y="1186659"/>
              <a:chExt cx="548373" cy="475794"/>
            </a:xfrm>
          </p:grpSpPr>
          <p:sp>
            <p:nvSpPr>
              <p:cNvPr id="612" name="Google Shape;612;p2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3"/>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4" name="Google Shape;614;p23"/>
          <p:cNvGrpSpPr/>
          <p:nvPr/>
        </p:nvGrpSpPr>
        <p:grpSpPr>
          <a:xfrm>
            <a:off x="8442868" y="114612"/>
            <a:ext cx="856879" cy="1042946"/>
            <a:chOff x="878628" y="1404360"/>
            <a:chExt cx="738243" cy="898549"/>
          </a:xfrm>
        </p:grpSpPr>
        <p:sp>
          <p:nvSpPr>
            <p:cNvPr id="615" name="Google Shape;615;p23"/>
            <p:cNvSpPr/>
            <p:nvPr/>
          </p:nvSpPr>
          <p:spPr>
            <a:xfrm>
              <a:off x="878628" y="1404360"/>
              <a:ext cx="738243" cy="898549"/>
            </a:xfrm>
            <a:custGeom>
              <a:rect b="b" l="l" r="r" t="t"/>
              <a:pathLst>
                <a:path extrusionOk="0" h="36148" w="29699">
                  <a:moveTo>
                    <a:pt x="7342" y="467"/>
                  </a:moveTo>
                  <a:cubicBezTo>
                    <a:pt x="7815" y="592"/>
                    <a:pt x="8297" y="708"/>
                    <a:pt x="8823" y="850"/>
                  </a:cubicBezTo>
                  <a:cubicBezTo>
                    <a:pt x="8689" y="1127"/>
                    <a:pt x="8582" y="1332"/>
                    <a:pt x="8448" y="1600"/>
                  </a:cubicBezTo>
                  <a:cubicBezTo>
                    <a:pt x="8020" y="1234"/>
                    <a:pt x="7646" y="922"/>
                    <a:pt x="7271" y="610"/>
                  </a:cubicBezTo>
                  <a:cubicBezTo>
                    <a:pt x="7289" y="565"/>
                    <a:pt x="7316" y="520"/>
                    <a:pt x="7342" y="467"/>
                  </a:cubicBezTo>
                  <a:close/>
                  <a:moveTo>
                    <a:pt x="6388" y="404"/>
                  </a:moveTo>
                  <a:lnTo>
                    <a:pt x="6388" y="404"/>
                  </a:lnTo>
                  <a:cubicBezTo>
                    <a:pt x="6075" y="1002"/>
                    <a:pt x="5835" y="1457"/>
                    <a:pt x="5567" y="1974"/>
                  </a:cubicBezTo>
                  <a:cubicBezTo>
                    <a:pt x="5139" y="1609"/>
                    <a:pt x="4764" y="1296"/>
                    <a:pt x="4265" y="868"/>
                  </a:cubicBezTo>
                  <a:cubicBezTo>
                    <a:pt x="5023" y="699"/>
                    <a:pt x="5621" y="565"/>
                    <a:pt x="6388" y="404"/>
                  </a:cubicBezTo>
                  <a:close/>
                  <a:moveTo>
                    <a:pt x="3256" y="1403"/>
                  </a:moveTo>
                  <a:cubicBezTo>
                    <a:pt x="3301" y="1430"/>
                    <a:pt x="3346" y="1466"/>
                    <a:pt x="3381" y="1493"/>
                  </a:cubicBezTo>
                  <a:cubicBezTo>
                    <a:pt x="3185" y="1876"/>
                    <a:pt x="2989" y="2251"/>
                    <a:pt x="2748" y="2715"/>
                  </a:cubicBezTo>
                  <a:cubicBezTo>
                    <a:pt x="2561" y="2536"/>
                    <a:pt x="2454" y="2438"/>
                    <a:pt x="2284" y="2269"/>
                  </a:cubicBezTo>
                  <a:cubicBezTo>
                    <a:pt x="2623" y="1966"/>
                    <a:pt x="2944" y="1689"/>
                    <a:pt x="3256" y="1403"/>
                  </a:cubicBezTo>
                  <a:close/>
                  <a:moveTo>
                    <a:pt x="9251" y="1163"/>
                  </a:moveTo>
                  <a:cubicBezTo>
                    <a:pt x="10705" y="1760"/>
                    <a:pt x="11062" y="2456"/>
                    <a:pt x="10393" y="3464"/>
                  </a:cubicBezTo>
                  <a:cubicBezTo>
                    <a:pt x="9947" y="2911"/>
                    <a:pt x="9501" y="2376"/>
                    <a:pt x="9064" y="1832"/>
                  </a:cubicBezTo>
                  <a:cubicBezTo>
                    <a:pt x="9002" y="1858"/>
                    <a:pt x="8939" y="1885"/>
                    <a:pt x="8868" y="1921"/>
                  </a:cubicBezTo>
                  <a:cubicBezTo>
                    <a:pt x="8993" y="1662"/>
                    <a:pt x="9126" y="1412"/>
                    <a:pt x="9251" y="1163"/>
                  </a:cubicBezTo>
                  <a:close/>
                  <a:moveTo>
                    <a:pt x="6736" y="824"/>
                  </a:moveTo>
                  <a:cubicBezTo>
                    <a:pt x="7200" y="1207"/>
                    <a:pt x="7619" y="1537"/>
                    <a:pt x="8002" y="1903"/>
                  </a:cubicBezTo>
                  <a:cubicBezTo>
                    <a:pt x="8101" y="1992"/>
                    <a:pt x="8154" y="2224"/>
                    <a:pt x="8109" y="2349"/>
                  </a:cubicBezTo>
                  <a:cubicBezTo>
                    <a:pt x="7931" y="2822"/>
                    <a:pt x="7708" y="3268"/>
                    <a:pt x="7476" y="3768"/>
                  </a:cubicBezTo>
                  <a:cubicBezTo>
                    <a:pt x="7030" y="3348"/>
                    <a:pt x="6602" y="2974"/>
                    <a:pt x="6227" y="2563"/>
                  </a:cubicBezTo>
                  <a:cubicBezTo>
                    <a:pt x="6111" y="2438"/>
                    <a:pt x="6075" y="2162"/>
                    <a:pt x="6138" y="2001"/>
                  </a:cubicBezTo>
                  <a:cubicBezTo>
                    <a:pt x="6281" y="1618"/>
                    <a:pt x="6504" y="1270"/>
                    <a:pt x="6736" y="824"/>
                  </a:cubicBezTo>
                  <a:close/>
                  <a:moveTo>
                    <a:pt x="3997" y="1430"/>
                  </a:moveTo>
                  <a:cubicBezTo>
                    <a:pt x="5415" y="2153"/>
                    <a:pt x="5487" y="2581"/>
                    <a:pt x="4416" y="4321"/>
                  </a:cubicBezTo>
                  <a:cubicBezTo>
                    <a:pt x="3988" y="3875"/>
                    <a:pt x="3595" y="3464"/>
                    <a:pt x="3158" y="3009"/>
                  </a:cubicBezTo>
                  <a:cubicBezTo>
                    <a:pt x="3426" y="2501"/>
                    <a:pt x="3711" y="1966"/>
                    <a:pt x="3997" y="1430"/>
                  </a:cubicBezTo>
                  <a:close/>
                  <a:moveTo>
                    <a:pt x="8618" y="2438"/>
                  </a:moveTo>
                  <a:cubicBezTo>
                    <a:pt x="9171" y="2991"/>
                    <a:pt x="9644" y="3473"/>
                    <a:pt x="10170" y="3999"/>
                  </a:cubicBezTo>
                  <a:cubicBezTo>
                    <a:pt x="9644" y="4205"/>
                    <a:pt x="9189" y="4428"/>
                    <a:pt x="8707" y="4570"/>
                  </a:cubicBezTo>
                  <a:cubicBezTo>
                    <a:pt x="8669" y="4582"/>
                    <a:pt x="8626" y="4587"/>
                    <a:pt x="8581" y="4587"/>
                  </a:cubicBezTo>
                  <a:cubicBezTo>
                    <a:pt x="8414" y="4587"/>
                    <a:pt x="8215" y="4515"/>
                    <a:pt x="8109" y="4410"/>
                  </a:cubicBezTo>
                  <a:cubicBezTo>
                    <a:pt x="7994" y="4312"/>
                    <a:pt x="7967" y="4026"/>
                    <a:pt x="8020" y="3857"/>
                  </a:cubicBezTo>
                  <a:cubicBezTo>
                    <a:pt x="8172" y="3402"/>
                    <a:pt x="8386" y="2965"/>
                    <a:pt x="8618" y="2438"/>
                  </a:cubicBezTo>
                  <a:close/>
                  <a:moveTo>
                    <a:pt x="1999" y="2777"/>
                  </a:moveTo>
                  <a:cubicBezTo>
                    <a:pt x="2454" y="2965"/>
                    <a:pt x="2543" y="3250"/>
                    <a:pt x="2293" y="3696"/>
                  </a:cubicBezTo>
                  <a:cubicBezTo>
                    <a:pt x="2043" y="4160"/>
                    <a:pt x="1865" y="4651"/>
                    <a:pt x="1642" y="5141"/>
                  </a:cubicBezTo>
                  <a:cubicBezTo>
                    <a:pt x="1151" y="4767"/>
                    <a:pt x="1312" y="3705"/>
                    <a:pt x="1999" y="2777"/>
                  </a:cubicBezTo>
                  <a:close/>
                  <a:moveTo>
                    <a:pt x="5960" y="2697"/>
                  </a:moveTo>
                  <a:cubicBezTo>
                    <a:pt x="6325" y="3152"/>
                    <a:pt x="6709" y="3607"/>
                    <a:pt x="7048" y="4089"/>
                  </a:cubicBezTo>
                  <a:cubicBezTo>
                    <a:pt x="7146" y="4214"/>
                    <a:pt x="7182" y="4437"/>
                    <a:pt x="7155" y="4597"/>
                  </a:cubicBezTo>
                  <a:cubicBezTo>
                    <a:pt x="7030" y="5364"/>
                    <a:pt x="6352" y="5329"/>
                    <a:pt x="5826" y="5364"/>
                  </a:cubicBezTo>
                  <a:cubicBezTo>
                    <a:pt x="5817" y="5365"/>
                    <a:pt x="5809" y="5365"/>
                    <a:pt x="5801" y="5365"/>
                  </a:cubicBezTo>
                  <a:cubicBezTo>
                    <a:pt x="5539" y="5365"/>
                    <a:pt x="5238" y="5100"/>
                    <a:pt x="4996" y="4909"/>
                  </a:cubicBezTo>
                  <a:cubicBezTo>
                    <a:pt x="4916" y="4847"/>
                    <a:pt x="4943" y="4588"/>
                    <a:pt x="4996" y="4454"/>
                  </a:cubicBezTo>
                  <a:cubicBezTo>
                    <a:pt x="5201" y="3928"/>
                    <a:pt x="5442" y="3411"/>
                    <a:pt x="5674" y="2893"/>
                  </a:cubicBezTo>
                  <a:cubicBezTo>
                    <a:pt x="5772" y="2831"/>
                    <a:pt x="5861" y="2759"/>
                    <a:pt x="5960" y="2697"/>
                  </a:cubicBezTo>
                  <a:close/>
                  <a:moveTo>
                    <a:pt x="3087" y="3518"/>
                  </a:moveTo>
                  <a:cubicBezTo>
                    <a:pt x="3381" y="3875"/>
                    <a:pt x="3702" y="4214"/>
                    <a:pt x="3961" y="4597"/>
                  </a:cubicBezTo>
                  <a:cubicBezTo>
                    <a:pt x="4077" y="4767"/>
                    <a:pt x="4175" y="5052"/>
                    <a:pt x="4113" y="5222"/>
                  </a:cubicBezTo>
                  <a:cubicBezTo>
                    <a:pt x="4033" y="5418"/>
                    <a:pt x="3792" y="5659"/>
                    <a:pt x="3595" y="5686"/>
                  </a:cubicBezTo>
                  <a:cubicBezTo>
                    <a:pt x="3385" y="5717"/>
                    <a:pt x="3172" y="5726"/>
                    <a:pt x="2941" y="5726"/>
                  </a:cubicBezTo>
                  <a:cubicBezTo>
                    <a:pt x="2653" y="5726"/>
                    <a:pt x="2339" y="5712"/>
                    <a:pt x="1972" y="5712"/>
                  </a:cubicBezTo>
                  <a:cubicBezTo>
                    <a:pt x="2284" y="4972"/>
                    <a:pt x="2561" y="4303"/>
                    <a:pt x="2837" y="3643"/>
                  </a:cubicBezTo>
                  <a:cubicBezTo>
                    <a:pt x="2917" y="3598"/>
                    <a:pt x="3007" y="3562"/>
                    <a:pt x="3087" y="3518"/>
                  </a:cubicBezTo>
                  <a:close/>
                  <a:moveTo>
                    <a:pt x="11845" y="3801"/>
                  </a:moveTo>
                  <a:cubicBezTo>
                    <a:pt x="12111" y="3801"/>
                    <a:pt x="12287" y="3964"/>
                    <a:pt x="12258" y="4249"/>
                  </a:cubicBezTo>
                  <a:cubicBezTo>
                    <a:pt x="12231" y="4454"/>
                    <a:pt x="12008" y="4713"/>
                    <a:pt x="11812" y="4820"/>
                  </a:cubicBezTo>
                  <a:cubicBezTo>
                    <a:pt x="9626" y="6007"/>
                    <a:pt x="7280" y="6756"/>
                    <a:pt x="4809" y="7068"/>
                  </a:cubicBezTo>
                  <a:cubicBezTo>
                    <a:pt x="4050" y="7166"/>
                    <a:pt x="3274" y="7202"/>
                    <a:pt x="2507" y="7265"/>
                  </a:cubicBezTo>
                  <a:cubicBezTo>
                    <a:pt x="2507" y="7247"/>
                    <a:pt x="2507" y="7229"/>
                    <a:pt x="2507" y="7220"/>
                  </a:cubicBezTo>
                  <a:cubicBezTo>
                    <a:pt x="2228" y="7220"/>
                    <a:pt x="1948" y="7216"/>
                    <a:pt x="1668" y="7216"/>
                  </a:cubicBezTo>
                  <a:cubicBezTo>
                    <a:pt x="1529" y="7216"/>
                    <a:pt x="1389" y="7217"/>
                    <a:pt x="1249" y="7220"/>
                  </a:cubicBezTo>
                  <a:cubicBezTo>
                    <a:pt x="901" y="7220"/>
                    <a:pt x="616" y="7140"/>
                    <a:pt x="625" y="6720"/>
                  </a:cubicBezTo>
                  <a:cubicBezTo>
                    <a:pt x="643" y="6310"/>
                    <a:pt x="928" y="6257"/>
                    <a:pt x="1276" y="6239"/>
                  </a:cubicBezTo>
                  <a:cubicBezTo>
                    <a:pt x="2721" y="6149"/>
                    <a:pt x="4175" y="6114"/>
                    <a:pt x="5612" y="5918"/>
                  </a:cubicBezTo>
                  <a:cubicBezTo>
                    <a:pt x="7655" y="5632"/>
                    <a:pt x="9573" y="4892"/>
                    <a:pt x="11392" y="3928"/>
                  </a:cubicBezTo>
                  <a:cubicBezTo>
                    <a:pt x="11556" y="3842"/>
                    <a:pt x="11712" y="3801"/>
                    <a:pt x="11845" y="3801"/>
                  </a:cubicBezTo>
                  <a:close/>
                  <a:moveTo>
                    <a:pt x="11509" y="5642"/>
                  </a:moveTo>
                  <a:cubicBezTo>
                    <a:pt x="11806" y="5642"/>
                    <a:pt x="11959" y="5874"/>
                    <a:pt x="11874" y="6310"/>
                  </a:cubicBezTo>
                  <a:cubicBezTo>
                    <a:pt x="11767" y="6890"/>
                    <a:pt x="11508" y="7443"/>
                    <a:pt x="11259" y="8175"/>
                  </a:cubicBezTo>
                  <a:cubicBezTo>
                    <a:pt x="10697" y="7470"/>
                    <a:pt x="10268" y="6934"/>
                    <a:pt x="9787" y="6328"/>
                  </a:cubicBezTo>
                  <a:cubicBezTo>
                    <a:pt x="10286" y="6105"/>
                    <a:pt x="10705" y="5918"/>
                    <a:pt x="11125" y="5739"/>
                  </a:cubicBezTo>
                  <a:cubicBezTo>
                    <a:pt x="11270" y="5674"/>
                    <a:pt x="11399" y="5642"/>
                    <a:pt x="11509" y="5642"/>
                  </a:cubicBezTo>
                  <a:close/>
                  <a:moveTo>
                    <a:pt x="9126" y="6578"/>
                  </a:moveTo>
                  <a:lnTo>
                    <a:pt x="9126" y="6578"/>
                  </a:lnTo>
                  <a:cubicBezTo>
                    <a:pt x="8859" y="7372"/>
                    <a:pt x="8627" y="8085"/>
                    <a:pt x="8350" y="8924"/>
                  </a:cubicBezTo>
                  <a:cubicBezTo>
                    <a:pt x="7869" y="8308"/>
                    <a:pt x="7467" y="7791"/>
                    <a:pt x="7003" y="7202"/>
                  </a:cubicBezTo>
                  <a:cubicBezTo>
                    <a:pt x="7708" y="6988"/>
                    <a:pt x="8359" y="6801"/>
                    <a:pt x="9126" y="6578"/>
                  </a:cubicBezTo>
                  <a:close/>
                  <a:moveTo>
                    <a:pt x="3185" y="7773"/>
                  </a:moveTo>
                  <a:cubicBezTo>
                    <a:pt x="3087" y="8157"/>
                    <a:pt x="2980" y="8540"/>
                    <a:pt x="2828" y="9111"/>
                  </a:cubicBezTo>
                  <a:cubicBezTo>
                    <a:pt x="2445" y="8585"/>
                    <a:pt x="2177" y="8228"/>
                    <a:pt x="1838" y="7773"/>
                  </a:cubicBezTo>
                  <a:close/>
                  <a:moveTo>
                    <a:pt x="6174" y="7372"/>
                  </a:moveTo>
                  <a:lnTo>
                    <a:pt x="6174" y="7372"/>
                  </a:lnTo>
                  <a:cubicBezTo>
                    <a:pt x="5977" y="8067"/>
                    <a:pt x="5790" y="8701"/>
                    <a:pt x="5585" y="9450"/>
                  </a:cubicBezTo>
                  <a:cubicBezTo>
                    <a:pt x="5041" y="8817"/>
                    <a:pt x="4586" y="8290"/>
                    <a:pt x="4068" y="7675"/>
                  </a:cubicBezTo>
                  <a:cubicBezTo>
                    <a:pt x="4800" y="7568"/>
                    <a:pt x="5433" y="7479"/>
                    <a:pt x="6174" y="7372"/>
                  </a:cubicBezTo>
                  <a:close/>
                  <a:moveTo>
                    <a:pt x="9564" y="6845"/>
                  </a:moveTo>
                  <a:cubicBezTo>
                    <a:pt x="10019" y="7425"/>
                    <a:pt x="10393" y="7898"/>
                    <a:pt x="10875" y="8505"/>
                  </a:cubicBezTo>
                  <a:cubicBezTo>
                    <a:pt x="10143" y="8906"/>
                    <a:pt x="9510" y="9263"/>
                    <a:pt x="8877" y="9611"/>
                  </a:cubicBezTo>
                  <a:cubicBezTo>
                    <a:pt x="8823" y="9566"/>
                    <a:pt x="8770" y="9513"/>
                    <a:pt x="8707" y="9468"/>
                  </a:cubicBezTo>
                  <a:cubicBezTo>
                    <a:pt x="8975" y="8638"/>
                    <a:pt x="9251" y="7809"/>
                    <a:pt x="9564" y="6845"/>
                  </a:cubicBezTo>
                  <a:close/>
                  <a:moveTo>
                    <a:pt x="3667" y="7996"/>
                  </a:moveTo>
                  <a:cubicBezTo>
                    <a:pt x="4265" y="8701"/>
                    <a:pt x="4782" y="9299"/>
                    <a:pt x="5290" y="9896"/>
                  </a:cubicBezTo>
                  <a:cubicBezTo>
                    <a:pt x="5255" y="9950"/>
                    <a:pt x="5219" y="10012"/>
                    <a:pt x="5174" y="10075"/>
                  </a:cubicBezTo>
                  <a:cubicBezTo>
                    <a:pt x="4550" y="9870"/>
                    <a:pt x="3926" y="9655"/>
                    <a:pt x="3248" y="9432"/>
                  </a:cubicBezTo>
                  <a:cubicBezTo>
                    <a:pt x="3399" y="8933"/>
                    <a:pt x="3515" y="8540"/>
                    <a:pt x="3667" y="7996"/>
                  </a:cubicBezTo>
                  <a:close/>
                  <a:moveTo>
                    <a:pt x="6638" y="7523"/>
                  </a:moveTo>
                  <a:cubicBezTo>
                    <a:pt x="7235" y="8308"/>
                    <a:pt x="7717" y="8942"/>
                    <a:pt x="8341" y="9762"/>
                  </a:cubicBezTo>
                  <a:cubicBezTo>
                    <a:pt x="7485" y="9905"/>
                    <a:pt x="6807" y="10021"/>
                    <a:pt x="5933" y="10173"/>
                  </a:cubicBezTo>
                  <a:cubicBezTo>
                    <a:pt x="6183" y="9227"/>
                    <a:pt x="6388" y="8460"/>
                    <a:pt x="6638" y="7523"/>
                  </a:cubicBezTo>
                  <a:close/>
                  <a:moveTo>
                    <a:pt x="4505" y="10432"/>
                  </a:moveTo>
                  <a:lnTo>
                    <a:pt x="4505" y="10432"/>
                  </a:lnTo>
                  <a:cubicBezTo>
                    <a:pt x="4755" y="10467"/>
                    <a:pt x="4969" y="10512"/>
                    <a:pt x="5255" y="10556"/>
                  </a:cubicBezTo>
                  <a:cubicBezTo>
                    <a:pt x="5264" y="10815"/>
                    <a:pt x="5282" y="11083"/>
                    <a:pt x="5290" y="11341"/>
                  </a:cubicBezTo>
                  <a:cubicBezTo>
                    <a:pt x="5095" y="11366"/>
                    <a:pt x="4944" y="11384"/>
                    <a:pt x="4828" y="11384"/>
                  </a:cubicBezTo>
                  <a:cubicBezTo>
                    <a:pt x="4445" y="11384"/>
                    <a:pt x="4444" y="11192"/>
                    <a:pt x="4505" y="10432"/>
                  </a:cubicBezTo>
                  <a:close/>
                  <a:moveTo>
                    <a:pt x="10518" y="9299"/>
                  </a:moveTo>
                  <a:cubicBezTo>
                    <a:pt x="10607" y="9522"/>
                    <a:pt x="10697" y="9709"/>
                    <a:pt x="10795" y="9941"/>
                  </a:cubicBezTo>
                  <a:cubicBezTo>
                    <a:pt x="9225" y="10976"/>
                    <a:pt x="7512" y="11413"/>
                    <a:pt x="5585" y="11440"/>
                  </a:cubicBezTo>
                  <a:cubicBezTo>
                    <a:pt x="5567" y="11145"/>
                    <a:pt x="5558" y="10931"/>
                    <a:pt x="5540" y="10637"/>
                  </a:cubicBezTo>
                  <a:cubicBezTo>
                    <a:pt x="7289" y="10539"/>
                    <a:pt x="8984" y="10298"/>
                    <a:pt x="10518" y="9299"/>
                  </a:cubicBezTo>
                  <a:close/>
                  <a:moveTo>
                    <a:pt x="10937" y="10467"/>
                  </a:moveTo>
                  <a:cubicBezTo>
                    <a:pt x="11044" y="10690"/>
                    <a:pt x="11134" y="10878"/>
                    <a:pt x="11250" y="11127"/>
                  </a:cubicBezTo>
                  <a:cubicBezTo>
                    <a:pt x="9483" y="12152"/>
                    <a:pt x="7631" y="12659"/>
                    <a:pt x="5609" y="12659"/>
                  </a:cubicBezTo>
                  <a:cubicBezTo>
                    <a:pt x="5273" y="12659"/>
                    <a:pt x="4932" y="12645"/>
                    <a:pt x="4586" y="12617"/>
                  </a:cubicBezTo>
                  <a:lnTo>
                    <a:pt x="4586" y="11895"/>
                  </a:lnTo>
                  <a:cubicBezTo>
                    <a:pt x="4909" y="11919"/>
                    <a:pt x="5230" y="11932"/>
                    <a:pt x="5548" y="11932"/>
                  </a:cubicBezTo>
                  <a:cubicBezTo>
                    <a:pt x="7435" y="11932"/>
                    <a:pt x="9235" y="11490"/>
                    <a:pt x="10937" y="10467"/>
                  </a:cubicBezTo>
                  <a:close/>
                  <a:moveTo>
                    <a:pt x="5362" y="13188"/>
                  </a:moveTo>
                  <a:cubicBezTo>
                    <a:pt x="5826" y="18933"/>
                    <a:pt x="5852" y="24705"/>
                    <a:pt x="7423" y="30325"/>
                  </a:cubicBezTo>
                  <a:cubicBezTo>
                    <a:pt x="6923" y="30281"/>
                    <a:pt x="6539" y="30004"/>
                    <a:pt x="6423" y="29469"/>
                  </a:cubicBezTo>
                  <a:cubicBezTo>
                    <a:pt x="6156" y="28265"/>
                    <a:pt x="5817" y="27060"/>
                    <a:pt x="5701" y="25838"/>
                  </a:cubicBezTo>
                  <a:cubicBezTo>
                    <a:pt x="5290" y="21779"/>
                    <a:pt x="4969" y="17711"/>
                    <a:pt x="4621" y="13643"/>
                  </a:cubicBezTo>
                  <a:cubicBezTo>
                    <a:pt x="4612" y="13518"/>
                    <a:pt x="4621" y="13384"/>
                    <a:pt x="4621" y="13188"/>
                  </a:cubicBezTo>
                  <a:close/>
                  <a:moveTo>
                    <a:pt x="11437" y="11618"/>
                  </a:moveTo>
                  <a:cubicBezTo>
                    <a:pt x="12097" y="13563"/>
                    <a:pt x="12802" y="15409"/>
                    <a:pt x="13355" y="17310"/>
                  </a:cubicBezTo>
                  <a:cubicBezTo>
                    <a:pt x="14131" y="19950"/>
                    <a:pt x="14800" y="22618"/>
                    <a:pt x="15505" y="25276"/>
                  </a:cubicBezTo>
                  <a:cubicBezTo>
                    <a:pt x="15576" y="25535"/>
                    <a:pt x="15585" y="25802"/>
                    <a:pt x="15621" y="26061"/>
                  </a:cubicBezTo>
                  <a:cubicBezTo>
                    <a:pt x="15835" y="27970"/>
                    <a:pt x="15630" y="28407"/>
                    <a:pt x="13935" y="29282"/>
                  </a:cubicBezTo>
                  <a:cubicBezTo>
                    <a:pt x="12317" y="30116"/>
                    <a:pt x="10602" y="30560"/>
                    <a:pt x="8781" y="30560"/>
                  </a:cubicBezTo>
                  <a:cubicBezTo>
                    <a:pt x="8694" y="30560"/>
                    <a:pt x="8607" y="30559"/>
                    <a:pt x="8520" y="30557"/>
                  </a:cubicBezTo>
                  <a:cubicBezTo>
                    <a:pt x="8020" y="30548"/>
                    <a:pt x="7726" y="30361"/>
                    <a:pt x="7628" y="29888"/>
                  </a:cubicBezTo>
                  <a:cubicBezTo>
                    <a:pt x="7289" y="28336"/>
                    <a:pt x="6807" y="26810"/>
                    <a:pt x="6646" y="25240"/>
                  </a:cubicBezTo>
                  <a:cubicBezTo>
                    <a:pt x="6245" y="21387"/>
                    <a:pt x="5986" y="17506"/>
                    <a:pt x="5665" y="13643"/>
                  </a:cubicBezTo>
                  <a:cubicBezTo>
                    <a:pt x="5656" y="13509"/>
                    <a:pt x="5665" y="13384"/>
                    <a:pt x="5665" y="13179"/>
                  </a:cubicBezTo>
                  <a:cubicBezTo>
                    <a:pt x="7735" y="13135"/>
                    <a:pt x="9608" y="12599"/>
                    <a:pt x="11437" y="11618"/>
                  </a:cubicBezTo>
                  <a:close/>
                  <a:moveTo>
                    <a:pt x="12713" y="30406"/>
                  </a:moveTo>
                  <a:lnTo>
                    <a:pt x="12713" y="30406"/>
                  </a:lnTo>
                  <a:cubicBezTo>
                    <a:pt x="12945" y="30905"/>
                    <a:pt x="12829" y="31235"/>
                    <a:pt x="12267" y="31369"/>
                  </a:cubicBezTo>
                  <a:cubicBezTo>
                    <a:pt x="11847" y="31467"/>
                    <a:pt x="11410" y="31565"/>
                    <a:pt x="10982" y="31619"/>
                  </a:cubicBezTo>
                  <a:cubicBezTo>
                    <a:pt x="10931" y="31626"/>
                    <a:pt x="10883" y="31629"/>
                    <a:pt x="10836" y="31629"/>
                  </a:cubicBezTo>
                  <a:cubicBezTo>
                    <a:pt x="10508" y="31629"/>
                    <a:pt x="10302" y="31455"/>
                    <a:pt x="10349" y="30986"/>
                  </a:cubicBezTo>
                  <a:cubicBezTo>
                    <a:pt x="11152" y="30789"/>
                    <a:pt x="11919" y="30602"/>
                    <a:pt x="12713" y="30406"/>
                  </a:cubicBezTo>
                  <a:close/>
                  <a:moveTo>
                    <a:pt x="6611" y="0"/>
                  </a:moveTo>
                  <a:cubicBezTo>
                    <a:pt x="6282" y="0"/>
                    <a:pt x="5945" y="20"/>
                    <a:pt x="5603" y="56"/>
                  </a:cubicBezTo>
                  <a:cubicBezTo>
                    <a:pt x="2748" y="369"/>
                    <a:pt x="794" y="2519"/>
                    <a:pt x="776" y="5338"/>
                  </a:cubicBezTo>
                  <a:cubicBezTo>
                    <a:pt x="776" y="5552"/>
                    <a:pt x="607" y="5802"/>
                    <a:pt x="455" y="5980"/>
                  </a:cubicBezTo>
                  <a:cubicBezTo>
                    <a:pt x="0" y="6488"/>
                    <a:pt x="27" y="7416"/>
                    <a:pt x="607" y="7550"/>
                  </a:cubicBezTo>
                  <a:cubicBezTo>
                    <a:pt x="1294" y="7702"/>
                    <a:pt x="1490" y="8237"/>
                    <a:pt x="1874" y="8656"/>
                  </a:cubicBezTo>
                  <a:cubicBezTo>
                    <a:pt x="2355" y="9174"/>
                    <a:pt x="2980" y="9575"/>
                    <a:pt x="3515" y="10048"/>
                  </a:cubicBezTo>
                  <a:cubicBezTo>
                    <a:pt x="3702" y="10217"/>
                    <a:pt x="3926" y="10458"/>
                    <a:pt x="3943" y="10672"/>
                  </a:cubicBezTo>
                  <a:cubicBezTo>
                    <a:pt x="4229" y="14330"/>
                    <a:pt x="4407" y="17988"/>
                    <a:pt x="4755" y="21627"/>
                  </a:cubicBezTo>
                  <a:cubicBezTo>
                    <a:pt x="4996" y="24152"/>
                    <a:pt x="5433" y="26650"/>
                    <a:pt x="5808" y="29157"/>
                  </a:cubicBezTo>
                  <a:cubicBezTo>
                    <a:pt x="5968" y="30236"/>
                    <a:pt x="6664" y="30816"/>
                    <a:pt x="7726" y="30941"/>
                  </a:cubicBezTo>
                  <a:cubicBezTo>
                    <a:pt x="8413" y="31021"/>
                    <a:pt x="9118" y="31048"/>
                    <a:pt x="9840" y="31093"/>
                  </a:cubicBezTo>
                  <a:cubicBezTo>
                    <a:pt x="9848" y="31982"/>
                    <a:pt x="10377" y="32120"/>
                    <a:pt x="10987" y="32120"/>
                  </a:cubicBezTo>
                  <a:cubicBezTo>
                    <a:pt x="11100" y="32120"/>
                    <a:pt x="11215" y="32115"/>
                    <a:pt x="11330" y="32110"/>
                  </a:cubicBezTo>
                  <a:cubicBezTo>
                    <a:pt x="11954" y="34349"/>
                    <a:pt x="13382" y="35705"/>
                    <a:pt x="15630" y="36053"/>
                  </a:cubicBezTo>
                  <a:cubicBezTo>
                    <a:pt x="16043" y="36115"/>
                    <a:pt x="16455" y="36148"/>
                    <a:pt x="16864" y="36148"/>
                  </a:cubicBezTo>
                  <a:cubicBezTo>
                    <a:pt x="18151" y="36148"/>
                    <a:pt x="19402" y="35823"/>
                    <a:pt x="20519" y="35071"/>
                  </a:cubicBezTo>
                  <a:cubicBezTo>
                    <a:pt x="21634" y="34304"/>
                    <a:pt x="22660" y="33385"/>
                    <a:pt x="23712" y="32520"/>
                  </a:cubicBezTo>
                  <a:cubicBezTo>
                    <a:pt x="24328" y="32020"/>
                    <a:pt x="24863" y="31414"/>
                    <a:pt x="25523" y="30986"/>
                  </a:cubicBezTo>
                  <a:cubicBezTo>
                    <a:pt x="25959" y="30707"/>
                    <a:pt x="26433" y="30575"/>
                    <a:pt x="26902" y="30575"/>
                  </a:cubicBezTo>
                  <a:cubicBezTo>
                    <a:pt x="27738" y="30575"/>
                    <a:pt x="28554" y="30995"/>
                    <a:pt x="29092" y="31744"/>
                  </a:cubicBezTo>
                  <a:cubicBezTo>
                    <a:pt x="29208" y="31904"/>
                    <a:pt x="29342" y="32065"/>
                    <a:pt x="29458" y="32217"/>
                  </a:cubicBezTo>
                  <a:cubicBezTo>
                    <a:pt x="29538" y="32181"/>
                    <a:pt x="29618" y="32145"/>
                    <a:pt x="29698" y="32110"/>
                  </a:cubicBezTo>
                  <a:cubicBezTo>
                    <a:pt x="29618" y="31878"/>
                    <a:pt x="29574" y="31619"/>
                    <a:pt x="29440" y="31423"/>
                  </a:cubicBezTo>
                  <a:cubicBezTo>
                    <a:pt x="28865" y="30574"/>
                    <a:pt x="27904" y="30100"/>
                    <a:pt x="26916" y="30100"/>
                  </a:cubicBezTo>
                  <a:cubicBezTo>
                    <a:pt x="26356" y="30100"/>
                    <a:pt x="25787" y="30252"/>
                    <a:pt x="25274" y="30575"/>
                  </a:cubicBezTo>
                  <a:cubicBezTo>
                    <a:pt x="24569" y="31021"/>
                    <a:pt x="24007" y="31664"/>
                    <a:pt x="23356" y="32199"/>
                  </a:cubicBezTo>
                  <a:cubicBezTo>
                    <a:pt x="22392" y="32993"/>
                    <a:pt x="21464" y="33858"/>
                    <a:pt x="20429" y="34554"/>
                  </a:cubicBezTo>
                  <a:cubicBezTo>
                    <a:pt x="19326" y="35300"/>
                    <a:pt x="18076" y="35685"/>
                    <a:pt x="16730" y="35685"/>
                  </a:cubicBezTo>
                  <a:cubicBezTo>
                    <a:pt x="16629" y="35685"/>
                    <a:pt x="16527" y="35682"/>
                    <a:pt x="16424" y="35678"/>
                  </a:cubicBezTo>
                  <a:cubicBezTo>
                    <a:pt x="14095" y="35571"/>
                    <a:pt x="12240" y="34099"/>
                    <a:pt x="11874" y="31994"/>
                  </a:cubicBezTo>
                  <a:cubicBezTo>
                    <a:pt x="12829" y="31797"/>
                    <a:pt x="13658" y="31449"/>
                    <a:pt x="13239" y="30245"/>
                  </a:cubicBezTo>
                  <a:cubicBezTo>
                    <a:pt x="13899" y="29844"/>
                    <a:pt x="14506" y="29496"/>
                    <a:pt x="15095" y="29121"/>
                  </a:cubicBezTo>
                  <a:cubicBezTo>
                    <a:pt x="15906" y="28613"/>
                    <a:pt x="16272" y="27872"/>
                    <a:pt x="16156" y="26935"/>
                  </a:cubicBezTo>
                  <a:cubicBezTo>
                    <a:pt x="16014" y="25776"/>
                    <a:pt x="15898" y="24607"/>
                    <a:pt x="15630" y="23474"/>
                  </a:cubicBezTo>
                  <a:cubicBezTo>
                    <a:pt x="14533" y="18773"/>
                    <a:pt x="12909" y="14223"/>
                    <a:pt x="11223" y="9700"/>
                  </a:cubicBezTo>
                  <a:cubicBezTo>
                    <a:pt x="11053" y="9254"/>
                    <a:pt x="10955" y="8924"/>
                    <a:pt x="11392" y="8496"/>
                  </a:cubicBezTo>
                  <a:cubicBezTo>
                    <a:pt x="12151" y="7764"/>
                    <a:pt x="12427" y="6783"/>
                    <a:pt x="12436" y="5721"/>
                  </a:cubicBezTo>
                  <a:cubicBezTo>
                    <a:pt x="12445" y="5400"/>
                    <a:pt x="12641" y="5070"/>
                    <a:pt x="12650" y="4740"/>
                  </a:cubicBezTo>
                  <a:cubicBezTo>
                    <a:pt x="12659" y="4347"/>
                    <a:pt x="12659" y="3892"/>
                    <a:pt x="12472" y="3589"/>
                  </a:cubicBezTo>
                  <a:cubicBezTo>
                    <a:pt x="12151" y="3063"/>
                    <a:pt x="11660" y="2652"/>
                    <a:pt x="11276" y="2162"/>
                  </a:cubicBezTo>
                  <a:cubicBezTo>
                    <a:pt x="10030" y="598"/>
                    <a:pt x="8431" y="0"/>
                    <a:pt x="6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3"/>
            <p:cNvSpPr/>
            <p:nvPr/>
          </p:nvSpPr>
          <p:spPr>
            <a:xfrm>
              <a:off x="1060014" y="1817148"/>
              <a:ext cx="97814" cy="143999"/>
            </a:xfrm>
            <a:custGeom>
              <a:rect b="b" l="l" r="r" t="t"/>
              <a:pathLst>
                <a:path extrusionOk="0" h="5793" w="3935">
                  <a:moveTo>
                    <a:pt x="1945" y="504"/>
                  </a:moveTo>
                  <a:cubicBezTo>
                    <a:pt x="2314" y="504"/>
                    <a:pt x="2411" y="737"/>
                    <a:pt x="2623" y="1453"/>
                  </a:cubicBezTo>
                  <a:cubicBezTo>
                    <a:pt x="2722" y="1765"/>
                    <a:pt x="2802" y="2086"/>
                    <a:pt x="2918" y="2479"/>
                  </a:cubicBezTo>
                  <a:cubicBezTo>
                    <a:pt x="2133" y="2639"/>
                    <a:pt x="1419" y="2800"/>
                    <a:pt x="643" y="2961"/>
                  </a:cubicBezTo>
                  <a:cubicBezTo>
                    <a:pt x="598" y="2425"/>
                    <a:pt x="554" y="1988"/>
                    <a:pt x="518" y="1551"/>
                  </a:cubicBezTo>
                  <a:cubicBezTo>
                    <a:pt x="465" y="1034"/>
                    <a:pt x="670" y="757"/>
                    <a:pt x="1205" y="632"/>
                  </a:cubicBezTo>
                  <a:cubicBezTo>
                    <a:pt x="1539" y="555"/>
                    <a:pt x="1772" y="504"/>
                    <a:pt x="1945" y="504"/>
                  </a:cubicBezTo>
                  <a:close/>
                  <a:moveTo>
                    <a:pt x="3150" y="2943"/>
                  </a:moveTo>
                  <a:cubicBezTo>
                    <a:pt x="3159" y="3621"/>
                    <a:pt x="3417" y="4450"/>
                    <a:pt x="3114" y="4825"/>
                  </a:cubicBezTo>
                  <a:cubicBezTo>
                    <a:pt x="2900" y="5089"/>
                    <a:pt x="2348" y="5256"/>
                    <a:pt x="1882" y="5256"/>
                  </a:cubicBezTo>
                  <a:cubicBezTo>
                    <a:pt x="1688" y="5256"/>
                    <a:pt x="1508" y="5227"/>
                    <a:pt x="1374" y="5164"/>
                  </a:cubicBezTo>
                  <a:cubicBezTo>
                    <a:pt x="964" y="4968"/>
                    <a:pt x="866" y="4120"/>
                    <a:pt x="589" y="3487"/>
                  </a:cubicBezTo>
                  <a:cubicBezTo>
                    <a:pt x="1526" y="3291"/>
                    <a:pt x="2249" y="3139"/>
                    <a:pt x="3150" y="2943"/>
                  </a:cubicBezTo>
                  <a:close/>
                  <a:moveTo>
                    <a:pt x="1654" y="1"/>
                  </a:moveTo>
                  <a:cubicBezTo>
                    <a:pt x="558" y="1"/>
                    <a:pt x="1" y="662"/>
                    <a:pt x="1" y="1908"/>
                  </a:cubicBezTo>
                  <a:cubicBezTo>
                    <a:pt x="108" y="2604"/>
                    <a:pt x="188" y="3309"/>
                    <a:pt x="322" y="3995"/>
                  </a:cubicBezTo>
                  <a:cubicBezTo>
                    <a:pt x="570" y="5281"/>
                    <a:pt x="875" y="5792"/>
                    <a:pt x="1644" y="5792"/>
                  </a:cubicBezTo>
                  <a:cubicBezTo>
                    <a:pt x="1980" y="5792"/>
                    <a:pt x="2406" y="5695"/>
                    <a:pt x="2954" y="5521"/>
                  </a:cubicBezTo>
                  <a:cubicBezTo>
                    <a:pt x="3578" y="5325"/>
                    <a:pt x="3935" y="4986"/>
                    <a:pt x="3783" y="4326"/>
                  </a:cubicBezTo>
                  <a:cubicBezTo>
                    <a:pt x="3489" y="3041"/>
                    <a:pt x="3177" y="1756"/>
                    <a:pt x="2820" y="490"/>
                  </a:cubicBezTo>
                  <a:cubicBezTo>
                    <a:pt x="2757" y="293"/>
                    <a:pt x="2409" y="88"/>
                    <a:pt x="2168" y="43"/>
                  </a:cubicBezTo>
                  <a:cubicBezTo>
                    <a:pt x="1986" y="15"/>
                    <a:pt x="1814"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23"/>
          <p:cNvGrpSpPr/>
          <p:nvPr/>
        </p:nvGrpSpPr>
        <p:grpSpPr>
          <a:xfrm>
            <a:off x="-263702" y="-64815"/>
            <a:ext cx="902952" cy="2281107"/>
            <a:chOff x="4736073" y="996146"/>
            <a:chExt cx="861760" cy="2177045"/>
          </a:xfrm>
        </p:grpSpPr>
        <p:sp>
          <p:nvSpPr>
            <p:cNvPr id="618" name="Google Shape;618;p23"/>
            <p:cNvSpPr/>
            <p:nvPr/>
          </p:nvSpPr>
          <p:spPr>
            <a:xfrm>
              <a:off x="4736073" y="996146"/>
              <a:ext cx="861760" cy="2177045"/>
            </a:xfrm>
            <a:custGeom>
              <a:rect b="b" l="l" r="r" t="t"/>
              <a:pathLst>
                <a:path extrusionOk="0" h="87581" w="34668">
                  <a:moveTo>
                    <a:pt x="19541" y="1390"/>
                  </a:moveTo>
                  <a:cubicBezTo>
                    <a:pt x="19691" y="1390"/>
                    <a:pt x="19854" y="1471"/>
                    <a:pt x="19975" y="1634"/>
                  </a:cubicBezTo>
                  <a:cubicBezTo>
                    <a:pt x="20153" y="1866"/>
                    <a:pt x="20189" y="2151"/>
                    <a:pt x="20189" y="2437"/>
                  </a:cubicBezTo>
                  <a:cubicBezTo>
                    <a:pt x="20207" y="2927"/>
                    <a:pt x="20216" y="2936"/>
                    <a:pt x="20724" y="2936"/>
                  </a:cubicBezTo>
                  <a:lnTo>
                    <a:pt x="20787" y="2936"/>
                  </a:lnTo>
                  <a:cubicBezTo>
                    <a:pt x="20829" y="2931"/>
                    <a:pt x="20868" y="2928"/>
                    <a:pt x="20904" y="2928"/>
                  </a:cubicBezTo>
                  <a:cubicBezTo>
                    <a:pt x="21116" y="2928"/>
                    <a:pt x="21227" y="3021"/>
                    <a:pt x="21144" y="3257"/>
                  </a:cubicBezTo>
                  <a:cubicBezTo>
                    <a:pt x="21135" y="3373"/>
                    <a:pt x="21135" y="3436"/>
                    <a:pt x="21126" y="3498"/>
                  </a:cubicBezTo>
                  <a:cubicBezTo>
                    <a:pt x="21106" y="3800"/>
                    <a:pt x="21101" y="3880"/>
                    <a:pt x="20940" y="3880"/>
                  </a:cubicBezTo>
                  <a:cubicBezTo>
                    <a:pt x="20882" y="3880"/>
                    <a:pt x="20804" y="3869"/>
                    <a:pt x="20698" y="3855"/>
                  </a:cubicBezTo>
                  <a:cubicBezTo>
                    <a:pt x="20638" y="3846"/>
                    <a:pt x="20580" y="3841"/>
                    <a:pt x="20524" y="3841"/>
                  </a:cubicBezTo>
                  <a:cubicBezTo>
                    <a:pt x="20262" y="3841"/>
                    <a:pt x="20040" y="3944"/>
                    <a:pt x="19841" y="4150"/>
                  </a:cubicBezTo>
                  <a:cubicBezTo>
                    <a:pt x="19702" y="4293"/>
                    <a:pt x="19561" y="4363"/>
                    <a:pt x="19436" y="4363"/>
                  </a:cubicBezTo>
                  <a:cubicBezTo>
                    <a:pt x="19258" y="4363"/>
                    <a:pt x="19114" y="4219"/>
                    <a:pt x="19056" y="3935"/>
                  </a:cubicBezTo>
                  <a:cubicBezTo>
                    <a:pt x="18905" y="3186"/>
                    <a:pt x="18949" y="2428"/>
                    <a:pt x="19163" y="1696"/>
                  </a:cubicBezTo>
                  <a:cubicBezTo>
                    <a:pt x="19220" y="1493"/>
                    <a:pt x="19372" y="1390"/>
                    <a:pt x="19541" y="1390"/>
                  </a:cubicBezTo>
                  <a:close/>
                  <a:moveTo>
                    <a:pt x="33664" y="2661"/>
                  </a:moveTo>
                  <a:cubicBezTo>
                    <a:pt x="33694" y="2661"/>
                    <a:pt x="33726" y="2663"/>
                    <a:pt x="33758" y="2669"/>
                  </a:cubicBezTo>
                  <a:cubicBezTo>
                    <a:pt x="34061" y="2713"/>
                    <a:pt x="34106" y="2981"/>
                    <a:pt x="34106" y="3204"/>
                  </a:cubicBezTo>
                  <a:cubicBezTo>
                    <a:pt x="34115" y="3873"/>
                    <a:pt x="34088" y="4551"/>
                    <a:pt x="33865" y="5193"/>
                  </a:cubicBezTo>
                  <a:cubicBezTo>
                    <a:pt x="33773" y="5466"/>
                    <a:pt x="33621" y="5603"/>
                    <a:pt x="33450" y="5603"/>
                  </a:cubicBezTo>
                  <a:cubicBezTo>
                    <a:pt x="33307" y="5603"/>
                    <a:pt x="33150" y="5509"/>
                    <a:pt x="33000" y="5318"/>
                  </a:cubicBezTo>
                  <a:cubicBezTo>
                    <a:pt x="32828" y="5097"/>
                    <a:pt x="32626" y="4921"/>
                    <a:pt x="32346" y="4921"/>
                  </a:cubicBezTo>
                  <a:cubicBezTo>
                    <a:pt x="32321" y="4921"/>
                    <a:pt x="32295" y="4923"/>
                    <a:pt x="32268" y="4926"/>
                  </a:cubicBezTo>
                  <a:cubicBezTo>
                    <a:pt x="32235" y="4929"/>
                    <a:pt x="32205" y="4931"/>
                    <a:pt x="32178" y="4931"/>
                  </a:cubicBezTo>
                  <a:cubicBezTo>
                    <a:pt x="31983" y="4931"/>
                    <a:pt x="31930" y="4845"/>
                    <a:pt x="32001" y="4649"/>
                  </a:cubicBezTo>
                  <a:cubicBezTo>
                    <a:pt x="32010" y="4560"/>
                    <a:pt x="32010" y="4498"/>
                    <a:pt x="32018" y="4435"/>
                  </a:cubicBezTo>
                  <a:cubicBezTo>
                    <a:pt x="32057" y="4105"/>
                    <a:pt x="32068" y="4009"/>
                    <a:pt x="32242" y="4009"/>
                  </a:cubicBezTo>
                  <a:cubicBezTo>
                    <a:pt x="32307" y="4009"/>
                    <a:pt x="32396" y="4023"/>
                    <a:pt x="32518" y="4043"/>
                  </a:cubicBezTo>
                  <a:cubicBezTo>
                    <a:pt x="32553" y="4048"/>
                    <a:pt x="32585" y="4051"/>
                    <a:pt x="32615" y="4051"/>
                  </a:cubicBezTo>
                  <a:cubicBezTo>
                    <a:pt x="32770" y="4051"/>
                    <a:pt x="32864" y="3971"/>
                    <a:pt x="32902" y="3784"/>
                  </a:cubicBezTo>
                  <a:cubicBezTo>
                    <a:pt x="32946" y="3516"/>
                    <a:pt x="33000" y="3249"/>
                    <a:pt x="33143" y="3008"/>
                  </a:cubicBezTo>
                  <a:cubicBezTo>
                    <a:pt x="33268" y="2803"/>
                    <a:pt x="33436" y="2661"/>
                    <a:pt x="33664" y="2661"/>
                  </a:cubicBezTo>
                  <a:close/>
                  <a:moveTo>
                    <a:pt x="19425" y="5513"/>
                  </a:moveTo>
                  <a:cubicBezTo>
                    <a:pt x="19662" y="5513"/>
                    <a:pt x="19820" y="5668"/>
                    <a:pt x="19930" y="5871"/>
                  </a:cubicBezTo>
                  <a:cubicBezTo>
                    <a:pt x="20055" y="6103"/>
                    <a:pt x="20082" y="6371"/>
                    <a:pt x="20073" y="6639"/>
                  </a:cubicBezTo>
                  <a:cubicBezTo>
                    <a:pt x="20057" y="6915"/>
                    <a:pt x="20160" y="7065"/>
                    <a:pt x="20401" y="7065"/>
                  </a:cubicBezTo>
                  <a:cubicBezTo>
                    <a:pt x="20432" y="7065"/>
                    <a:pt x="20466" y="7063"/>
                    <a:pt x="20501" y="7058"/>
                  </a:cubicBezTo>
                  <a:cubicBezTo>
                    <a:pt x="20548" y="7051"/>
                    <a:pt x="20589" y="7047"/>
                    <a:pt x="20626" y="7047"/>
                  </a:cubicBezTo>
                  <a:cubicBezTo>
                    <a:pt x="20868" y="7047"/>
                    <a:pt x="20918" y="7196"/>
                    <a:pt x="20840" y="7459"/>
                  </a:cubicBezTo>
                  <a:cubicBezTo>
                    <a:pt x="20831" y="7486"/>
                    <a:pt x="20831" y="7522"/>
                    <a:pt x="20831" y="7557"/>
                  </a:cubicBezTo>
                  <a:cubicBezTo>
                    <a:pt x="20875" y="7826"/>
                    <a:pt x="20836" y="7995"/>
                    <a:pt x="20598" y="7995"/>
                  </a:cubicBezTo>
                  <a:cubicBezTo>
                    <a:pt x="20544" y="7995"/>
                    <a:pt x="20479" y="7986"/>
                    <a:pt x="20403" y="7968"/>
                  </a:cubicBezTo>
                  <a:cubicBezTo>
                    <a:pt x="20362" y="7957"/>
                    <a:pt x="20322" y="7952"/>
                    <a:pt x="20284" y="7952"/>
                  </a:cubicBezTo>
                  <a:cubicBezTo>
                    <a:pt x="20063" y="7952"/>
                    <a:pt x="19883" y="8113"/>
                    <a:pt x="19716" y="8280"/>
                  </a:cubicBezTo>
                  <a:cubicBezTo>
                    <a:pt x="19578" y="8415"/>
                    <a:pt x="19446" y="8482"/>
                    <a:pt x="19329" y="8482"/>
                  </a:cubicBezTo>
                  <a:cubicBezTo>
                    <a:pt x="19160" y="8482"/>
                    <a:pt x="19021" y="8344"/>
                    <a:pt x="18931" y="8075"/>
                  </a:cubicBezTo>
                  <a:cubicBezTo>
                    <a:pt x="18913" y="8012"/>
                    <a:pt x="18896" y="7959"/>
                    <a:pt x="18887" y="7896"/>
                  </a:cubicBezTo>
                  <a:cubicBezTo>
                    <a:pt x="18887" y="7664"/>
                    <a:pt x="18887" y="7433"/>
                    <a:pt x="18887" y="7201"/>
                  </a:cubicBezTo>
                  <a:cubicBezTo>
                    <a:pt x="18878" y="6781"/>
                    <a:pt x="18887" y="6362"/>
                    <a:pt x="18994" y="5952"/>
                  </a:cubicBezTo>
                  <a:cubicBezTo>
                    <a:pt x="19047" y="5746"/>
                    <a:pt x="19128" y="5532"/>
                    <a:pt x="19386" y="5515"/>
                  </a:cubicBezTo>
                  <a:cubicBezTo>
                    <a:pt x="19399" y="5514"/>
                    <a:pt x="19412" y="5513"/>
                    <a:pt x="19425" y="5513"/>
                  </a:cubicBezTo>
                  <a:close/>
                  <a:moveTo>
                    <a:pt x="33122" y="6742"/>
                  </a:moveTo>
                  <a:cubicBezTo>
                    <a:pt x="33168" y="6742"/>
                    <a:pt x="33216" y="6749"/>
                    <a:pt x="33267" y="6763"/>
                  </a:cubicBezTo>
                  <a:cubicBezTo>
                    <a:pt x="33535" y="6835"/>
                    <a:pt x="33571" y="7085"/>
                    <a:pt x="33571" y="7317"/>
                  </a:cubicBezTo>
                  <a:cubicBezTo>
                    <a:pt x="33589" y="7932"/>
                    <a:pt x="33535" y="8539"/>
                    <a:pt x="33383" y="9128"/>
                  </a:cubicBezTo>
                  <a:cubicBezTo>
                    <a:pt x="33339" y="9315"/>
                    <a:pt x="33267" y="9493"/>
                    <a:pt x="33107" y="9609"/>
                  </a:cubicBezTo>
                  <a:cubicBezTo>
                    <a:pt x="33022" y="9674"/>
                    <a:pt x="32924" y="9725"/>
                    <a:pt x="32832" y="9725"/>
                  </a:cubicBezTo>
                  <a:cubicBezTo>
                    <a:pt x="32759" y="9725"/>
                    <a:pt x="32689" y="9692"/>
                    <a:pt x="32634" y="9609"/>
                  </a:cubicBezTo>
                  <a:cubicBezTo>
                    <a:pt x="32385" y="9215"/>
                    <a:pt x="32071" y="9003"/>
                    <a:pt x="31659" y="9003"/>
                  </a:cubicBezTo>
                  <a:cubicBezTo>
                    <a:pt x="31541" y="9003"/>
                    <a:pt x="31414" y="9020"/>
                    <a:pt x="31278" y="9056"/>
                  </a:cubicBezTo>
                  <a:cubicBezTo>
                    <a:pt x="31305" y="8887"/>
                    <a:pt x="31323" y="8762"/>
                    <a:pt x="31349" y="8646"/>
                  </a:cubicBezTo>
                  <a:cubicBezTo>
                    <a:pt x="31385" y="8458"/>
                    <a:pt x="31367" y="8218"/>
                    <a:pt x="31483" y="8102"/>
                  </a:cubicBezTo>
                  <a:cubicBezTo>
                    <a:pt x="31522" y="8060"/>
                    <a:pt x="31571" y="8045"/>
                    <a:pt x="31625" y="8045"/>
                  </a:cubicBezTo>
                  <a:cubicBezTo>
                    <a:pt x="31743" y="8045"/>
                    <a:pt x="31887" y="8116"/>
                    <a:pt x="32010" y="8128"/>
                  </a:cubicBezTo>
                  <a:cubicBezTo>
                    <a:pt x="32027" y="8130"/>
                    <a:pt x="32045" y="8130"/>
                    <a:pt x="32061" y="8130"/>
                  </a:cubicBezTo>
                  <a:cubicBezTo>
                    <a:pt x="32258" y="8130"/>
                    <a:pt x="32351" y="8032"/>
                    <a:pt x="32384" y="7843"/>
                  </a:cubicBezTo>
                  <a:cubicBezTo>
                    <a:pt x="32420" y="7566"/>
                    <a:pt x="32482" y="7299"/>
                    <a:pt x="32634" y="7067"/>
                  </a:cubicBezTo>
                  <a:cubicBezTo>
                    <a:pt x="32751" y="6884"/>
                    <a:pt x="32911" y="6742"/>
                    <a:pt x="33122" y="6742"/>
                  </a:cubicBezTo>
                  <a:close/>
                  <a:moveTo>
                    <a:pt x="19719" y="9615"/>
                  </a:moveTo>
                  <a:cubicBezTo>
                    <a:pt x="19963" y="9615"/>
                    <a:pt x="20117" y="9777"/>
                    <a:pt x="20225" y="9993"/>
                  </a:cubicBezTo>
                  <a:cubicBezTo>
                    <a:pt x="20350" y="10252"/>
                    <a:pt x="20368" y="10537"/>
                    <a:pt x="20368" y="10823"/>
                  </a:cubicBezTo>
                  <a:cubicBezTo>
                    <a:pt x="20376" y="10938"/>
                    <a:pt x="20368" y="11108"/>
                    <a:pt x="20492" y="11117"/>
                  </a:cubicBezTo>
                  <a:cubicBezTo>
                    <a:pt x="20805" y="11153"/>
                    <a:pt x="20742" y="11367"/>
                    <a:pt x="20760" y="11554"/>
                  </a:cubicBezTo>
                  <a:cubicBezTo>
                    <a:pt x="20760" y="11625"/>
                    <a:pt x="20751" y="11706"/>
                    <a:pt x="20769" y="11777"/>
                  </a:cubicBezTo>
                  <a:cubicBezTo>
                    <a:pt x="20858" y="12018"/>
                    <a:pt x="20769" y="12071"/>
                    <a:pt x="20528" y="12071"/>
                  </a:cubicBezTo>
                  <a:cubicBezTo>
                    <a:pt x="20287" y="12080"/>
                    <a:pt x="20127" y="12268"/>
                    <a:pt x="19957" y="12428"/>
                  </a:cubicBezTo>
                  <a:cubicBezTo>
                    <a:pt x="19843" y="12539"/>
                    <a:pt x="19729" y="12593"/>
                    <a:pt x="19624" y="12593"/>
                  </a:cubicBezTo>
                  <a:cubicBezTo>
                    <a:pt x="19474" y="12593"/>
                    <a:pt x="19342" y="12483"/>
                    <a:pt x="19252" y="12268"/>
                  </a:cubicBezTo>
                  <a:cubicBezTo>
                    <a:pt x="19136" y="12000"/>
                    <a:pt x="19136" y="11724"/>
                    <a:pt x="19136" y="11438"/>
                  </a:cubicBezTo>
                  <a:cubicBezTo>
                    <a:pt x="19163" y="10983"/>
                    <a:pt x="19172" y="10528"/>
                    <a:pt x="19270" y="10091"/>
                  </a:cubicBezTo>
                  <a:cubicBezTo>
                    <a:pt x="19315" y="9877"/>
                    <a:pt x="19386" y="9645"/>
                    <a:pt x="19663" y="9618"/>
                  </a:cubicBezTo>
                  <a:cubicBezTo>
                    <a:pt x="19682" y="9616"/>
                    <a:pt x="19701" y="9615"/>
                    <a:pt x="19719" y="9615"/>
                  </a:cubicBezTo>
                  <a:close/>
                  <a:moveTo>
                    <a:pt x="32219" y="10752"/>
                  </a:moveTo>
                  <a:cubicBezTo>
                    <a:pt x="32260" y="10752"/>
                    <a:pt x="32304" y="10757"/>
                    <a:pt x="32349" y="10769"/>
                  </a:cubicBezTo>
                  <a:cubicBezTo>
                    <a:pt x="32563" y="10823"/>
                    <a:pt x="32625" y="11010"/>
                    <a:pt x="32634" y="11206"/>
                  </a:cubicBezTo>
                  <a:cubicBezTo>
                    <a:pt x="32679" y="11929"/>
                    <a:pt x="32634" y="12633"/>
                    <a:pt x="32402" y="13320"/>
                  </a:cubicBezTo>
                  <a:cubicBezTo>
                    <a:pt x="32316" y="13569"/>
                    <a:pt x="32132" y="13714"/>
                    <a:pt x="31946" y="13714"/>
                  </a:cubicBezTo>
                  <a:cubicBezTo>
                    <a:pt x="31805" y="13714"/>
                    <a:pt x="31664" y="13630"/>
                    <a:pt x="31563" y="13445"/>
                  </a:cubicBezTo>
                  <a:cubicBezTo>
                    <a:pt x="31389" y="13117"/>
                    <a:pt x="31099" y="13002"/>
                    <a:pt x="30771" y="13002"/>
                  </a:cubicBezTo>
                  <a:cubicBezTo>
                    <a:pt x="30681" y="13002"/>
                    <a:pt x="30588" y="13011"/>
                    <a:pt x="30493" y="13026"/>
                  </a:cubicBezTo>
                  <a:cubicBezTo>
                    <a:pt x="30388" y="13042"/>
                    <a:pt x="30285" y="13061"/>
                    <a:pt x="30175" y="13061"/>
                  </a:cubicBezTo>
                  <a:cubicBezTo>
                    <a:pt x="30099" y="13061"/>
                    <a:pt x="30019" y="13052"/>
                    <a:pt x="29931" y="13026"/>
                  </a:cubicBezTo>
                  <a:cubicBezTo>
                    <a:pt x="30100" y="12732"/>
                    <a:pt x="30261" y="12464"/>
                    <a:pt x="30404" y="12187"/>
                  </a:cubicBezTo>
                  <a:cubicBezTo>
                    <a:pt x="30449" y="12111"/>
                    <a:pt x="30489" y="12068"/>
                    <a:pt x="30560" y="12068"/>
                  </a:cubicBezTo>
                  <a:cubicBezTo>
                    <a:pt x="30573" y="12068"/>
                    <a:pt x="30586" y="12069"/>
                    <a:pt x="30600" y="12071"/>
                  </a:cubicBezTo>
                  <a:cubicBezTo>
                    <a:pt x="30698" y="12080"/>
                    <a:pt x="30787" y="12089"/>
                    <a:pt x="30885" y="12107"/>
                  </a:cubicBezTo>
                  <a:cubicBezTo>
                    <a:pt x="31011" y="12129"/>
                    <a:pt x="31107" y="12143"/>
                    <a:pt x="31180" y="12143"/>
                  </a:cubicBezTo>
                  <a:cubicBezTo>
                    <a:pt x="31378" y="12143"/>
                    <a:pt x="31421" y="12039"/>
                    <a:pt x="31492" y="11688"/>
                  </a:cubicBezTo>
                  <a:cubicBezTo>
                    <a:pt x="31537" y="11438"/>
                    <a:pt x="31599" y="11197"/>
                    <a:pt x="31769" y="11001"/>
                  </a:cubicBezTo>
                  <a:cubicBezTo>
                    <a:pt x="31885" y="10856"/>
                    <a:pt x="32036" y="10752"/>
                    <a:pt x="32219" y="10752"/>
                  </a:cubicBezTo>
                  <a:close/>
                  <a:moveTo>
                    <a:pt x="24052" y="461"/>
                  </a:moveTo>
                  <a:cubicBezTo>
                    <a:pt x="24676" y="461"/>
                    <a:pt x="25301" y="465"/>
                    <a:pt x="25925" y="465"/>
                  </a:cubicBezTo>
                  <a:cubicBezTo>
                    <a:pt x="26066" y="464"/>
                    <a:pt x="26206" y="463"/>
                    <a:pt x="26346" y="463"/>
                  </a:cubicBezTo>
                  <a:cubicBezTo>
                    <a:pt x="27749" y="463"/>
                    <a:pt x="29152" y="544"/>
                    <a:pt x="30546" y="706"/>
                  </a:cubicBezTo>
                  <a:cubicBezTo>
                    <a:pt x="31332" y="804"/>
                    <a:pt x="31876" y="1393"/>
                    <a:pt x="31804" y="2160"/>
                  </a:cubicBezTo>
                  <a:cubicBezTo>
                    <a:pt x="31528" y="4944"/>
                    <a:pt x="31100" y="7700"/>
                    <a:pt x="30475" y="10430"/>
                  </a:cubicBezTo>
                  <a:cubicBezTo>
                    <a:pt x="30100" y="12054"/>
                    <a:pt x="29146" y="13294"/>
                    <a:pt x="28209" y="14587"/>
                  </a:cubicBezTo>
                  <a:cubicBezTo>
                    <a:pt x="27747" y="15228"/>
                    <a:pt x="27226" y="15515"/>
                    <a:pt x="26492" y="15515"/>
                  </a:cubicBezTo>
                  <a:cubicBezTo>
                    <a:pt x="26418" y="15515"/>
                    <a:pt x="26342" y="15512"/>
                    <a:pt x="26264" y="15506"/>
                  </a:cubicBezTo>
                  <a:cubicBezTo>
                    <a:pt x="25274" y="15435"/>
                    <a:pt x="24284" y="15470"/>
                    <a:pt x="23320" y="15229"/>
                  </a:cubicBezTo>
                  <a:cubicBezTo>
                    <a:pt x="23285" y="15221"/>
                    <a:pt x="23258" y="15221"/>
                    <a:pt x="23222" y="15212"/>
                  </a:cubicBezTo>
                  <a:cubicBezTo>
                    <a:pt x="22660" y="15105"/>
                    <a:pt x="22277" y="14819"/>
                    <a:pt x="22089" y="14239"/>
                  </a:cubicBezTo>
                  <a:cubicBezTo>
                    <a:pt x="21804" y="13383"/>
                    <a:pt x="21358" y="12589"/>
                    <a:pt x="21242" y="11679"/>
                  </a:cubicBezTo>
                  <a:cubicBezTo>
                    <a:pt x="21233" y="11563"/>
                    <a:pt x="21215" y="11447"/>
                    <a:pt x="21215" y="11331"/>
                  </a:cubicBezTo>
                  <a:cubicBezTo>
                    <a:pt x="21224" y="9119"/>
                    <a:pt x="21322" y="6915"/>
                    <a:pt x="21509" y="4712"/>
                  </a:cubicBezTo>
                  <a:cubicBezTo>
                    <a:pt x="21590" y="3712"/>
                    <a:pt x="21679" y="2704"/>
                    <a:pt x="21777" y="1705"/>
                  </a:cubicBezTo>
                  <a:cubicBezTo>
                    <a:pt x="21840" y="974"/>
                    <a:pt x="22375" y="474"/>
                    <a:pt x="23115" y="465"/>
                  </a:cubicBezTo>
                  <a:cubicBezTo>
                    <a:pt x="23427" y="462"/>
                    <a:pt x="23740" y="461"/>
                    <a:pt x="24052" y="461"/>
                  </a:cubicBezTo>
                  <a:close/>
                  <a:moveTo>
                    <a:pt x="23436" y="15751"/>
                  </a:moveTo>
                  <a:cubicBezTo>
                    <a:pt x="23470" y="15751"/>
                    <a:pt x="23511" y="15759"/>
                    <a:pt x="23561" y="15774"/>
                  </a:cubicBezTo>
                  <a:cubicBezTo>
                    <a:pt x="23758" y="15827"/>
                    <a:pt x="23954" y="15854"/>
                    <a:pt x="24150" y="15863"/>
                  </a:cubicBezTo>
                  <a:cubicBezTo>
                    <a:pt x="24337" y="15872"/>
                    <a:pt x="24346" y="15934"/>
                    <a:pt x="24320" y="16104"/>
                  </a:cubicBezTo>
                  <a:cubicBezTo>
                    <a:pt x="23847" y="19164"/>
                    <a:pt x="23383" y="22224"/>
                    <a:pt x="22919" y="25283"/>
                  </a:cubicBezTo>
                  <a:cubicBezTo>
                    <a:pt x="22446" y="28406"/>
                    <a:pt x="21982" y="31528"/>
                    <a:pt x="21509" y="34650"/>
                  </a:cubicBezTo>
                  <a:cubicBezTo>
                    <a:pt x="21054" y="37630"/>
                    <a:pt x="20591" y="40610"/>
                    <a:pt x="20145" y="43589"/>
                  </a:cubicBezTo>
                  <a:cubicBezTo>
                    <a:pt x="19627" y="46988"/>
                    <a:pt x="19119" y="50396"/>
                    <a:pt x="18601" y="53795"/>
                  </a:cubicBezTo>
                  <a:cubicBezTo>
                    <a:pt x="18378" y="55312"/>
                    <a:pt x="18146" y="56828"/>
                    <a:pt x="17914" y="58345"/>
                  </a:cubicBezTo>
                  <a:cubicBezTo>
                    <a:pt x="17889" y="58513"/>
                    <a:pt x="17840" y="58586"/>
                    <a:pt x="17669" y="58586"/>
                  </a:cubicBezTo>
                  <a:cubicBezTo>
                    <a:pt x="17659" y="58586"/>
                    <a:pt x="17649" y="58586"/>
                    <a:pt x="17638" y="58586"/>
                  </a:cubicBezTo>
                  <a:cubicBezTo>
                    <a:pt x="17556" y="58579"/>
                    <a:pt x="17472" y="58575"/>
                    <a:pt x="17387" y="58575"/>
                  </a:cubicBezTo>
                  <a:cubicBezTo>
                    <a:pt x="17241" y="58575"/>
                    <a:pt x="17092" y="58587"/>
                    <a:pt x="16951" y="58621"/>
                  </a:cubicBezTo>
                  <a:cubicBezTo>
                    <a:pt x="16932" y="58624"/>
                    <a:pt x="16915" y="58626"/>
                    <a:pt x="16901" y="58626"/>
                  </a:cubicBezTo>
                  <a:cubicBezTo>
                    <a:pt x="16791" y="58626"/>
                    <a:pt x="16827" y="58539"/>
                    <a:pt x="16835" y="58452"/>
                  </a:cubicBezTo>
                  <a:cubicBezTo>
                    <a:pt x="17022" y="57212"/>
                    <a:pt x="17210" y="55981"/>
                    <a:pt x="17397" y="54749"/>
                  </a:cubicBezTo>
                  <a:cubicBezTo>
                    <a:pt x="17700" y="52733"/>
                    <a:pt x="18012" y="50717"/>
                    <a:pt x="18316" y="48710"/>
                  </a:cubicBezTo>
                  <a:cubicBezTo>
                    <a:pt x="18646" y="46542"/>
                    <a:pt x="18976" y="44374"/>
                    <a:pt x="19306" y="42198"/>
                  </a:cubicBezTo>
                  <a:cubicBezTo>
                    <a:pt x="19654" y="39941"/>
                    <a:pt x="19993" y="37675"/>
                    <a:pt x="20332" y="35418"/>
                  </a:cubicBezTo>
                  <a:cubicBezTo>
                    <a:pt x="20707" y="32964"/>
                    <a:pt x="21081" y="30520"/>
                    <a:pt x="21447" y="28067"/>
                  </a:cubicBezTo>
                  <a:cubicBezTo>
                    <a:pt x="21795" y="25801"/>
                    <a:pt x="22134" y="23526"/>
                    <a:pt x="22482" y="21251"/>
                  </a:cubicBezTo>
                  <a:cubicBezTo>
                    <a:pt x="22749" y="19485"/>
                    <a:pt x="23026" y="17727"/>
                    <a:pt x="23285" y="15961"/>
                  </a:cubicBezTo>
                  <a:cubicBezTo>
                    <a:pt x="23304" y="15811"/>
                    <a:pt x="23343" y="15751"/>
                    <a:pt x="23436" y="15751"/>
                  </a:cubicBezTo>
                  <a:close/>
                  <a:moveTo>
                    <a:pt x="25058" y="15928"/>
                  </a:moveTo>
                  <a:cubicBezTo>
                    <a:pt x="25098" y="15928"/>
                    <a:pt x="25143" y="15933"/>
                    <a:pt x="25194" y="15943"/>
                  </a:cubicBezTo>
                  <a:cubicBezTo>
                    <a:pt x="25218" y="15946"/>
                    <a:pt x="25241" y="15947"/>
                    <a:pt x="25265" y="15947"/>
                  </a:cubicBezTo>
                  <a:cubicBezTo>
                    <a:pt x="25313" y="15947"/>
                    <a:pt x="25360" y="15943"/>
                    <a:pt x="25408" y="15943"/>
                  </a:cubicBezTo>
                  <a:cubicBezTo>
                    <a:pt x="26032" y="15979"/>
                    <a:pt x="26032" y="15979"/>
                    <a:pt x="25943" y="16585"/>
                  </a:cubicBezTo>
                  <a:cubicBezTo>
                    <a:pt x="25461" y="19761"/>
                    <a:pt x="24980" y="22937"/>
                    <a:pt x="24498" y="26113"/>
                  </a:cubicBezTo>
                  <a:cubicBezTo>
                    <a:pt x="23936" y="29789"/>
                    <a:pt x="23392" y="33455"/>
                    <a:pt x="22830" y="37131"/>
                  </a:cubicBezTo>
                  <a:cubicBezTo>
                    <a:pt x="22321" y="40520"/>
                    <a:pt x="21795" y="43919"/>
                    <a:pt x="21278" y="47309"/>
                  </a:cubicBezTo>
                  <a:cubicBezTo>
                    <a:pt x="20831" y="50289"/>
                    <a:pt x="20385" y="53269"/>
                    <a:pt x="19930" y="56239"/>
                  </a:cubicBezTo>
                  <a:cubicBezTo>
                    <a:pt x="19806" y="57069"/>
                    <a:pt x="19681" y="57899"/>
                    <a:pt x="19556" y="58737"/>
                  </a:cubicBezTo>
                  <a:cubicBezTo>
                    <a:pt x="19543" y="58862"/>
                    <a:pt x="19518" y="58925"/>
                    <a:pt x="19440" y="58925"/>
                  </a:cubicBezTo>
                  <a:cubicBezTo>
                    <a:pt x="19406" y="58925"/>
                    <a:pt x="19363" y="58913"/>
                    <a:pt x="19306" y="58889"/>
                  </a:cubicBezTo>
                  <a:cubicBezTo>
                    <a:pt x="19083" y="58809"/>
                    <a:pt x="18842" y="58746"/>
                    <a:pt x="18610" y="58693"/>
                  </a:cubicBezTo>
                  <a:cubicBezTo>
                    <a:pt x="18423" y="58657"/>
                    <a:pt x="18360" y="58577"/>
                    <a:pt x="18387" y="58380"/>
                  </a:cubicBezTo>
                  <a:cubicBezTo>
                    <a:pt x="18869" y="55267"/>
                    <a:pt x="19351" y="52153"/>
                    <a:pt x="19814" y="49040"/>
                  </a:cubicBezTo>
                  <a:cubicBezTo>
                    <a:pt x="20350" y="45516"/>
                    <a:pt x="20876" y="41984"/>
                    <a:pt x="21411" y="38460"/>
                  </a:cubicBezTo>
                  <a:cubicBezTo>
                    <a:pt x="21893" y="35337"/>
                    <a:pt x="22375" y="32215"/>
                    <a:pt x="22848" y="29093"/>
                  </a:cubicBezTo>
                  <a:cubicBezTo>
                    <a:pt x="23365" y="25694"/>
                    <a:pt x="23865" y="22304"/>
                    <a:pt x="24382" y="18914"/>
                  </a:cubicBezTo>
                  <a:cubicBezTo>
                    <a:pt x="24516" y="18031"/>
                    <a:pt x="24668" y="17147"/>
                    <a:pt x="24775" y="16264"/>
                  </a:cubicBezTo>
                  <a:cubicBezTo>
                    <a:pt x="24804" y="16026"/>
                    <a:pt x="24885" y="15928"/>
                    <a:pt x="25058" y="15928"/>
                  </a:cubicBezTo>
                  <a:close/>
                  <a:moveTo>
                    <a:pt x="22409" y="15451"/>
                  </a:moveTo>
                  <a:cubicBezTo>
                    <a:pt x="22427" y="15451"/>
                    <a:pt x="22451" y="15457"/>
                    <a:pt x="22482" y="15470"/>
                  </a:cubicBezTo>
                  <a:cubicBezTo>
                    <a:pt x="22625" y="15524"/>
                    <a:pt x="22874" y="15479"/>
                    <a:pt x="22830" y="15774"/>
                  </a:cubicBezTo>
                  <a:cubicBezTo>
                    <a:pt x="22732" y="16336"/>
                    <a:pt x="22651" y="16889"/>
                    <a:pt x="22571" y="17451"/>
                  </a:cubicBezTo>
                  <a:cubicBezTo>
                    <a:pt x="22259" y="19476"/>
                    <a:pt x="21956" y="21501"/>
                    <a:pt x="21643" y="23526"/>
                  </a:cubicBezTo>
                  <a:cubicBezTo>
                    <a:pt x="21313" y="25685"/>
                    <a:pt x="20983" y="27844"/>
                    <a:pt x="20662" y="30003"/>
                  </a:cubicBezTo>
                  <a:cubicBezTo>
                    <a:pt x="20332" y="32153"/>
                    <a:pt x="20011" y="34303"/>
                    <a:pt x="19681" y="36444"/>
                  </a:cubicBezTo>
                  <a:cubicBezTo>
                    <a:pt x="19404" y="38308"/>
                    <a:pt x="19119" y="40164"/>
                    <a:pt x="18842" y="42019"/>
                  </a:cubicBezTo>
                  <a:cubicBezTo>
                    <a:pt x="18530" y="44044"/>
                    <a:pt x="18227" y="46069"/>
                    <a:pt x="17914" y="48094"/>
                  </a:cubicBezTo>
                  <a:cubicBezTo>
                    <a:pt x="17611" y="50084"/>
                    <a:pt x="17317" y="52082"/>
                    <a:pt x="17013" y="54071"/>
                  </a:cubicBezTo>
                  <a:cubicBezTo>
                    <a:pt x="16790" y="55526"/>
                    <a:pt x="16558" y="56980"/>
                    <a:pt x="16353" y="58434"/>
                  </a:cubicBezTo>
                  <a:cubicBezTo>
                    <a:pt x="16317" y="58648"/>
                    <a:pt x="16255" y="58773"/>
                    <a:pt x="16032" y="58817"/>
                  </a:cubicBezTo>
                  <a:cubicBezTo>
                    <a:pt x="15836" y="58862"/>
                    <a:pt x="15639" y="58942"/>
                    <a:pt x="15407" y="59023"/>
                  </a:cubicBezTo>
                  <a:cubicBezTo>
                    <a:pt x="15506" y="58318"/>
                    <a:pt x="15595" y="57631"/>
                    <a:pt x="15693" y="56944"/>
                  </a:cubicBezTo>
                  <a:cubicBezTo>
                    <a:pt x="16005" y="54839"/>
                    <a:pt x="16300" y="52724"/>
                    <a:pt x="16621" y="50619"/>
                  </a:cubicBezTo>
                  <a:cubicBezTo>
                    <a:pt x="16933" y="48487"/>
                    <a:pt x="17254" y="46364"/>
                    <a:pt x="17584" y="44232"/>
                  </a:cubicBezTo>
                  <a:cubicBezTo>
                    <a:pt x="17932" y="42028"/>
                    <a:pt x="18280" y="39816"/>
                    <a:pt x="18628" y="37612"/>
                  </a:cubicBezTo>
                  <a:cubicBezTo>
                    <a:pt x="19038" y="35088"/>
                    <a:pt x="19449" y="32572"/>
                    <a:pt x="19868" y="30056"/>
                  </a:cubicBezTo>
                  <a:cubicBezTo>
                    <a:pt x="20296" y="27523"/>
                    <a:pt x="20724" y="24989"/>
                    <a:pt x="21153" y="22455"/>
                  </a:cubicBezTo>
                  <a:cubicBezTo>
                    <a:pt x="21545" y="20190"/>
                    <a:pt x="21947" y="17924"/>
                    <a:pt x="22348" y="15658"/>
                  </a:cubicBezTo>
                  <a:cubicBezTo>
                    <a:pt x="22363" y="15598"/>
                    <a:pt x="22316" y="15451"/>
                    <a:pt x="22409" y="15451"/>
                  </a:cubicBezTo>
                  <a:close/>
                  <a:moveTo>
                    <a:pt x="27103" y="15950"/>
                  </a:moveTo>
                  <a:cubicBezTo>
                    <a:pt x="27368" y="15950"/>
                    <a:pt x="27355" y="15997"/>
                    <a:pt x="27308" y="16362"/>
                  </a:cubicBezTo>
                  <a:cubicBezTo>
                    <a:pt x="27076" y="18031"/>
                    <a:pt x="26862" y="19708"/>
                    <a:pt x="26630" y="21385"/>
                  </a:cubicBezTo>
                  <a:cubicBezTo>
                    <a:pt x="26380" y="23223"/>
                    <a:pt x="26122" y="25069"/>
                    <a:pt x="25854" y="26907"/>
                  </a:cubicBezTo>
                  <a:cubicBezTo>
                    <a:pt x="25569" y="28816"/>
                    <a:pt x="25283" y="30725"/>
                    <a:pt x="24989" y="32634"/>
                  </a:cubicBezTo>
                  <a:cubicBezTo>
                    <a:pt x="24560" y="35320"/>
                    <a:pt x="24141" y="38005"/>
                    <a:pt x="23695" y="40681"/>
                  </a:cubicBezTo>
                  <a:cubicBezTo>
                    <a:pt x="23276" y="43250"/>
                    <a:pt x="22839" y="45820"/>
                    <a:pt x="22402" y="48380"/>
                  </a:cubicBezTo>
                  <a:cubicBezTo>
                    <a:pt x="21973" y="50833"/>
                    <a:pt x="21545" y="53286"/>
                    <a:pt x="21108" y="55731"/>
                  </a:cubicBezTo>
                  <a:cubicBezTo>
                    <a:pt x="20894" y="56962"/>
                    <a:pt x="20671" y="58193"/>
                    <a:pt x="20439" y="59442"/>
                  </a:cubicBezTo>
                  <a:cubicBezTo>
                    <a:pt x="19957" y="59183"/>
                    <a:pt x="19966" y="59183"/>
                    <a:pt x="20046" y="58719"/>
                  </a:cubicBezTo>
                  <a:cubicBezTo>
                    <a:pt x="20376" y="56560"/>
                    <a:pt x="20698" y="54402"/>
                    <a:pt x="21028" y="52243"/>
                  </a:cubicBezTo>
                  <a:cubicBezTo>
                    <a:pt x="21358" y="50084"/>
                    <a:pt x="21688" y="47925"/>
                    <a:pt x="22018" y="45766"/>
                  </a:cubicBezTo>
                  <a:cubicBezTo>
                    <a:pt x="22339" y="43607"/>
                    <a:pt x="22669" y="41448"/>
                    <a:pt x="22990" y="39289"/>
                  </a:cubicBezTo>
                  <a:cubicBezTo>
                    <a:pt x="23267" y="37452"/>
                    <a:pt x="23543" y="35614"/>
                    <a:pt x="23829" y="33776"/>
                  </a:cubicBezTo>
                  <a:cubicBezTo>
                    <a:pt x="24132" y="31760"/>
                    <a:pt x="24444" y="29735"/>
                    <a:pt x="24748" y="27710"/>
                  </a:cubicBezTo>
                  <a:cubicBezTo>
                    <a:pt x="25122" y="25266"/>
                    <a:pt x="25497" y="22812"/>
                    <a:pt x="25872" y="20368"/>
                  </a:cubicBezTo>
                  <a:cubicBezTo>
                    <a:pt x="26068" y="19048"/>
                    <a:pt x="26264" y="17727"/>
                    <a:pt x="26461" y="16407"/>
                  </a:cubicBezTo>
                  <a:cubicBezTo>
                    <a:pt x="26523" y="15970"/>
                    <a:pt x="26523" y="15970"/>
                    <a:pt x="26969" y="15952"/>
                  </a:cubicBezTo>
                  <a:cubicBezTo>
                    <a:pt x="27020" y="15951"/>
                    <a:pt x="27065" y="15950"/>
                    <a:pt x="27103" y="15950"/>
                  </a:cubicBezTo>
                  <a:close/>
                  <a:moveTo>
                    <a:pt x="14051" y="69148"/>
                  </a:moveTo>
                  <a:cubicBezTo>
                    <a:pt x="14221" y="69237"/>
                    <a:pt x="14373" y="69326"/>
                    <a:pt x="14533" y="69407"/>
                  </a:cubicBezTo>
                  <a:cubicBezTo>
                    <a:pt x="14631" y="69460"/>
                    <a:pt x="14658" y="69540"/>
                    <a:pt x="14640" y="69639"/>
                  </a:cubicBezTo>
                  <a:cubicBezTo>
                    <a:pt x="14551" y="70227"/>
                    <a:pt x="14480" y="70807"/>
                    <a:pt x="14382" y="71387"/>
                  </a:cubicBezTo>
                  <a:cubicBezTo>
                    <a:pt x="14361" y="71504"/>
                    <a:pt x="14307" y="71535"/>
                    <a:pt x="14241" y="71535"/>
                  </a:cubicBezTo>
                  <a:cubicBezTo>
                    <a:pt x="14166" y="71535"/>
                    <a:pt x="14076" y="71494"/>
                    <a:pt x="14009" y="71494"/>
                  </a:cubicBezTo>
                  <a:cubicBezTo>
                    <a:pt x="14005" y="71494"/>
                    <a:pt x="14001" y="71494"/>
                    <a:pt x="13998" y="71494"/>
                  </a:cubicBezTo>
                  <a:cubicBezTo>
                    <a:pt x="13988" y="71495"/>
                    <a:pt x="13979" y="71495"/>
                    <a:pt x="13969" y="71495"/>
                  </a:cubicBezTo>
                  <a:cubicBezTo>
                    <a:pt x="13827" y="71495"/>
                    <a:pt x="13750" y="71429"/>
                    <a:pt x="13775" y="71244"/>
                  </a:cubicBezTo>
                  <a:cubicBezTo>
                    <a:pt x="13855" y="70665"/>
                    <a:pt x="13918" y="70085"/>
                    <a:pt x="13998" y="69496"/>
                  </a:cubicBezTo>
                  <a:cubicBezTo>
                    <a:pt x="14007" y="69389"/>
                    <a:pt x="14034" y="69273"/>
                    <a:pt x="14051" y="69148"/>
                  </a:cubicBezTo>
                  <a:close/>
                  <a:moveTo>
                    <a:pt x="15205" y="69733"/>
                  </a:moveTo>
                  <a:cubicBezTo>
                    <a:pt x="15237" y="69733"/>
                    <a:pt x="15277" y="69744"/>
                    <a:pt x="15327" y="69764"/>
                  </a:cubicBezTo>
                  <a:cubicBezTo>
                    <a:pt x="15532" y="69844"/>
                    <a:pt x="15746" y="69906"/>
                    <a:pt x="15961" y="69942"/>
                  </a:cubicBezTo>
                  <a:cubicBezTo>
                    <a:pt x="16103" y="69978"/>
                    <a:pt x="16148" y="70022"/>
                    <a:pt x="16121" y="70174"/>
                  </a:cubicBezTo>
                  <a:cubicBezTo>
                    <a:pt x="16032" y="70638"/>
                    <a:pt x="15970" y="71102"/>
                    <a:pt x="15907" y="71566"/>
                  </a:cubicBezTo>
                  <a:cubicBezTo>
                    <a:pt x="15893" y="71680"/>
                    <a:pt x="15861" y="71737"/>
                    <a:pt x="15804" y="71737"/>
                  </a:cubicBezTo>
                  <a:cubicBezTo>
                    <a:pt x="15789" y="71737"/>
                    <a:pt x="15773" y="71733"/>
                    <a:pt x="15755" y="71726"/>
                  </a:cubicBezTo>
                  <a:cubicBezTo>
                    <a:pt x="15604" y="71708"/>
                    <a:pt x="15506" y="71690"/>
                    <a:pt x="15399" y="71673"/>
                  </a:cubicBezTo>
                  <a:cubicBezTo>
                    <a:pt x="14837" y="71566"/>
                    <a:pt x="14837" y="71566"/>
                    <a:pt x="14926" y="71021"/>
                  </a:cubicBezTo>
                  <a:cubicBezTo>
                    <a:pt x="14979" y="70647"/>
                    <a:pt x="15051" y="70272"/>
                    <a:pt x="15095" y="69906"/>
                  </a:cubicBezTo>
                  <a:cubicBezTo>
                    <a:pt x="15107" y="69784"/>
                    <a:pt x="15136" y="69733"/>
                    <a:pt x="15205" y="69733"/>
                  </a:cubicBezTo>
                  <a:close/>
                  <a:moveTo>
                    <a:pt x="16815" y="70075"/>
                  </a:moveTo>
                  <a:cubicBezTo>
                    <a:pt x="16845" y="70075"/>
                    <a:pt x="16878" y="70079"/>
                    <a:pt x="16915" y="70085"/>
                  </a:cubicBezTo>
                  <a:cubicBezTo>
                    <a:pt x="16951" y="70091"/>
                    <a:pt x="16987" y="70093"/>
                    <a:pt x="17022" y="70093"/>
                  </a:cubicBezTo>
                  <a:cubicBezTo>
                    <a:pt x="17093" y="70093"/>
                    <a:pt x="17162" y="70085"/>
                    <a:pt x="17227" y="70085"/>
                  </a:cubicBezTo>
                  <a:cubicBezTo>
                    <a:pt x="17816" y="70094"/>
                    <a:pt x="17816" y="70094"/>
                    <a:pt x="17736" y="70682"/>
                  </a:cubicBezTo>
                  <a:cubicBezTo>
                    <a:pt x="17682" y="71075"/>
                    <a:pt x="17611" y="71467"/>
                    <a:pt x="17557" y="71860"/>
                  </a:cubicBezTo>
                  <a:cubicBezTo>
                    <a:pt x="17543" y="71971"/>
                    <a:pt x="17509" y="72027"/>
                    <a:pt x="17421" y="72027"/>
                  </a:cubicBezTo>
                  <a:cubicBezTo>
                    <a:pt x="17403" y="72027"/>
                    <a:pt x="17383" y="72025"/>
                    <a:pt x="17361" y="72021"/>
                  </a:cubicBezTo>
                  <a:cubicBezTo>
                    <a:pt x="17085" y="71958"/>
                    <a:pt x="16808" y="71905"/>
                    <a:pt x="16523" y="71860"/>
                  </a:cubicBezTo>
                  <a:cubicBezTo>
                    <a:pt x="16398" y="71833"/>
                    <a:pt x="16353" y="71789"/>
                    <a:pt x="16380" y="71655"/>
                  </a:cubicBezTo>
                  <a:cubicBezTo>
                    <a:pt x="16451" y="71218"/>
                    <a:pt x="16523" y="70781"/>
                    <a:pt x="16576" y="70343"/>
                  </a:cubicBezTo>
                  <a:cubicBezTo>
                    <a:pt x="16598" y="70151"/>
                    <a:pt x="16670" y="70075"/>
                    <a:pt x="16815" y="70075"/>
                  </a:cubicBezTo>
                  <a:close/>
                  <a:moveTo>
                    <a:pt x="18378" y="69978"/>
                  </a:moveTo>
                  <a:cubicBezTo>
                    <a:pt x="18414" y="69987"/>
                    <a:pt x="18450" y="69995"/>
                    <a:pt x="18494" y="69995"/>
                  </a:cubicBezTo>
                  <a:cubicBezTo>
                    <a:pt x="18360" y="70709"/>
                    <a:pt x="18227" y="71414"/>
                    <a:pt x="18093" y="72128"/>
                  </a:cubicBezTo>
                  <a:lnTo>
                    <a:pt x="18012" y="72110"/>
                  </a:lnTo>
                  <a:cubicBezTo>
                    <a:pt x="18146" y="71405"/>
                    <a:pt x="18182" y="70673"/>
                    <a:pt x="18378" y="69978"/>
                  </a:cubicBezTo>
                  <a:close/>
                  <a:moveTo>
                    <a:pt x="12921" y="71920"/>
                  </a:moveTo>
                  <a:cubicBezTo>
                    <a:pt x="13002" y="71920"/>
                    <a:pt x="13090" y="71921"/>
                    <a:pt x="13186" y="71922"/>
                  </a:cubicBezTo>
                  <a:cubicBezTo>
                    <a:pt x="14346" y="71985"/>
                    <a:pt x="15675" y="72208"/>
                    <a:pt x="17004" y="72458"/>
                  </a:cubicBezTo>
                  <a:cubicBezTo>
                    <a:pt x="17700" y="72583"/>
                    <a:pt x="18378" y="72734"/>
                    <a:pt x="19074" y="72868"/>
                  </a:cubicBezTo>
                  <a:cubicBezTo>
                    <a:pt x="19556" y="72966"/>
                    <a:pt x="19716" y="73153"/>
                    <a:pt x="19681" y="73644"/>
                  </a:cubicBezTo>
                  <a:cubicBezTo>
                    <a:pt x="19645" y="73992"/>
                    <a:pt x="19600" y="74331"/>
                    <a:pt x="19547" y="74679"/>
                  </a:cubicBezTo>
                  <a:cubicBezTo>
                    <a:pt x="19488" y="74996"/>
                    <a:pt x="19282" y="75172"/>
                    <a:pt x="18957" y="75172"/>
                  </a:cubicBezTo>
                  <a:cubicBezTo>
                    <a:pt x="18934" y="75172"/>
                    <a:pt x="18911" y="75171"/>
                    <a:pt x="18887" y="75170"/>
                  </a:cubicBezTo>
                  <a:cubicBezTo>
                    <a:pt x="17575" y="75098"/>
                    <a:pt x="16291" y="74840"/>
                    <a:pt x="15024" y="74518"/>
                  </a:cubicBezTo>
                  <a:cubicBezTo>
                    <a:pt x="14132" y="74295"/>
                    <a:pt x="13249" y="74028"/>
                    <a:pt x="12374" y="73733"/>
                  </a:cubicBezTo>
                  <a:cubicBezTo>
                    <a:pt x="11955" y="73591"/>
                    <a:pt x="11821" y="73385"/>
                    <a:pt x="11893" y="72957"/>
                  </a:cubicBezTo>
                  <a:cubicBezTo>
                    <a:pt x="11902" y="72895"/>
                    <a:pt x="11919" y="72832"/>
                    <a:pt x="11937" y="72770"/>
                  </a:cubicBezTo>
                  <a:cubicBezTo>
                    <a:pt x="12083" y="72026"/>
                    <a:pt x="12140" y="71920"/>
                    <a:pt x="12921" y="71920"/>
                  </a:cubicBezTo>
                  <a:close/>
                  <a:moveTo>
                    <a:pt x="29290" y="48816"/>
                  </a:moveTo>
                  <a:cubicBezTo>
                    <a:pt x="29359" y="48816"/>
                    <a:pt x="29397" y="48870"/>
                    <a:pt x="29440" y="48906"/>
                  </a:cubicBezTo>
                  <a:cubicBezTo>
                    <a:pt x="31563" y="50673"/>
                    <a:pt x="32491" y="52930"/>
                    <a:pt x="32215" y="55686"/>
                  </a:cubicBezTo>
                  <a:cubicBezTo>
                    <a:pt x="32054" y="57256"/>
                    <a:pt x="31465" y="58693"/>
                    <a:pt x="30957" y="60156"/>
                  </a:cubicBezTo>
                  <a:cubicBezTo>
                    <a:pt x="30582" y="61253"/>
                    <a:pt x="30234" y="62350"/>
                    <a:pt x="30038" y="63492"/>
                  </a:cubicBezTo>
                  <a:cubicBezTo>
                    <a:pt x="29779" y="65018"/>
                    <a:pt x="30020" y="66481"/>
                    <a:pt x="30448" y="67935"/>
                  </a:cubicBezTo>
                  <a:cubicBezTo>
                    <a:pt x="30877" y="69380"/>
                    <a:pt x="31376" y="70789"/>
                    <a:pt x="31831" y="72226"/>
                  </a:cubicBezTo>
                  <a:cubicBezTo>
                    <a:pt x="33428" y="77320"/>
                    <a:pt x="30930" y="81441"/>
                    <a:pt x="27843" y="83707"/>
                  </a:cubicBezTo>
                  <a:cubicBezTo>
                    <a:pt x="27264" y="84126"/>
                    <a:pt x="26666" y="84510"/>
                    <a:pt x="26032" y="84849"/>
                  </a:cubicBezTo>
                  <a:cubicBezTo>
                    <a:pt x="25959" y="84893"/>
                    <a:pt x="25897" y="84956"/>
                    <a:pt x="25792" y="84956"/>
                  </a:cubicBezTo>
                  <a:cubicBezTo>
                    <a:pt x="25770" y="84956"/>
                    <a:pt x="25746" y="84953"/>
                    <a:pt x="25720" y="84947"/>
                  </a:cubicBezTo>
                  <a:cubicBezTo>
                    <a:pt x="25979" y="84733"/>
                    <a:pt x="26220" y="84537"/>
                    <a:pt x="26452" y="84332"/>
                  </a:cubicBezTo>
                  <a:cubicBezTo>
                    <a:pt x="28120" y="82886"/>
                    <a:pt x="29449" y="81209"/>
                    <a:pt x="30074" y="79050"/>
                  </a:cubicBezTo>
                  <a:cubicBezTo>
                    <a:pt x="30520" y="77507"/>
                    <a:pt x="30502" y="75937"/>
                    <a:pt x="30270" y="74367"/>
                  </a:cubicBezTo>
                  <a:cubicBezTo>
                    <a:pt x="29993" y="72467"/>
                    <a:pt x="29458" y="70629"/>
                    <a:pt x="29066" y="68764"/>
                  </a:cubicBezTo>
                  <a:cubicBezTo>
                    <a:pt x="28602" y="66588"/>
                    <a:pt x="28575" y="64411"/>
                    <a:pt x="28878" y="62216"/>
                  </a:cubicBezTo>
                  <a:cubicBezTo>
                    <a:pt x="29155" y="60209"/>
                    <a:pt x="29592" y="58229"/>
                    <a:pt x="29833" y="56213"/>
                  </a:cubicBezTo>
                  <a:cubicBezTo>
                    <a:pt x="30109" y="53857"/>
                    <a:pt x="30163" y="51520"/>
                    <a:pt x="29360" y="49236"/>
                  </a:cubicBezTo>
                  <a:cubicBezTo>
                    <a:pt x="29315" y="49102"/>
                    <a:pt x="29217" y="48978"/>
                    <a:pt x="29235" y="48826"/>
                  </a:cubicBezTo>
                  <a:cubicBezTo>
                    <a:pt x="29255" y="48819"/>
                    <a:pt x="29273" y="48816"/>
                    <a:pt x="29290" y="48816"/>
                  </a:cubicBezTo>
                  <a:close/>
                  <a:moveTo>
                    <a:pt x="25667" y="84983"/>
                  </a:moveTo>
                  <a:cubicBezTo>
                    <a:pt x="25676" y="84983"/>
                    <a:pt x="25676" y="85001"/>
                    <a:pt x="25685" y="85001"/>
                  </a:cubicBezTo>
                  <a:cubicBezTo>
                    <a:pt x="25676" y="85010"/>
                    <a:pt x="25667" y="85018"/>
                    <a:pt x="25658" y="85018"/>
                  </a:cubicBezTo>
                  <a:cubicBezTo>
                    <a:pt x="25658" y="85018"/>
                    <a:pt x="25649" y="85010"/>
                    <a:pt x="25640" y="85001"/>
                  </a:cubicBezTo>
                  <a:cubicBezTo>
                    <a:pt x="25649" y="84992"/>
                    <a:pt x="25658" y="84983"/>
                    <a:pt x="25667" y="84983"/>
                  </a:cubicBezTo>
                  <a:close/>
                  <a:moveTo>
                    <a:pt x="16662" y="46201"/>
                  </a:moveTo>
                  <a:cubicBezTo>
                    <a:pt x="16758" y="46201"/>
                    <a:pt x="16808" y="46245"/>
                    <a:pt x="16781" y="46408"/>
                  </a:cubicBezTo>
                  <a:cubicBezTo>
                    <a:pt x="16112" y="50628"/>
                    <a:pt x="15515" y="54857"/>
                    <a:pt x="14917" y="59094"/>
                  </a:cubicBezTo>
                  <a:cubicBezTo>
                    <a:pt x="14890" y="59272"/>
                    <a:pt x="14783" y="59335"/>
                    <a:pt x="14658" y="59406"/>
                  </a:cubicBezTo>
                  <a:cubicBezTo>
                    <a:pt x="13159" y="60281"/>
                    <a:pt x="12053" y="61485"/>
                    <a:pt x="11634" y="63189"/>
                  </a:cubicBezTo>
                  <a:cubicBezTo>
                    <a:pt x="11116" y="65294"/>
                    <a:pt x="11803" y="67060"/>
                    <a:pt x="13329" y="68532"/>
                  </a:cubicBezTo>
                  <a:cubicBezTo>
                    <a:pt x="13552" y="68747"/>
                    <a:pt x="13605" y="68934"/>
                    <a:pt x="13561" y="69219"/>
                  </a:cubicBezTo>
                  <a:cubicBezTo>
                    <a:pt x="13472" y="69853"/>
                    <a:pt x="13391" y="70486"/>
                    <a:pt x="13320" y="71128"/>
                  </a:cubicBezTo>
                  <a:cubicBezTo>
                    <a:pt x="13296" y="71329"/>
                    <a:pt x="13243" y="71436"/>
                    <a:pt x="13044" y="71436"/>
                  </a:cubicBezTo>
                  <a:cubicBezTo>
                    <a:pt x="13022" y="71436"/>
                    <a:pt x="12998" y="71434"/>
                    <a:pt x="12972" y="71432"/>
                  </a:cubicBezTo>
                  <a:cubicBezTo>
                    <a:pt x="12870" y="71418"/>
                    <a:pt x="12768" y="71410"/>
                    <a:pt x="12667" y="71410"/>
                  </a:cubicBezTo>
                  <a:cubicBezTo>
                    <a:pt x="12436" y="71410"/>
                    <a:pt x="12211" y="71455"/>
                    <a:pt x="12000" y="71592"/>
                  </a:cubicBezTo>
                  <a:cubicBezTo>
                    <a:pt x="11447" y="71958"/>
                    <a:pt x="11197" y="73234"/>
                    <a:pt x="11580" y="73769"/>
                  </a:cubicBezTo>
                  <a:cubicBezTo>
                    <a:pt x="11723" y="73974"/>
                    <a:pt x="11919" y="74099"/>
                    <a:pt x="12160" y="74179"/>
                  </a:cubicBezTo>
                  <a:cubicBezTo>
                    <a:pt x="14114" y="74822"/>
                    <a:pt x="16094" y="75366"/>
                    <a:pt x="18155" y="75607"/>
                  </a:cubicBezTo>
                  <a:cubicBezTo>
                    <a:pt x="18405" y="75634"/>
                    <a:pt x="18655" y="75660"/>
                    <a:pt x="18905" y="75678"/>
                  </a:cubicBezTo>
                  <a:cubicBezTo>
                    <a:pt x="18923" y="75679"/>
                    <a:pt x="18942" y="75680"/>
                    <a:pt x="18960" y="75680"/>
                  </a:cubicBezTo>
                  <a:cubicBezTo>
                    <a:pt x="19464" y="75680"/>
                    <a:pt x="19916" y="75330"/>
                    <a:pt x="20002" y="74822"/>
                  </a:cubicBezTo>
                  <a:cubicBezTo>
                    <a:pt x="20082" y="74394"/>
                    <a:pt x="20145" y="73956"/>
                    <a:pt x="20180" y="73510"/>
                  </a:cubicBezTo>
                  <a:cubicBezTo>
                    <a:pt x="20216" y="73055"/>
                    <a:pt x="19922" y="72627"/>
                    <a:pt x="19467" y="72467"/>
                  </a:cubicBezTo>
                  <a:cubicBezTo>
                    <a:pt x="19342" y="72422"/>
                    <a:pt x="19208" y="72395"/>
                    <a:pt x="19074" y="72368"/>
                  </a:cubicBezTo>
                  <a:cubicBezTo>
                    <a:pt x="18539" y="72252"/>
                    <a:pt x="18539" y="72252"/>
                    <a:pt x="18646" y="71726"/>
                  </a:cubicBezTo>
                  <a:cubicBezTo>
                    <a:pt x="18753" y="71191"/>
                    <a:pt x="18851" y="70656"/>
                    <a:pt x="18949" y="70120"/>
                  </a:cubicBezTo>
                  <a:cubicBezTo>
                    <a:pt x="18985" y="69915"/>
                    <a:pt x="19065" y="69808"/>
                    <a:pt x="19279" y="69737"/>
                  </a:cubicBezTo>
                  <a:cubicBezTo>
                    <a:pt x="20484" y="69326"/>
                    <a:pt x="21509" y="68657"/>
                    <a:pt x="22268" y="67622"/>
                  </a:cubicBezTo>
                  <a:cubicBezTo>
                    <a:pt x="23490" y="65919"/>
                    <a:pt x="23499" y="64108"/>
                    <a:pt x="22705" y="62234"/>
                  </a:cubicBezTo>
                  <a:cubicBezTo>
                    <a:pt x="22330" y="61342"/>
                    <a:pt x="21777" y="60566"/>
                    <a:pt x="21037" y="59933"/>
                  </a:cubicBezTo>
                  <a:cubicBezTo>
                    <a:pt x="20885" y="59808"/>
                    <a:pt x="20876" y="59683"/>
                    <a:pt x="20903" y="59522"/>
                  </a:cubicBezTo>
                  <a:cubicBezTo>
                    <a:pt x="21331" y="57158"/>
                    <a:pt x="21759" y="54785"/>
                    <a:pt x="22179" y="52421"/>
                  </a:cubicBezTo>
                  <a:cubicBezTo>
                    <a:pt x="22509" y="50512"/>
                    <a:pt x="22839" y="48594"/>
                    <a:pt x="23169" y="46676"/>
                  </a:cubicBezTo>
                  <a:cubicBezTo>
                    <a:pt x="23219" y="46387"/>
                    <a:pt x="23234" y="46297"/>
                    <a:pt x="23378" y="46297"/>
                  </a:cubicBezTo>
                  <a:cubicBezTo>
                    <a:pt x="23439" y="46297"/>
                    <a:pt x="23523" y="46313"/>
                    <a:pt x="23642" y="46337"/>
                  </a:cubicBezTo>
                  <a:cubicBezTo>
                    <a:pt x="25363" y="46694"/>
                    <a:pt x="27005" y="47274"/>
                    <a:pt x="28495" y="48219"/>
                  </a:cubicBezTo>
                  <a:cubicBezTo>
                    <a:pt x="28673" y="48326"/>
                    <a:pt x="28789" y="48469"/>
                    <a:pt x="28878" y="48656"/>
                  </a:cubicBezTo>
                  <a:cubicBezTo>
                    <a:pt x="29654" y="50432"/>
                    <a:pt x="29842" y="52296"/>
                    <a:pt x="29761" y="54205"/>
                  </a:cubicBezTo>
                  <a:cubicBezTo>
                    <a:pt x="29663" y="56507"/>
                    <a:pt x="29182" y="58746"/>
                    <a:pt x="28816" y="61012"/>
                  </a:cubicBezTo>
                  <a:cubicBezTo>
                    <a:pt x="28504" y="62984"/>
                    <a:pt x="28298" y="64973"/>
                    <a:pt x="28530" y="66971"/>
                  </a:cubicBezTo>
                  <a:cubicBezTo>
                    <a:pt x="28700" y="68408"/>
                    <a:pt x="29048" y="69799"/>
                    <a:pt x="29378" y="71200"/>
                  </a:cubicBezTo>
                  <a:cubicBezTo>
                    <a:pt x="29744" y="72761"/>
                    <a:pt x="30100" y="74313"/>
                    <a:pt x="30181" y="75919"/>
                  </a:cubicBezTo>
                  <a:cubicBezTo>
                    <a:pt x="30315" y="78631"/>
                    <a:pt x="29378" y="80942"/>
                    <a:pt x="27567" y="82922"/>
                  </a:cubicBezTo>
                  <a:cubicBezTo>
                    <a:pt x="26612" y="83984"/>
                    <a:pt x="25515" y="84885"/>
                    <a:pt x="24293" y="85625"/>
                  </a:cubicBezTo>
                  <a:cubicBezTo>
                    <a:pt x="23499" y="86107"/>
                    <a:pt x="22580" y="86303"/>
                    <a:pt x="21688" y="86526"/>
                  </a:cubicBezTo>
                  <a:cubicBezTo>
                    <a:pt x="20194" y="86910"/>
                    <a:pt x="18478" y="87115"/>
                    <a:pt x="16397" y="87115"/>
                  </a:cubicBezTo>
                  <a:cubicBezTo>
                    <a:pt x="16353" y="87115"/>
                    <a:pt x="16309" y="87115"/>
                    <a:pt x="16264" y="87115"/>
                  </a:cubicBezTo>
                  <a:cubicBezTo>
                    <a:pt x="13195" y="87070"/>
                    <a:pt x="9805" y="86232"/>
                    <a:pt x="6763" y="84207"/>
                  </a:cubicBezTo>
                  <a:cubicBezTo>
                    <a:pt x="3873" y="82289"/>
                    <a:pt x="1883" y="79684"/>
                    <a:pt x="1062" y="76294"/>
                  </a:cubicBezTo>
                  <a:cubicBezTo>
                    <a:pt x="242" y="72939"/>
                    <a:pt x="1062" y="70031"/>
                    <a:pt x="3658" y="67685"/>
                  </a:cubicBezTo>
                  <a:cubicBezTo>
                    <a:pt x="4524" y="66900"/>
                    <a:pt x="5380" y="66106"/>
                    <a:pt x="6094" y="65169"/>
                  </a:cubicBezTo>
                  <a:cubicBezTo>
                    <a:pt x="7093" y="63858"/>
                    <a:pt x="7423" y="62368"/>
                    <a:pt x="7298" y="60753"/>
                  </a:cubicBezTo>
                  <a:cubicBezTo>
                    <a:pt x="7191" y="59406"/>
                    <a:pt x="6897" y="58095"/>
                    <a:pt x="6745" y="56757"/>
                  </a:cubicBezTo>
                  <a:cubicBezTo>
                    <a:pt x="6460" y="54357"/>
                    <a:pt x="7156" y="52252"/>
                    <a:pt x="8627" y="50369"/>
                  </a:cubicBezTo>
                  <a:cubicBezTo>
                    <a:pt x="10091" y="48487"/>
                    <a:pt x="12080" y="47416"/>
                    <a:pt x="14319" y="46730"/>
                  </a:cubicBezTo>
                  <a:cubicBezTo>
                    <a:pt x="15051" y="46498"/>
                    <a:pt x="15800" y="46337"/>
                    <a:pt x="16558" y="46212"/>
                  </a:cubicBezTo>
                  <a:cubicBezTo>
                    <a:pt x="16597" y="46206"/>
                    <a:pt x="16632" y="46201"/>
                    <a:pt x="16662" y="46201"/>
                  </a:cubicBezTo>
                  <a:close/>
                  <a:moveTo>
                    <a:pt x="25994" y="0"/>
                  </a:moveTo>
                  <a:cubicBezTo>
                    <a:pt x="25012" y="0"/>
                    <a:pt x="24029" y="19"/>
                    <a:pt x="23044" y="19"/>
                  </a:cubicBezTo>
                  <a:cubicBezTo>
                    <a:pt x="22179" y="19"/>
                    <a:pt x="21456" y="653"/>
                    <a:pt x="21331" y="1518"/>
                  </a:cubicBezTo>
                  <a:cubicBezTo>
                    <a:pt x="21295" y="1768"/>
                    <a:pt x="21260" y="2017"/>
                    <a:pt x="21251" y="2267"/>
                  </a:cubicBezTo>
                  <a:cubicBezTo>
                    <a:pt x="21245" y="2448"/>
                    <a:pt x="21164" y="2475"/>
                    <a:pt x="21067" y="2475"/>
                  </a:cubicBezTo>
                  <a:cubicBezTo>
                    <a:pt x="21026" y="2475"/>
                    <a:pt x="20982" y="2470"/>
                    <a:pt x="20939" y="2470"/>
                  </a:cubicBezTo>
                  <a:cubicBezTo>
                    <a:pt x="20924" y="2470"/>
                    <a:pt x="20909" y="2471"/>
                    <a:pt x="20894" y="2472"/>
                  </a:cubicBezTo>
                  <a:cubicBezTo>
                    <a:pt x="20870" y="2476"/>
                    <a:pt x="20848" y="2478"/>
                    <a:pt x="20828" y="2478"/>
                  </a:cubicBezTo>
                  <a:cubicBezTo>
                    <a:pt x="20700" y="2478"/>
                    <a:pt x="20653" y="2404"/>
                    <a:pt x="20653" y="2249"/>
                  </a:cubicBezTo>
                  <a:cubicBezTo>
                    <a:pt x="20635" y="1839"/>
                    <a:pt x="20519" y="1464"/>
                    <a:pt x="20198" y="1179"/>
                  </a:cubicBezTo>
                  <a:cubicBezTo>
                    <a:pt x="19988" y="991"/>
                    <a:pt x="19747" y="900"/>
                    <a:pt x="19519" y="900"/>
                  </a:cubicBezTo>
                  <a:cubicBezTo>
                    <a:pt x="19184" y="900"/>
                    <a:pt x="18880" y="1097"/>
                    <a:pt x="18753" y="1473"/>
                  </a:cubicBezTo>
                  <a:cubicBezTo>
                    <a:pt x="18450" y="2339"/>
                    <a:pt x="18405" y="3240"/>
                    <a:pt x="18619" y="4141"/>
                  </a:cubicBezTo>
                  <a:cubicBezTo>
                    <a:pt x="18646" y="4266"/>
                    <a:pt x="18717" y="4390"/>
                    <a:pt x="18797" y="4498"/>
                  </a:cubicBezTo>
                  <a:cubicBezTo>
                    <a:pt x="18983" y="4732"/>
                    <a:pt x="19225" y="4851"/>
                    <a:pt x="19472" y="4851"/>
                  </a:cubicBezTo>
                  <a:cubicBezTo>
                    <a:pt x="19676" y="4851"/>
                    <a:pt x="19883" y="4770"/>
                    <a:pt x="20064" y="4605"/>
                  </a:cubicBezTo>
                  <a:cubicBezTo>
                    <a:pt x="20145" y="4533"/>
                    <a:pt x="20207" y="4444"/>
                    <a:pt x="20296" y="4382"/>
                  </a:cubicBezTo>
                  <a:cubicBezTo>
                    <a:pt x="20374" y="4326"/>
                    <a:pt x="20450" y="4305"/>
                    <a:pt x="20527" y="4305"/>
                  </a:cubicBezTo>
                  <a:cubicBezTo>
                    <a:pt x="20669" y="4305"/>
                    <a:pt x="20811" y="4377"/>
                    <a:pt x="20956" y="4417"/>
                  </a:cubicBezTo>
                  <a:cubicBezTo>
                    <a:pt x="21072" y="4444"/>
                    <a:pt x="21046" y="4533"/>
                    <a:pt x="21037" y="4613"/>
                  </a:cubicBezTo>
                  <a:cubicBezTo>
                    <a:pt x="20992" y="5211"/>
                    <a:pt x="20947" y="5809"/>
                    <a:pt x="20912" y="6407"/>
                  </a:cubicBezTo>
                  <a:cubicBezTo>
                    <a:pt x="20912" y="6540"/>
                    <a:pt x="20867" y="6585"/>
                    <a:pt x="20733" y="6594"/>
                  </a:cubicBezTo>
                  <a:cubicBezTo>
                    <a:pt x="20591" y="6594"/>
                    <a:pt x="20546" y="6532"/>
                    <a:pt x="20537" y="6407"/>
                  </a:cubicBezTo>
                  <a:cubicBezTo>
                    <a:pt x="20528" y="6255"/>
                    <a:pt x="20501" y="6094"/>
                    <a:pt x="20457" y="5943"/>
                  </a:cubicBezTo>
                  <a:cubicBezTo>
                    <a:pt x="20310" y="5391"/>
                    <a:pt x="19880" y="5023"/>
                    <a:pt x="19417" y="5023"/>
                  </a:cubicBezTo>
                  <a:cubicBezTo>
                    <a:pt x="19401" y="5023"/>
                    <a:pt x="19385" y="5023"/>
                    <a:pt x="19368" y="5024"/>
                  </a:cubicBezTo>
                  <a:cubicBezTo>
                    <a:pt x="18913" y="5051"/>
                    <a:pt x="18592" y="5416"/>
                    <a:pt x="18494" y="6032"/>
                  </a:cubicBezTo>
                  <a:cubicBezTo>
                    <a:pt x="18414" y="6532"/>
                    <a:pt x="18378" y="7031"/>
                    <a:pt x="18387" y="7540"/>
                  </a:cubicBezTo>
                  <a:cubicBezTo>
                    <a:pt x="18396" y="7870"/>
                    <a:pt x="18423" y="8209"/>
                    <a:pt x="18610" y="8512"/>
                  </a:cubicBezTo>
                  <a:cubicBezTo>
                    <a:pt x="18794" y="8818"/>
                    <a:pt x="19062" y="8976"/>
                    <a:pt x="19344" y="8976"/>
                  </a:cubicBezTo>
                  <a:cubicBezTo>
                    <a:pt x="19554" y="8976"/>
                    <a:pt x="19771" y="8888"/>
                    <a:pt x="19966" y="8708"/>
                  </a:cubicBezTo>
                  <a:cubicBezTo>
                    <a:pt x="20037" y="8637"/>
                    <a:pt x="20109" y="8557"/>
                    <a:pt x="20198" y="8494"/>
                  </a:cubicBezTo>
                  <a:cubicBezTo>
                    <a:pt x="20263" y="8440"/>
                    <a:pt x="20331" y="8421"/>
                    <a:pt x="20400" y="8421"/>
                  </a:cubicBezTo>
                  <a:cubicBezTo>
                    <a:pt x="20502" y="8421"/>
                    <a:pt x="20606" y="8462"/>
                    <a:pt x="20707" y="8494"/>
                  </a:cubicBezTo>
                  <a:cubicBezTo>
                    <a:pt x="20885" y="8548"/>
                    <a:pt x="20796" y="8708"/>
                    <a:pt x="20796" y="8824"/>
                  </a:cubicBezTo>
                  <a:cubicBezTo>
                    <a:pt x="20805" y="9190"/>
                    <a:pt x="20796" y="9556"/>
                    <a:pt x="20796" y="9921"/>
                  </a:cubicBezTo>
                  <a:cubicBezTo>
                    <a:pt x="20778" y="9930"/>
                    <a:pt x="20751" y="9930"/>
                    <a:pt x="20733" y="9939"/>
                  </a:cubicBezTo>
                  <a:cubicBezTo>
                    <a:pt x="20707" y="9895"/>
                    <a:pt x="20680" y="9850"/>
                    <a:pt x="20662" y="9806"/>
                  </a:cubicBezTo>
                  <a:cubicBezTo>
                    <a:pt x="20447" y="9384"/>
                    <a:pt x="20080" y="9131"/>
                    <a:pt x="19708" y="9131"/>
                  </a:cubicBezTo>
                  <a:cubicBezTo>
                    <a:pt x="19678" y="9131"/>
                    <a:pt x="19648" y="9133"/>
                    <a:pt x="19618" y="9136"/>
                  </a:cubicBezTo>
                  <a:cubicBezTo>
                    <a:pt x="19208" y="9181"/>
                    <a:pt x="18922" y="9475"/>
                    <a:pt x="18806" y="10020"/>
                  </a:cubicBezTo>
                  <a:cubicBezTo>
                    <a:pt x="18664" y="10680"/>
                    <a:pt x="18655" y="11349"/>
                    <a:pt x="18699" y="12027"/>
                  </a:cubicBezTo>
                  <a:cubicBezTo>
                    <a:pt x="18708" y="12205"/>
                    <a:pt x="18762" y="12375"/>
                    <a:pt x="18842" y="12535"/>
                  </a:cubicBezTo>
                  <a:cubicBezTo>
                    <a:pt x="19024" y="12889"/>
                    <a:pt x="19315" y="13073"/>
                    <a:pt x="19624" y="13073"/>
                  </a:cubicBezTo>
                  <a:cubicBezTo>
                    <a:pt x="19844" y="13073"/>
                    <a:pt x="20074" y="12979"/>
                    <a:pt x="20278" y="12785"/>
                  </a:cubicBezTo>
                  <a:cubicBezTo>
                    <a:pt x="20341" y="12714"/>
                    <a:pt x="20403" y="12642"/>
                    <a:pt x="20484" y="12589"/>
                  </a:cubicBezTo>
                  <a:cubicBezTo>
                    <a:pt x="20551" y="12547"/>
                    <a:pt x="20622" y="12527"/>
                    <a:pt x="20689" y="12527"/>
                  </a:cubicBezTo>
                  <a:cubicBezTo>
                    <a:pt x="20835" y="12527"/>
                    <a:pt x="20967" y="12620"/>
                    <a:pt x="21028" y="12785"/>
                  </a:cubicBezTo>
                  <a:cubicBezTo>
                    <a:pt x="21295" y="13499"/>
                    <a:pt x="21572" y="14212"/>
                    <a:pt x="21893" y="14908"/>
                  </a:cubicBezTo>
                  <a:cubicBezTo>
                    <a:pt x="21947" y="15024"/>
                    <a:pt x="21947" y="15140"/>
                    <a:pt x="21929" y="15274"/>
                  </a:cubicBezTo>
                  <a:cubicBezTo>
                    <a:pt x="21599" y="17094"/>
                    <a:pt x="21278" y="18914"/>
                    <a:pt x="20965" y="20734"/>
                  </a:cubicBezTo>
                  <a:cubicBezTo>
                    <a:pt x="20216" y="25167"/>
                    <a:pt x="19467" y="29592"/>
                    <a:pt x="18735" y="34035"/>
                  </a:cubicBezTo>
                  <a:cubicBezTo>
                    <a:pt x="18111" y="37835"/>
                    <a:pt x="17522" y="41645"/>
                    <a:pt x="16924" y="45454"/>
                  </a:cubicBezTo>
                  <a:cubicBezTo>
                    <a:pt x="16897" y="45623"/>
                    <a:pt x="16853" y="45695"/>
                    <a:pt x="16665" y="45721"/>
                  </a:cubicBezTo>
                  <a:cubicBezTo>
                    <a:pt x="15818" y="45846"/>
                    <a:pt x="14988" y="46034"/>
                    <a:pt x="14176" y="46283"/>
                  </a:cubicBezTo>
                  <a:cubicBezTo>
                    <a:pt x="11928" y="46979"/>
                    <a:pt x="9912" y="48050"/>
                    <a:pt x="8396" y="49914"/>
                  </a:cubicBezTo>
                  <a:cubicBezTo>
                    <a:pt x="6879" y="51788"/>
                    <a:pt x="6067" y="53902"/>
                    <a:pt x="6246" y="56346"/>
                  </a:cubicBezTo>
                  <a:cubicBezTo>
                    <a:pt x="6335" y="57667"/>
                    <a:pt x="6620" y="58951"/>
                    <a:pt x="6790" y="60254"/>
                  </a:cubicBezTo>
                  <a:cubicBezTo>
                    <a:pt x="7057" y="62314"/>
                    <a:pt x="6585" y="64125"/>
                    <a:pt x="5104" y="65633"/>
                  </a:cubicBezTo>
                  <a:cubicBezTo>
                    <a:pt x="4426" y="66338"/>
                    <a:pt x="3703" y="66998"/>
                    <a:pt x="2998" y="67676"/>
                  </a:cubicBezTo>
                  <a:cubicBezTo>
                    <a:pt x="1865" y="68755"/>
                    <a:pt x="1054" y="70040"/>
                    <a:pt x="634" y="71557"/>
                  </a:cubicBezTo>
                  <a:cubicBezTo>
                    <a:pt x="1" y="73894"/>
                    <a:pt x="304" y="76160"/>
                    <a:pt x="1250" y="78354"/>
                  </a:cubicBezTo>
                  <a:cubicBezTo>
                    <a:pt x="2856" y="82066"/>
                    <a:pt x="5657" y="84563"/>
                    <a:pt x="9341" y="86107"/>
                  </a:cubicBezTo>
                  <a:cubicBezTo>
                    <a:pt x="11752" y="87115"/>
                    <a:pt x="14233" y="87580"/>
                    <a:pt x="16770" y="87580"/>
                  </a:cubicBezTo>
                  <a:cubicBezTo>
                    <a:pt x="17735" y="87580"/>
                    <a:pt x="18709" y="87513"/>
                    <a:pt x="19690" y="87382"/>
                  </a:cubicBezTo>
                  <a:cubicBezTo>
                    <a:pt x="22732" y="86972"/>
                    <a:pt x="25524" y="85937"/>
                    <a:pt x="28022" y="84144"/>
                  </a:cubicBezTo>
                  <a:cubicBezTo>
                    <a:pt x="31171" y="81896"/>
                    <a:pt x="33829" y="77659"/>
                    <a:pt x="32384" y="72502"/>
                  </a:cubicBezTo>
                  <a:cubicBezTo>
                    <a:pt x="31965" y="70995"/>
                    <a:pt x="31448" y="69523"/>
                    <a:pt x="30957" y="68042"/>
                  </a:cubicBezTo>
                  <a:cubicBezTo>
                    <a:pt x="30261" y="65945"/>
                    <a:pt x="30243" y="63867"/>
                    <a:pt x="30921" y="61761"/>
                  </a:cubicBezTo>
                  <a:cubicBezTo>
                    <a:pt x="31296" y="60593"/>
                    <a:pt x="31724" y="59442"/>
                    <a:pt x="32108" y="58282"/>
                  </a:cubicBezTo>
                  <a:cubicBezTo>
                    <a:pt x="32643" y="56659"/>
                    <a:pt x="32902" y="55008"/>
                    <a:pt x="32607" y="53313"/>
                  </a:cubicBezTo>
                  <a:cubicBezTo>
                    <a:pt x="32233" y="51199"/>
                    <a:pt x="31091" y="49557"/>
                    <a:pt x="29396" y="48291"/>
                  </a:cubicBezTo>
                  <a:cubicBezTo>
                    <a:pt x="27665" y="46988"/>
                    <a:pt x="25685" y="46275"/>
                    <a:pt x="23588" y="45855"/>
                  </a:cubicBezTo>
                  <a:cubicBezTo>
                    <a:pt x="23347" y="45811"/>
                    <a:pt x="23329" y="45713"/>
                    <a:pt x="23365" y="45525"/>
                  </a:cubicBezTo>
                  <a:cubicBezTo>
                    <a:pt x="23668" y="43723"/>
                    <a:pt x="23981" y="41921"/>
                    <a:pt x="24275" y="40119"/>
                  </a:cubicBezTo>
                  <a:cubicBezTo>
                    <a:pt x="24712" y="37425"/>
                    <a:pt x="25149" y="34722"/>
                    <a:pt x="25560" y="32028"/>
                  </a:cubicBezTo>
                  <a:cubicBezTo>
                    <a:pt x="25979" y="29253"/>
                    <a:pt x="26389" y="26479"/>
                    <a:pt x="26782" y="23704"/>
                  </a:cubicBezTo>
                  <a:cubicBezTo>
                    <a:pt x="27148" y="21108"/>
                    <a:pt x="27487" y="18521"/>
                    <a:pt x="27834" y="15925"/>
                  </a:cubicBezTo>
                  <a:cubicBezTo>
                    <a:pt x="27852" y="15756"/>
                    <a:pt x="27906" y="15631"/>
                    <a:pt x="28013" y="15506"/>
                  </a:cubicBezTo>
                  <a:cubicBezTo>
                    <a:pt x="28504" y="14953"/>
                    <a:pt x="28967" y="14382"/>
                    <a:pt x="29387" y="13775"/>
                  </a:cubicBezTo>
                  <a:cubicBezTo>
                    <a:pt x="29492" y="13614"/>
                    <a:pt x="29591" y="13486"/>
                    <a:pt x="29768" y="13486"/>
                  </a:cubicBezTo>
                  <a:cubicBezTo>
                    <a:pt x="29816" y="13486"/>
                    <a:pt x="29870" y="13496"/>
                    <a:pt x="29931" y="13517"/>
                  </a:cubicBezTo>
                  <a:cubicBezTo>
                    <a:pt x="30003" y="13538"/>
                    <a:pt x="30082" y="13547"/>
                    <a:pt x="30163" y="13547"/>
                  </a:cubicBezTo>
                  <a:cubicBezTo>
                    <a:pt x="30254" y="13547"/>
                    <a:pt x="30346" y="13535"/>
                    <a:pt x="30431" y="13517"/>
                  </a:cubicBezTo>
                  <a:cubicBezTo>
                    <a:pt x="30520" y="13494"/>
                    <a:pt x="30603" y="13483"/>
                    <a:pt x="30679" y="13483"/>
                  </a:cubicBezTo>
                  <a:cubicBezTo>
                    <a:pt x="30940" y="13483"/>
                    <a:pt x="31135" y="13612"/>
                    <a:pt x="31314" y="13873"/>
                  </a:cubicBezTo>
                  <a:cubicBezTo>
                    <a:pt x="31468" y="14099"/>
                    <a:pt x="31677" y="14207"/>
                    <a:pt x="31904" y="14207"/>
                  </a:cubicBezTo>
                  <a:cubicBezTo>
                    <a:pt x="32072" y="14207"/>
                    <a:pt x="32249" y="14148"/>
                    <a:pt x="32420" y="14034"/>
                  </a:cubicBezTo>
                  <a:cubicBezTo>
                    <a:pt x="32696" y="13856"/>
                    <a:pt x="32839" y="13597"/>
                    <a:pt x="32919" y="13294"/>
                  </a:cubicBezTo>
                  <a:cubicBezTo>
                    <a:pt x="33089" y="12625"/>
                    <a:pt x="33151" y="11947"/>
                    <a:pt x="33134" y="11260"/>
                  </a:cubicBezTo>
                  <a:cubicBezTo>
                    <a:pt x="33116" y="10769"/>
                    <a:pt x="32848" y="10412"/>
                    <a:pt x="32491" y="10305"/>
                  </a:cubicBezTo>
                  <a:cubicBezTo>
                    <a:pt x="32413" y="10283"/>
                    <a:pt x="32332" y="10273"/>
                    <a:pt x="32251" y="10273"/>
                  </a:cubicBezTo>
                  <a:cubicBezTo>
                    <a:pt x="31899" y="10273"/>
                    <a:pt x="31540" y="10471"/>
                    <a:pt x="31323" y="10805"/>
                  </a:cubicBezTo>
                  <a:cubicBezTo>
                    <a:pt x="31180" y="11019"/>
                    <a:pt x="31091" y="11251"/>
                    <a:pt x="31046" y="11500"/>
                  </a:cubicBezTo>
                  <a:cubicBezTo>
                    <a:pt x="31025" y="11607"/>
                    <a:pt x="30972" y="11631"/>
                    <a:pt x="30909" y="11631"/>
                  </a:cubicBezTo>
                  <a:cubicBezTo>
                    <a:pt x="30868" y="11631"/>
                    <a:pt x="30822" y="11620"/>
                    <a:pt x="30778" y="11616"/>
                  </a:cubicBezTo>
                  <a:cubicBezTo>
                    <a:pt x="30627" y="11599"/>
                    <a:pt x="30636" y="11518"/>
                    <a:pt x="30671" y="11393"/>
                  </a:cubicBezTo>
                  <a:cubicBezTo>
                    <a:pt x="30823" y="10831"/>
                    <a:pt x="30966" y="10260"/>
                    <a:pt x="31109" y="9690"/>
                  </a:cubicBezTo>
                  <a:cubicBezTo>
                    <a:pt x="31126" y="9618"/>
                    <a:pt x="31144" y="9556"/>
                    <a:pt x="31224" y="9529"/>
                  </a:cubicBezTo>
                  <a:cubicBezTo>
                    <a:pt x="31332" y="9486"/>
                    <a:pt x="31438" y="9465"/>
                    <a:pt x="31540" y="9465"/>
                  </a:cubicBezTo>
                  <a:cubicBezTo>
                    <a:pt x="31777" y="9465"/>
                    <a:pt x="31993" y="9578"/>
                    <a:pt x="32161" y="9797"/>
                  </a:cubicBezTo>
                  <a:cubicBezTo>
                    <a:pt x="32362" y="10054"/>
                    <a:pt x="32621" y="10184"/>
                    <a:pt x="32879" y="10184"/>
                  </a:cubicBezTo>
                  <a:cubicBezTo>
                    <a:pt x="33147" y="10184"/>
                    <a:pt x="33415" y="10043"/>
                    <a:pt x="33615" y="9761"/>
                  </a:cubicBezTo>
                  <a:cubicBezTo>
                    <a:pt x="33687" y="9663"/>
                    <a:pt x="33749" y="9547"/>
                    <a:pt x="33785" y="9431"/>
                  </a:cubicBezTo>
                  <a:cubicBezTo>
                    <a:pt x="34008" y="8690"/>
                    <a:pt x="34088" y="7932"/>
                    <a:pt x="34035" y="7156"/>
                  </a:cubicBezTo>
                  <a:cubicBezTo>
                    <a:pt x="34008" y="6737"/>
                    <a:pt x="33803" y="6416"/>
                    <a:pt x="33374" y="6291"/>
                  </a:cubicBezTo>
                  <a:cubicBezTo>
                    <a:pt x="33307" y="6270"/>
                    <a:pt x="33235" y="6261"/>
                    <a:pt x="33162" y="6261"/>
                  </a:cubicBezTo>
                  <a:cubicBezTo>
                    <a:pt x="32851" y="6261"/>
                    <a:pt x="32512" y="6437"/>
                    <a:pt x="32295" y="6719"/>
                  </a:cubicBezTo>
                  <a:cubicBezTo>
                    <a:pt x="32126" y="6933"/>
                    <a:pt x="32027" y="7192"/>
                    <a:pt x="31974" y="7459"/>
                  </a:cubicBezTo>
                  <a:cubicBezTo>
                    <a:pt x="31955" y="7584"/>
                    <a:pt x="31902" y="7613"/>
                    <a:pt x="31822" y="7613"/>
                  </a:cubicBezTo>
                  <a:cubicBezTo>
                    <a:pt x="31788" y="7613"/>
                    <a:pt x="31749" y="7607"/>
                    <a:pt x="31706" y="7602"/>
                  </a:cubicBezTo>
                  <a:cubicBezTo>
                    <a:pt x="31528" y="7584"/>
                    <a:pt x="31555" y="7486"/>
                    <a:pt x="31572" y="7370"/>
                  </a:cubicBezTo>
                  <a:cubicBezTo>
                    <a:pt x="31662" y="6817"/>
                    <a:pt x="31778" y="6273"/>
                    <a:pt x="31831" y="5720"/>
                  </a:cubicBezTo>
                  <a:cubicBezTo>
                    <a:pt x="31858" y="5399"/>
                    <a:pt x="32027" y="5381"/>
                    <a:pt x="32268" y="5381"/>
                  </a:cubicBezTo>
                  <a:cubicBezTo>
                    <a:pt x="32447" y="5390"/>
                    <a:pt x="32563" y="5497"/>
                    <a:pt x="32643" y="5639"/>
                  </a:cubicBezTo>
                  <a:cubicBezTo>
                    <a:pt x="32827" y="5958"/>
                    <a:pt x="33098" y="6098"/>
                    <a:pt x="33371" y="6098"/>
                  </a:cubicBezTo>
                  <a:cubicBezTo>
                    <a:pt x="33732" y="6098"/>
                    <a:pt x="34098" y="5853"/>
                    <a:pt x="34275" y="5452"/>
                  </a:cubicBezTo>
                  <a:cubicBezTo>
                    <a:pt x="34400" y="5158"/>
                    <a:pt x="34463" y="4845"/>
                    <a:pt x="34499" y="4533"/>
                  </a:cubicBezTo>
                  <a:cubicBezTo>
                    <a:pt x="34552" y="4007"/>
                    <a:pt x="34668" y="3472"/>
                    <a:pt x="34543" y="2936"/>
                  </a:cubicBezTo>
                  <a:cubicBezTo>
                    <a:pt x="34432" y="2446"/>
                    <a:pt x="34084" y="2170"/>
                    <a:pt x="33687" y="2170"/>
                  </a:cubicBezTo>
                  <a:cubicBezTo>
                    <a:pt x="33478" y="2170"/>
                    <a:pt x="33254" y="2247"/>
                    <a:pt x="33044" y="2410"/>
                  </a:cubicBezTo>
                  <a:cubicBezTo>
                    <a:pt x="32732" y="2651"/>
                    <a:pt x="32589" y="2990"/>
                    <a:pt x="32509" y="3356"/>
                  </a:cubicBezTo>
                  <a:cubicBezTo>
                    <a:pt x="32486" y="3462"/>
                    <a:pt x="32470" y="3542"/>
                    <a:pt x="32357" y="3542"/>
                  </a:cubicBezTo>
                  <a:cubicBezTo>
                    <a:pt x="32336" y="3542"/>
                    <a:pt x="32313" y="3539"/>
                    <a:pt x="32286" y="3534"/>
                  </a:cubicBezTo>
                  <a:cubicBezTo>
                    <a:pt x="32126" y="3498"/>
                    <a:pt x="32126" y="3409"/>
                    <a:pt x="32143" y="3284"/>
                  </a:cubicBezTo>
                  <a:cubicBezTo>
                    <a:pt x="32188" y="2865"/>
                    <a:pt x="32250" y="2446"/>
                    <a:pt x="32259" y="2026"/>
                  </a:cubicBezTo>
                  <a:cubicBezTo>
                    <a:pt x="32277" y="1152"/>
                    <a:pt x="31626" y="385"/>
                    <a:pt x="30761" y="278"/>
                  </a:cubicBezTo>
                  <a:cubicBezTo>
                    <a:pt x="30092" y="189"/>
                    <a:pt x="29422" y="126"/>
                    <a:pt x="28753" y="82"/>
                  </a:cubicBezTo>
                  <a:cubicBezTo>
                    <a:pt x="27834" y="17"/>
                    <a:pt x="26914" y="0"/>
                    <a:pt x="25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3"/>
            <p:cNvSpPr/>
            <p:nvPr/>
          </p:nvSpPr>
          <p:spPr>
            <a:xfrm>
              <a:off x="5410215" y="1255612"/>
              <a:ext cx="53245" cy="53046"/>
            </a:xfrm>
            <a:custGeom>
              <a:rect b="b" l="l" r="r" t="t"/>
              <a:pathLst>
                <a:path extrusionOk="0" h="2134" w="2142">
                  <a:moveTo>
                    <a:pt x="1035" y="491"/>
                  </a:moveTo>
                  <a:cubicBezTo>
                    <a:pt x="1041" y="491"/>
                    <a:pt x="1047" y="491"/>
                    <a:pt x="1053" y="492"/>
                  </a:cubicBezTo>
                  <a:cubicBezTo>
                    <a:pt x="1392" y="500"/>
                    <a:pt x="1669" y="768"/>
                    <a:pt x="1660" y="1089"/>
                  </a:cubicBezTo>
                  <a:cubicBezTo>
                    <a:pt x="1643" y="1405"/>
                    <a:pt x="1393" y="1643"/>
                    <a:pt x="1071" y="1643"/>
                  </a:cubicBezTo>
                  <a:cubicBezTo>
                    <a:pt x="1065" y="1643"/>
                    <a:pt x="1059" y="1643"/>
                    <a:pt x="1053" y="1642"/>
                  </a:cubicBezTo>
                  <a:cubicBezTo>
                    <a:pt x="723" y="1633"/>
                    <a:pt x="474" y="1375"/>
                    <a:pt x="474" y="1062"/>
                  </a:cubicBezTo>
                  <a:cubicBezTo>
                    <a:pt x="474" y="730"/>
                    <a:pt x="706" y="491"/>
                    <a:pt x="1035" y="491"/>
                  </a:cubicBezTo>
                  <a:close/>
                  <a:moveTo>
                    <a:pt x="1027" y="1"/>
                  </a:moveTo>
                  <a:cubicBezTo>
                    <a:pt x="456" y="1"/>
                    <a:pt x="10" y="465"/>
                    <a:pt x="10" y="1054"/>
                  </a:cubicBezTo>
                  <a:cubicBezTo>
                    <a:pt x="1" y="1655"/>
                    <a:pt x="474" y="2133"/>
                    <a:pt x="1064" y="2133"/>
                  </a:cubicBezTo>
                  <a:cubicBezTo>
                    <a:pt x="1069" y="2133"/>
                    <a:pt x="1075" y="2133"/>
                    <a:pt x="1080" y="2133"/>
                  </a:cubicBezTo>
                  <a:cubicBezTo>
                    <a:pt x="1642" y="2124"/>
                    <a:pt x="2124" y="1660"/>
                    <a:pt x="2133" y="1098"/>
                  </a:cubicBezTo>
                  <a:cubicBezTo>
                    <a:pt x="2142" y="509"/>
                    <a:pt x="1633"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3"/>
            <p:cNvSpPr/>
            <p:nvPr/>
          </p:nvSpPr>
          <p:spPr>
            <a:xfrm>
              <a:off x="5438826" y="1163588"/>
              <a:ext cx="53468" cy="52797"/>
            </a:xfrm>
            <a:custGeom>
              <a:rect b="b" l="l" r="r" t="t"/>
              <a:pathLst>
                <a:path extrusionOk="0" h="2124" w="2151">
                  <a:moveTo>
                    <a:pt x="1053" y="482"/>
                  </a:moveTo>
                  <a:cubicBezTo>
                    <a:pt x="1383" y="482"/>
                    <a:pt x="1678" y="750"/>
                    <a:pt x="1678" y="1062"/>
                  </a:cubicBezTo>
                  <a:cubicBezTo>
                    <a:pt x="1687" y="1370"/>
                    <a:pt x="1401" y="1651"/>
                    <a:pt x="1086" y="1651"/>
                  </a:cubicBezTo>
                  <a:cubicBezTo>
                    <a:pt x="1081" y="1651"/>
                    <a:pt x="1076" y="1651"/>
                    <a:pt x="1071" y="1651"/>
                  </a:cubicBezTo>
                  <a:cubicBezTo>
                    <a:pt x="768" y="1651"/>
                    <a:pt x="491" y="1375"/>
                    <a:pt x="491" y="1071"/>
                  </a:cubicBezTo>
                  <a:cubicBezTo>
                    <a:pt x="482" y="741"/>
                    <a:pt x="732" y="482"/>
                    <a:pt x="1053" y="482"/>
                  </a:cubicBezTo>
                  <a:close/>
                  <a:moveTo>
                    <a:pt x="1062" y="1"/>
                  </a:moveTo>
                  <a:cubicBezTo>
                    <a:pt x="491" y="1"/>
                    <a:pt x="18" y="465"/>
                    <a:pt x="10" y="1044"/>
                  </a:cubicBezTo>
                  <a:cubicBezTo>
                    <a:pt x="1" y="1642"/>
                    <a:pt x="482" y="2124"/>
                    <a:pt x="1089" y="2124"/>
                  </a:cubicBezTo>
                  <a:cubicBezTo>
                    <a:pt x="1678" y="2124"/>
                    <a:pt x="2151" y="1651"/>
                    <a:pt x="2151" y="1071"/>
                  </a:cubicBezTo>
                  <a:cubicBezTo>
                    <a:pt x="2151" y="491"/>
                    <a:pt x="1651" y="1"/>
                    <a:pt x="1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3"/>
            <p:cNvSpPr/>
            <p:nvPr/>
          </p:nvSpPr>
          <p:spPr>
            <a:xfrm>
              <a:off x="5289357" y="1254294"/>
              <a:ext cx="53692" cy="52797"/>
            </a:xfrm>
            <a:custGeom>
              <a:rect b="b" l="l" r="r" t="t"/>
              <a:pathLst>
                <a:path extrusionOk="0" h="2124" w="2160">
                  <a:moveTo>
                    <a:pt x="1098" y="491"/>
                  </a:moveTo>
                  <a:cubicBezTo>
                    <a:pt x="1437" y="491"/>
                    <a:pt x="1669" y="714"/>
                    <a:pt x="1669" y="1062"/>
                  </a:cubicBezTo>
                  <a:cubicBezTo>
                    <a:pt x="1660" y="1387"/>
                    <a:pt x="1401" y="1651"/>
                    <a:pt x="1078" y="1651"/>
                  </a:cubicBezTo>
                  <a:cubicBezTo>
                    <a:pt x="1073" y="1651"/>
                    <a:pt x="1068" y="1651"/>
                    <a:pt x="1062" y="1651"/>
                  </a:cubicBezTo>
                  <a:cubicBezTo>
                    <a:pt x="759" y="1642"/>
                    <a:pt x="483" y="1365"/>
                    <a:pt x="483" y="1062"/>
                  </a:cubicBezTo>
                  <a:cubicBezTo>
                    <a:pt x="474" y="741"/>
                    <a:pt x="750" y="491"/>
                    <a:pt x="1098" y="491"/>
                  </a:cubicBezTo>
                  <a:close/>
                  <a:moveTo>
                    <a:pt x="1099" y="0"/>
                  </a:moveTo>
                  <a:cubicBezTo>
                    <a:pt x="518" y="0"/>
                    <a:pt x="28" y="461"/>
                    <a:pt x="19" y="1026"/>
                  </a:cubicBezTo>
                  <a:cubicBezTo>
                    <a:pt x="1" y="1633"/>
                    <a:pt x="465" y="2115"/>
                    <a:pt x="1071" y="2124"/>
                  </a:cubicBezTo>
                  <a:cubicBezTo>
                    <a:pt x="1077" y="2124"/>
                    <a:pt x="1082" y="2124"/>
                    <a:pt x="1087" y="2124"/>
                  </a:cubicBezTo>
                  <a:cubicBezTo>
                    <a:pt x="1669" y="2124"/>
                    <a:pt x="2160" y="1628"/>
                    <a:pt x="2160" y="1053"/>
                  </a:cubicBezTo>
                  <a:cubicBezTo>
                    <a:pt x="2151" y="473"/>
                    <a:pt x="1687" y="9"/>
                    <a:pt x="1116" y="0"/>
                  </a:cubicBezTo>
                  <a:cubicBezTo>
                    <a:pt x="1110" y="0"/>
                    <a:pt x="1105" y="0"/>
                    <a:pt x="1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3"/>
            <p:cNvSpPr/>
            <p:nvPr/>
          </p:nvSpPr>
          <p:spPr>
            <a:xfrm>
              <a:off x="5449913" y="1082428"/>
              <a:ext cx="53468" cy="52375"/>
            </a:xfrm>
            <a:custGeom>
              <a:rect b="b" l="l" r="r" t="t"/>
              <a:pathLst>
                <a:path extrusionOk="0" h="2107" w="2151">
                  <a:moveTo>
                    <a:pt x="1038" y="464"/>
                  </a:moveTo>
                  <a:cubicBezTo>
                    <a:pt x="1043" y="464"/>
                    <a:pt x="1048" y="464"/>
                    <a:pt x="1053" y="464"/>
                  </a:cubicBezTo>
                  <a:cubicBezTo>
                    <a:pt x="1383" y="473"/>
                    <a:pt x="1669" y="759"/>
                    <a:pt x="1669" y="1062"/>
                  </a:cubicBezTo>
                  <a:cubicBezTo>
                    <a:pt x="1660" y="1374"/>
                    <a:pt x="1383" y="1642"/>
                    <a:pt x="1071" y="1642"/>
                  </a:cubicBezTo>
                  <a:cubicBezTo>
                    <a:pt x="759" y="1642"/>
                    <a:pt x="473" y="1357"/>
                    <a:pt x="473" y="1035"/>
                  </a:cubicBezTo>
                  <a:cubicBezTo>
                    <a:pt x="473" y="728"/>
                    <a:pt x="733" y="464"/>
                    <a:pt x="1038" y="464"/>
                  </a:cubicBezTo>
                  <a:close/>
                  <a:moveTo>
                    <a:pt x="1045" y="0"/>
                  </a:moveTo>
                  <a:cubicBezTo>
                    <a:pt x="456" y="0"/>
                    <a:pt x="1" y="452"/>
                    <a:pt x="1" y="1044"/>
                  </a:cubicBezTo>
                  <a:cubicBezTo>
                    <a:pt x="1" y="1633"/>
                    <a:pt x="465" y="2106"/>
                    <a:pt x="1053" y="2106"/>
                  </a:cubicBezTo>
                  <a:cubicBezTo>
                    <a:pt x="1059" y="2106"/>
                    <a:pt x="1065" y="2106"/>
                    <a:pt x="1071" y="2106"/>
                  </a:cubicBezTo>
                  <a:cubicBezTo>
                    <a:pt x="1660" y="2106"/>
                    <a:pt x="2133" y="1654"/>
                    <a:pt x="2142" y="1071"/>
                  </a:cubicBezTo>
                  <a:cubicBezTo>
                    <a:pt x="2151" y="491"/>
                    <a:pt x="1660" y="10"/>
                    <a:pt x="1062" y="1"/>
                  </a:cubicBezTo>
                  <a:cubicBezTo>
                    <a:pt x="1057" y="1"/>
                    <a:pt x="1051" y="0"/>
                    <a:pt x="1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3"/>
            <p:cNvSpPr/>
            <p:nvPr/>
          </p:nvSpPr>
          <p:spPr>
            <a:xfrm>
              <a:off x="5296690" y="1076437"/>
              <a:ext cx="53245" cy="52822"/>
            </a:xfrm>
            <a:custGeom>
              <a:rect b="b" l="l" r="r" t="t"/>
              <a:pathLst>
                <a:path extrusionOk="0" h="2125" w="2142">
                  <a:moveTo>
                    <a:pt x="1081" y="473"/>
                  </a:moveTo>
                  <a:cubicBezTo>
                    <a:pt x="1087" y="473"/>
                    <a:pt x="1092" y="473"/>
                    <a:pt x="1098" y="474"/>
                  </a:cubicBezTo>
                  <a:cubicBezTo>
                    <a:pt x="1428" y="474"/>
                    <a:pt x="1677" y="741"/>
                    <a:pt x="1677" y="1053"/>
                  </a:cubicBezTo>
                  <a:cubicBezTo>
                    <a:pt x="1669" y="1378"/>
                    <a:pt x="1409" y="1642"/>
                    <a:pt x="1087" y="1642"/>
                  </a:cubicBezTo>
                  <a:cubicBezTo>
                    <a:pt x="1081" y="1642"/>
                    <a:pt x="1076" y="1642"/>
                    <a:pt x="1071" y="1642"/>
                  </a:cubicBezTo>
                  <a:cubicBezTo>
                    <a:pt x="750" y="1633"/>
                    <a:pt x="491" y="1375"/>
                    <a:pt x="491" y="1062"/>
                  </a:cubicBezTo>
                  <a:cubicBezTo>
                    <a:pt x="491" y="738"/>
                    <a:pt x="759" y="473"/>
                    <a:pt x="1081" y="473"/>
                  </a:cubicBezTo>
                  <a:close/>
                  <a:moveTo>
                    <a:pt x="1089" y="1"/>
                  </a:moveTo>
                  <a:cubicBezTo>
                    <a:pt x="500" y="10"/>
                    <a:pt x="9" y="474"/>
                    <a:pt x="9" y="1044"/>
                  </a:cubicBezTo>
                  <a:cubicBezTo>
                    <a:pt x="0" y="1628"/>
                    <a:pt x="491" y="2124"/>
                    <a:pt x="1073" y="2124"/>
                  </a:cubicBezTo>
                  <a:cubicBezTo>
                    <a:pt x="1078" y="2124"/>
                    <a:pt x="1083" y="2124"/>
                    <a:pt x="1089" y="2124"/>
                  </a:cubicBezTo>
                  <a:cubicBezTo>
                    <a:pt x="1677" y="2115"/>
                    <a:pt x="2141" y="1642"/>
                    <a:pt x="2141" y="1053"/>
                  </a:cubicBezTo>
                  <a:cubicBezTo>
                    <a:pt x="2141" y="456"/>
                    <a:pt x="1695"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3"/>
            <p:cNvSpPr/>
            <p:nvPr/>
          </p:nvSpPr>
          <p:spPr>
            <a:xfrm>
              <a:off x="5285603" y="1158045"/>
              <a:ext cx="53245" cy="52375"/>
            </a:xfrm>
            <a:custGeom>
              <a:rect b="b" l="l" r="r" t="t"/>
              <a:pathLst>
                <a:path extrusionOk="0" h="2107" w="2142">
                  <a:moveTo>
                    <a:pt x="1097" y="465"/>
                  </a:moveTo>
                  <a:cubicBezTo>
                    <a:pt x="1419" y="465"/>
                    <a:pt x="1686" y="732"/>
                    <a:pt x="1677" y="1044"/>
                  </a:cubicBezTo>
                  <a:cubicBezTo>
                    <a:pt x="1669" y="1369"/>
                    <a:pt x="1401" y="1633"/>
                    <a:pt x="1086" y="1633"/>
                  </a:cubicBezTo>
                  <a:cubicBezTo>
                    <a:pt x="1081" y="1633"/>
                    <a:pt x="1076" y="1633"/>
                    <a:pt x="1071" y="1633"/>
                  </a:cubicBezTo>
                  <a:cubicBezTo>
                    <a:pt x="741" y="1624"/>
                    <a:pt x="482" y="1357"/>
                    <a:pt x="491" y="1018"/>
                  </a:cubicBezTo>
                  <a:cubicBezTo>
                    <a:pt x="509" y="714"/>
                    <a:pt x="776" y="465"/>
                    <a:pt x="1097" y="465"/>
                  </a:cubicBezTo>
                  <a:close/>
                  <a:moveTo>
                    <a:pt x="1098" y="1"/>
                  </a:moveTo>
                  <a:cubicBezTo>
                    <a:pt x="499" y="1"/>
                    <a:pt x="9" y="470"/>
                    <a:pt x="0" y="1035"/>
                  </a:cubicBezTo>
                  <a:cubicBezTo>
                    <a:pt x="0" y="1624"/>
                    <a:pt x="473" y="2097"/>
                    <a:pt x="1062" y="2106"/>
                  </a:cubicBezTo>
                  <a:cubicBezTo>
                    <a:pt x="1677" y="2106"/>
                    <a:pt x="2141" y="1651"/>
                    <a:pt x="2141" y="1044"/>
                  </a:cubicBezTo>
                  <a:cubicBezTo>
                    <a:pt x="2141" y="447"/>
                    <a:pt x="1704" y="1"/>
                    <a:pt x="1115" y="1"/>
                  </a:cubicBezTo>
                  <a:cubicBezTo>
                    <a:pt x="1110" y="1"/>
                    <a:pt x="1104" y="1"/>
                    <a:pt x="1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625" name="Shape 625"/>
        <p:cNvGrpSpPr/>
        <p:nvPr/>
      </p:nvGrpSpPr>
      <p:grpSpPr>
        <a:xfrm>
          <a:off x="0" y="0"/>
          <a:ext cx="0" cy="0"/>
          <a:chOff x="0" y="0"/>
          <a:chExt cx="0" cy="0"/>
        </a:xfrm>
      </p:grpSpPr>
      <p:pic>
        <p:nvPicPr>
          <p:cNvPr id="626" name="Google Shape;626;p24"/>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627" name="Google Shape;627;p24"/>
          <p:cNvSpPr txBox="1"/>
          <p:nvPr>
            <p:ph type="title"/>
          </p:nvPr>
        </p:nvSpPr>
        <p:spPr>
          <a:xfrm>
            <a:off x="5048625" y="598888"/>
            <a:ext cx="3000000" cy="873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5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28" name="Google Shape;628;p24"/>
          <p:cNvSpPr txBox="1"/>
          <p:nvPr>
            <p:ph idx="1" type="subTitle"/>
          </p:nvPr>
        </p:nvSpPr>
        <p:spPr>
          <a:xfrm>
            <a:off x="5048625" y="1471888"/>
            <a:ext cx="3000000" cy="133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629" name="Google Shape;629;p24"/>
          <p:cNvSpPr txBox="1"/>
          <p:nvPr/>
        </p:nvSpPr>
        <p:spPr>
          <a:xfrm>
            <a:off x="5048625" y="3436563"/>
            <a:ext cx="30000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Raleway Medium"/>
                <a:ea typeface="Raleway Medium"/>
                <a:cs typeface="Raleway Medium"/>
                <a:sym typeface="Raleway Medium"/>
              </a:rPr>
              <a:t>CREDITS: This presentation template was created by </a:t>
            </a:r>
            <a:r>
              <a:rPr b="1" lang="en" sz="1000" u="sng">
                <a:solidFill>
                  <a:schemeClr val="dk1"/>
                </a:solidFill>
                <a:highlight>
                  <a:schemeClr val="dk2"/>
                </a:highlight>
                <a:latin typeface="Raleway"/>
                <a:ea typeface="Raleway"/>
                <a:cs typeface="Raleway"/>
                <a:sym typeface="Raleway"/>
                <a:hlinkClick r:id="rId3">
                  <a:extLst>
                    <a:ext uri="{A12FA001-AC4F-418D-AE19-62706E023703}">
                      <ahyp:hlinkClr val="tx"/>
                    </a:ext>
                  </a:extLst>
                </a:hlinkClick>
              </a:rPr>
              <a:t>Slidesgo</a:t>
            </a:r>
            <a:r>
              <a:rPr lang="en" sz="1000">
                <a:solidFill>
                  <a:schemeClr val="dk1"/>
                </a:solidFill>
                <a:latin typeface="Raleway Medium"/>
                <a:ea typeface="Raleway Medium"/>
                <a:cs typeface="Raleway Medium"/>
                <a:sym typeface="Raleway Medium"/>
              </a:rPr>
              <a:t>, including icons by </a:t>
            </a:r>
            <a:r>
              <a:rPr b="1" lang="en" sz="1000" u="sng">
                <a:solidFill>
                  <a:schemeClr val="dk1"/>
                </a:solidFill>
                <a:highlight>
                  <a:schemeClr val="dk2"/>
                </a:highlight>
                <a:latin typeface="Raleway"/>
                <a:ea typeface="Raleway"/>
                <a:cs typeface="Raleway"/>
                <a:sym typeface="Raleway"/>
                <a:hlinkClick r:id="rId4">
                  <a:extLst>
                    <a:ext uri="{A12FA001-AC4F-418D-AE19-62706E023703}">
                      <ahyp:hlinkClr val="tx"/>
                    </a:ext>
                  </a:extLst>
                </a:hlinkClick>
              </a:rPr>
              <a:t>Flaticon</a:t>
            </a:r>
            <a:r>
              <a:rPr b="1" lang="en" sz="1000">
                <a:solidFill>
                  <a:schemeClr val="dk1"/>
                </a:solidFill>
                <a:latin typeface="Raleway"/>
                <a:ea typeface="Raleway"/>
                <a:cs typeface="Raleway"/>
                <a:sym typeface="Raleway"/>
              </a:rPr>
              <a:t> </a:t>
            </a:r>
            <a:r>
              <a:rPr lang="en" sz="1000">
                <a:solidFill>
                  <a:schemeClr val="dk1"/>
                </a:solidFill>
                <a:latin typeface="Raleway Medium"/>
                <a:ea typeface="Raleway Medium"/>
                <a:cs typeface="Raleway Medium"/>
                <a:sym typeface="Raleway Medium"/>
              </a:rPr>
              <a:t>and infographics &amp; images by </a:t>
            </a:r>
            <a:r>
              <a:rPr b="1" lang="en" sz="1000" u="sng">
                <a:solidFill>
                  <a:schemeClr val="dk1"/>
                </a:solidFill>
                <a:highlight>
                  <a:schemeClr val="dk2"/>
                </a:highlight>
                <a:latin typeface="Raleway"/>
                <a:ea typeface="Raleway"/>
                <a:cs typeface="Raleway"/>
                <a:sym typeface="Raleway"/>
                <a:hlinkClick r:id="rId5">
                  <a:extLst>
                    <a:ext uri="{A12FA001-AC4F-418D-AE19-62706E023703}">
                      <ahyp:hlinkClr val="tx"/>
                    </a:ext>
                  </a:extLst>
                </a:hlinkClick>
              </a:rPr>
              <a:t>Freepik</a:t>
            </a:r>
            <a:endParaRPr b="1" sz="1000" u="sng">
              <a:solidFill>
                <a:schemeClr val="dk1"/>
              </a:solidFill>
              <a:highlight>
                <a:schemeClr val="dk2"/>
              </a:highlight>
              <a:latin typeface="Raleway"/>
              <a:ea typeface="Raleway"/>
              <a:cs typeface="Raleway"/>
              <a:sym typeface="Raleway"/>
            </a:endParaRPr>
          </a:p>
        </p:txBody>
      </p:sp>
      <p:grpSp>
        <p:nvGrpSpPr>
          <p:cNvPr id="630" name="Google Shape;630;p24"/>
          <p:cNvGrpSpPr/>
          <p:nvPr/>
        </p:nvGrpSpPr>
        <p:grpSpPr>
          <a:xfrm>
            <a:off x="8468267" y="167275"/>
            <a:ext cx="513327" cy="871970"/>
            <a:chOff x="266367" y="4081375"/>
            <a:chExt cx="513327" cy="871970"/>
          </a:xfrm>
        </p:grpSpPr>
        <p:grpSp>
          <p:nvGrpSpPr>
            <p:cNvPr id="631" name="Google Shape;631;p24"/>
            <p:cNvGrpSpPr/>
            <p:nvPr/>
          </p:nvGrpSpPr>
          <p:grpSpPr>
            <a:xfrm>
              <a:off x="266367" y="4081375"/>
              <a:ext cx="218279" cy="320717"/>
              <a:chOff x="680192" y="1554412"/>
              <a:chExt cx="218279" cy="320717"/>
            </a:xfrm>
          </p:grpSpPr>
          <p:sp>
            <p:nvSpPr>
              <p:cNvPr id="632" name="Google Shape;632;p24"/>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4"/>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 name="Google Shape;634;p24"/>
            <p:cNvGrpSpPr/>
            <p:nvPr/>
          </p:nvGrpSpPr>
          <p:grpSpPr>
            <a:xfrm>
              <a:off x="515093" y="4604112"/>
              <a:ext cx="264601" cy="349233"/>
              <a:chOff x="850593" y="1006187"/>
              <a:chExt cx="264601" cy="349233"/>
            </a:xfrm>
          </p:grpSpPr>
          <p:sp>
            <p:nvSpPr>
              <p:cNvPr id="635" name="Google Shape;635;p24"/>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4"/>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 name="Google Shape;637;p24"/>
          <p:cNvGrpSpPr/>
          <p:nvPr/>
        </p:nvGrpSpPr>
        <p:grpSpPr>
          <a:xfrm>
            <a:off x="7854211" y="3963980"/>
            <a:ext cx="1176629" cy="1127854"/>
            <a:chOff x="7875161" y="3825493"/>
            <a:chExt cx="1176629" cy="1127854"/>
          </a:xfrm>
        </p:grpSpPr>
        <p:grpSp>
          <p:nvGrpSpPr>
            <p:cNvPr id="638" name="Google Shape;638;p24"/>
            <p:cNvGrpSpPr/>
            <p:nvPr/>
          </p:nvGrpSpPr>
          <p:grpSpPr>
            <a:xfrm>
              <a:off x="8510176" y="3825493"/>
              <a:ext cx="541614" cy="1127854"/>
              <a:chOff x="8569301" y="2896668"/>
              <a:chExt cx="541614" cy="1127854"/>
            </a:xfrm>
          </p:grpSpPr>
          <p:grpSp>
            <p:nvGrpSpPr>
              <p:cNvPr id="639" name="Google Shape;639;p24"/>
              <p:cNvGrpSpPr/>
              <p:nvPr/>
            </p:nvGrpSpPr>
            <p:grpSpPr>
              <a:xfrm>
                <a:off x="8569301" y="2896668"/>
                <a:ext cx="270839" cy="334752"/>
                <a:chOff x="1842701" y="1727368"/>
                <a:chExt cx="270839" cy="334752"/>
              </a:xfrm>
            </p:grpSpPr>
            <p:sp>
              <p:nvSpPr>
                <p:cNvPr id="640" name="Google Shape;640;p24"/>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4"/>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24"/>
              <p:cNvGrpSpPr/>
              <p:nvPr/>
            </p:nvGrpSpPr>
            <p:grpSpPr>
              <a:xfrm>
                <a:off x="8694130" y="3567010"/>
                <a:ext cx="416784" cy="457512"/>
                <a:chOff x="185030" y="1675835"/>
                <a:chExt cx="416784" cy="457512"/>
              </a:xfrm>
            </p:grpSpPr>
            <p:sp>
              <p:nvSpPr>
                <p:cNvPr id="643" name="Google Shape;643;p24"/>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4"/>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5" name="Google Shape;645;p24"/>
            <p:cNvGrpSpPr/>
            <p:nvPr/>
          </p:nvGrpSpPr>
          <p:grpSpPr>
            <a:xfrm>
              <a:off x="7875161" y="4620858"/>
              <a:ext cx="395341" cy="214294"/>
              <a:chOff x="869236" y="2077208"/>
              <a:chExt cx="395341" cy="214294"/>
            </a:xfrm>
          </p:grpSpPr>
          <p:sp>
            <p:nvSpPr>
              <p:cNvPr id="646" name="Google Shape;646;p24"/>
              <p:cNvSpPr/>
              <p:nvPr/>
            </p:nvSpPr>
            <p:spPr>
              <a:xfrm>
                <a:off x="869236" y="2077208"/>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4"/>
              <p:cNvSpPr/>
              <p:nvPr/>
            </p:nvSpPr>
            <p:spPr>
              <a:xfrm>
                <a:off x="869236" y="2077208"/>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 name="Google Shape;648;p24"/>
          <p:cNvGrpSpPr/>
          <p:nvPr/>
        </p:nvGrpSpPr>
        <p:grpSpPr>
          <a:xfrm rot="1200899">
            <a:off x="-239702" y="4076863"/>
            <a:ext cx="1485360" cy="1217506"/>
            <a:chOff x="4268848" y="3686054"/>
            <a:chExt cx="997034" cy="817240"/>
          </a:xfrm>
        </p:grpSpPr>
        <p:sp>
          <p:nvSpPr>
            <p:cNvPr id="649" name="Google Shape;649;p24"/>
            <p:cNvSpPr/>
            <p:nvPr/>
          </p:nvSpPr>
          <p:spPr>
            <a:xfrm>
              <a:off x="4268848" y="3686054"/>
              <a:ext cx="997034" cy="817240"/>
            </a:xfrm>
            <a:custGeom>
              <a:rect b="b" l="l" r="r" t="t"/>
              <a:pathLst>
                <a:path extrusionOk="0" h="32877" w="40110">
                  <a:moveTo>
                    <a:pt x="35033" y="4230"/>
                  </a:moveTo>
                  <a:cubicBezTo>
                    <a:pt x="34997" y="4988"/>
                    <a:pt x="34962" y="5719"/>
                    <a:pt x="34917" y="6469"/>
                  </a:cubicBezTo>
                  <a:cubicBezTo>
                    <a:pt x="34569" y="6496"/>
                    <a:pt x="34239" y="6522"/>
                    <a:pt x="33873" y="6558"/>
                  </a:cubicBezTo>
                  <a:cubicBezTo>
                    <a:pt x="33918" y="5782"/>
                    <a:pt x="33954" y="5059"/>
                    <a:pt x="33998" y="4301"/>
                  </a:cubicBezTo>
                  <a:cubicBezTo>
                    <a:pt x="34328" y="4283"/>
                    <a:pt x="34658" y="4256"/>
                    <a:pt x="35033" y="4230"/>
                  </a:cubicBezTo>
                  <a:close/>
                  <a:moveTo>
                    <a:pt x="35445" y="365"/>
                  </a:moveTo>
                  <a:cubicBezTo>
                    <a:pt x="35781" y="365"/>
                    <a:pt x="35907" y="504"/>
                    <a:pt x="35907" y="857"/>
                  </a:cubicBezTo>
                  <a:cubicBezTo>
                    <a:pt x="35916" y="1678"/>
                    <a:pt x="35916" y="2499"/>
                    <a:pt x="35916" y="3364"/>
                  </a:cubicBezTo>
                  <a:cubicBezTo>
                    <a:pt x="25086" y="3882"/>
                    <a:pt x="14363" y="4961"/>
                    <a:pt x="3676" y="6781"/>
                  </a:cubicBezTo>
                  <a:cubicBezTo>
                    <a:pt x="3515" y="5933"/>
                    <a:pt x="3346" y="5113"/>
                    <a:pt x="3212" y="4292"/>
                  </a:cubicBezTo>
                  <a:cubicBezTo>
                    <a:pt x="3158" y="3998"/>
                    <a:pt x="3363" y="3873"/>
                    <a:pt x="3613" y="3837"/>
                  </a:cubicBezTo>
                  <a:cubicBezTo>
                    <a:pt x="5041" y="3641"/>
                    <a:pt x="6468" y="3453"/>
                    <a:pt x="7895" y="3266"/>
                  </a:cubicBezTo>
                  <a:cubicBezTo>
                    <a:pt x="10179" y="2981"/>
                    <a:pt x="12472" y="2686"/>
                    <a:pt x="14765" y="2410"/>
                  </a:cubicBezTo>
                  <a:cubicBezTo>
                    <a:pt x="16888" y="2160"/>
                    <a:pt x="19020" y="1919"/>
                    <a:pt x="21143" y="1696"/>
                  </a:cubicBezTo>
                  <a:cubicBezTo>
                    <a:pt x="23338" y="1455"/>
                    <a:pt x="25532" y="1232"/>
                    <a:pt x="27727" y="1027"/>
                  </a:cubicBezTo>
                  <a:cubicBezTo>
                    <a:pt x="29752" y="831"/>
                    <a:pt x="31777" y="670"/>
                    <a:pt x="33811" y="492"/>
                  </a:cubicBezTo>
                  <a:cubicBezTo>
                    <a:pt x="34328" y="447"/>
                    <a:pt x="34855" y="402"/>
                    <a:pt x="35381" y="367"/>
                  </a:cubicBezTo>
                  <a:cubicBezTo>
                    <a:pt x="35403" y="366"/>
                    <a:pt x="35425" y="365"/>
                    <a:pt x="35445" y="365"/>
                  </a:cubicBezTo>
                  <a:close/>
                  <a:moveTo>
                    <a:pt x="35827" y="3552"/>
                  </a:moveTo>
                  <a:cubicBezTo>
                    <a:pt x="35845" y="3587"/>
                    <a:pt x="35854" y="3623"/>
                    <a:pt x="35863" y="3650"/>
                  </a:cubicBezTo>
                  <a:cubicBezTo>
                    <a:pt x="35729" y="3712"/>
                    <a:pt x="35595" y="3810"/>
                    <a:pt x="35444" y="3819"/>
                  </a:cubicBezTo>
                  <a:cubicBezTo>
                    <a:pt x="33543" y="3980"/>
                    <a:pt x="31634" y="4114"/>
                    <a:pt x="29734" y="4283"/>
                  </a:cubicBezTo>
                  <a:cubicBezTo>
                    <a:pt x="27557" y="4470"/>
                    <a:pt x="25389" y="4667"/>
                    <a:pt x="23213" y="4890"/>
                  </a:cubicBezTo>
                  <a:cubicBezTo>
                    <a:pt x="20956" y="5113"/>
                    <a:pt x="18708" y="5345"/>
                    <a:pt x="16451" y="5603"/>
                  </a:cubicBezTo>
                  <a:cubicBezTo>
                    <a:pt x="14131" y="5871"/>
                    <a:pt x="11803" y="6157"/>
                    <a:pt x="9483" y="6451"/>
                  </a:cubicBezTo>
                  <a:cubicBezTo>
                    <a:pt x="7735" y="6674"/>
                    <a:pt x="5986" y="6915"/>
                    <a:pt x="4238" y="7138"/>
                  </a:cubicBezTo>
                  <a:cubicBezTo>
                    <a:pt x="4220" y="7140"/>
                    <a:pt x="4203" y="7141"/>
                    <a:pt x="4185" y="7141"/>
                  </a:cubicBezTo>
                  <a:cubicBezTo>
                    <a:pt x="4058" y="7141"/>
                    <a:pt x="3925" y="7090"/>
                    <a:pt x="3792" y="7066"/>
                  </a:cubicBezTo>
                  <a:cubicBezTo>
                    <a:pt x="3801" y="7022"/>
                    <a:pt x="3801" y="6986"/>
                    <a:pt x="3809" y="6942"/>
                  </a:cubicBezTo>
                  <a:cubicBezTo>
                    <a:pt x="14417" y="5140"/>
                    <a:pt x="25095" y="4069"/>
                    <a:pt x="35827" y="3552"/>
                  </a:cubicBezTo>
                  <a:close/>
                  <a:moveTo>
                    <a:pt x="28087" y="6607"/>
                  </a:moveTo>
                  <a:cubicBezTo>
                    <a:pt x="28321" y="6607"/>
                    <a:pt x="28431" y="6765"/>
                    <a:pt x="28423" y="7049"/>
                  </a:cubicBezTo>
                  <a:cubicBezTo>
                    <a:pt x="27397" y="7156"/>
                    <a:pt x="26380" y="7263"/>
                    <a:pt x="25363" y="7370"/>
                  </a:cubicBezTo>
                  <a:cubicBezTo>
                    <a:pt x="25309" y="7075"/>
                    <a:pt x="25425" y="6924"/>
                    <a:pt x="25675" y="6897"/>
                  </a:cubicBezTo>
                  <a:cubicBezTo>
                    <a:pt x="26451" y="6790"/>
                    <a:pt x="27227" y="6701"/>
                    <a:pt x="28012" y="6611"/>
                  </a:cubicBezTo>
                  <a:cubicBezTo>
                    <a:pt x="28038" y="6608"/>
                    <a:pt x="28063" y="6607"/>
                    <a:pt x="28087" y="6607"/>
                  </a:cubicBezTo>
                  <a:close/>
                  <a:moveTo>
                    <a:pt x="18916" y="7705"/>
                  </a:moveTo>
                  <a:cubicBezTo>
                    <a:pt x="19111" y="7705"/>
                    <a:pt x="19235" y="7818"/>
                    <a:pt x="19243" y="8083"/>
                  </a:cubicBezTo>
                  <a:cubicBezTo>
                    <a:pt x="18226" y="8217"/>
                    <a:pt x="17218" y="8342"/>
                    <a:pt x="16183" y="8467"/>
                  </a:cubicBezTo>
                  <a:cubicBezTo>
                    <a:pt x="16147" y="8182"/>
                    <a:pt x="16245" y="8030"/>
                    <a:pt x="16486" y="7994"/>
                  </a:cubicBezTo>
                  <a:cubicBezTo>
                    <a:pt x="17271" y="7896"/>
                    <a:pt x="18065" y="7789"/>
                    <a:pt x="18850" y="7709"/>
                  </a:cubicBezTo>
                  <a:cubicBezTo>
                    <a:pt x="18873" y="7706"/>
                    <a:pt x="18895" y="7705"/>
                    <a:pt x="18916" y="7705"/>
                  </a:cubicBezTo>
                  <a:close/>
                  <a:moveTo>
                    <a:pt x="14474" y="7785"/>
                  </a:moveTo>
                  <a:cubicBezTo>
                    <a:pt x="14748" y="7785"/>
                    <a:pt x="14793" y="7890"/>
                    <a:pt x="14845" y="8280"/>
                  </a:cubicBezTo>
                  <a:cubicBezTo>
                    <a:pt x="14854" y="8387"/>
                    <a:pt x="14863" y="8485"/>
                    <a:pt x="14880" y="8637"/>
                  </a:cubicBezTo>
                  <a:cubicBezTo>
                    <a:pt x="13855" y="8779"/>
                    <a:pt x="12838" y="8913"/>
                    <a:pt x="11838" y="9047"/>
                  </a:cubicBezTo>
                  <a:cubicBezTo>
                    <a:pt x="11821" y="9011"/>
                    <a:pt x="11803" y="8993"/>
                    <a:pt x="11794" y="8976"/>
                  </a:cubicBezTo>
                  <a:cubicBezTo>
                    <a:pt x="11651" y="8182"/>
                    <a:pt x="11705" y="8101"/>
                    <a:pt x="12490" y="7994"/>
                  </a:cubicBezTo>
                  <a:cubicBezTo>
                    <a:pt x="13078" y="7914"/>
                    <a:pt x="13676" y="7851"/>
                    <a:pt x="14265" y="7798"/>
                  </a:cubicBezTo>
                  <a:cubicBezTo>
                    <a:pt x="14347" y="7790"/>
                    <a:pt x="14416" y="7785"/>
                    <a:pt x="14474" y="7785"/>
                  </a:cubicBezTo>
                  <a:close/>
                  <a:moveTo>
                    <a:pt x="33633" y="4328"/>
                  </a:moveTo>
                  <a:cubicBezTo>
                    <a:pt x="33588" y="5122"/>
                    <a:pt x="33543" y="5844"/>
                    <a:pt x="33508" y="6585"/>
                  </a:cubicBezTo>
                  <a:cubicBezTo>
                    <a:pt x="31929" y="6727"/>
                    <a:pt x="30394" y="6870"/>
                    <a:pt x="28833" y="7004"/>
                  </a:cubicBezTo>
                  <a:cubicBezTo>
                    <a:pt x="28815" y="6942"/>
                    <a:pt x="28797" y="6879"/>
                    <a:pt x="28779" y="6826"/>
                  </a:cubicBezTo>
                  <a:cubicBezTo>
                    <a:pt x="28674" y="6444"/>
                    <a:pt x="28458" y="6240"/>
                    <a:pt x="28090" y="6240"/>
                  </a:cubicBezTo>
                  <a:cubicBezTo>
                    <a:pt x="28054" y="6240"/>
                    <a:pt x="28016" y="6242"/>
                    <a:pt x="27977" y="6246"/>
                  </a:cubicBezTo>
                  <a:cubicBezTo>
                    <a:pt x="27263" y="6308"/>
                    <a:pt x="26558" y="6397"/>
                    <a:pt x="25853" y="6496"/>
                  </a:cubicBezTo>
                  <a:cubicBezTo>
                    <a:pt x="25166" y="6585"/>
                    <a:pt x="25050" y="6719"/>
                    <a:pt x="24943" y="7414"/>
                  </a:cubicBezTo>
                  <a:cubicBezTo>
                    <a:pt x="23186" y="7620"/>
                    <a:pt x="21429" y="7825"/>
                    <a:pt x="19671" y="8030"/>
                  </a:cubicBezTo>
                  <a:cubicBezTo>
                    <a:pt x="19433" y="7489"/>
                    <a:pt x="19341" y="7350"/>
                    <a:pt x="18927" y="7350"/>
                  </a:cubicBezTo>
                  <a:cubicBezTo>
                    <a:pt x="18829" y="7350"/>
                    <a:pt x="18713" y="7358"/>
                    <a:pt x="18574" y="7370"/>
                  </a:cubicBezTo>
                  <a:cubicBezTo>
                    <a:pt x="17860" y="7432"/>
                    <a:pt x="17138" y="7530"/>
                    <a:pt x="16424" y="7637"/>
                  </a:cubicBezTo>
                  <a:cubicBezTo>
                    <a:pt x="16121" y="7673"/>
                    <a:pt x="15844" y="7851"/>
                    <a:pt x="15844" y="8164"/>
                  </a:cubicBezTo>
                  <a:cubicBezTo>
                    <a:pt x="15837" y="8514"/>
                    <a:pt x="15675" y="8572"/>
                    <a:pt x="15436" y="8572"/>
                  </a:cubicBezTo>
                  <a:cubicBezTo>
                    <a:pt x="15377" y="8572"/>
                    <a:pt x="15313" y="8569"/>
                    <a:pt x="15246" y="8565"/>
                  </a:cubicBezTo>
                  <a:cubicBezTo>
                    <a:pt x="15228" y="8405"/>
                    <a:pt x="15211" y="8244"/>
                    <a:pt x="15193" y="8083"/>
                  </a:cubicBezTo>
                  <a:cubicBezTo>
                    <a:pt x="15142" y="7688"/>
                    <a:pt x="14902" y="7420"/>
                    <a:pt x="14524" y="7420"/>
                  </a:cubicBezTo>
                  <a:cubicBezTo>
                    <a:pt x="14500" y="7420"/>
                    <a:pt x="14477" y="7421"/>
                    <a:pt x="14452" y="7423"/>
                  </a:cubicBezTo>
                  <a:cubicBezTo>
                    <a:pt x="13632" y="7504"/>
                    <a:pt x="12811" y="7593"/>
                    <a:pt x="11990" y="7718"/>
                  </a:cubicBezTo>
                  <a:cubicBezTo>
                    <a:pt x="11553" y="7780"/>
                    <a:pt x="11348" y="8083"/>
                    <a:pt x="11383" y="8529"/>
                  </a:cubicBezTo>
                  <a:cubicBezTo>
                    <a:pt x="11392" y="8717"/>
                    <a:pt x="11410" y="8904"/>
                    <a:pt x="11428" y="9109"/>
                  </a:cubicBezTo>
                  <a:cubicBezTo>
                    <a:pt x="9858" y="9323"/>
                    <a:pt x="8332" y="9538"/>
                    <a:pt x="6771" y="9752"/>
                  </a:cubicBezTo>
                  <a:cubicBezTo>
                    <a:pt x="6557" y="8922"/>
                    <a:pt x="6361" y="8110"/>
                    <a:pt x="6147" y="7254"/>
                  </a:cubicBezTo>
                  <a:cubicBezTo>
                    <a:pt x="15282" y="6023"/>
                    <a:pt x="24417" y="5032"/>
                    <a:pt x="33633" y="4328"/>
                  </a:cubicBezTo>
                  <a:close/>
                  <a:moveTo>
                    <a:pt x="5781" y="7307"/>
                  </a:moveTo>
                  <a:cubicBezTo>
                    <a:pt x="5986" y="8146"/>
                    <a:pt x="6191" y="8958"/>
                    <a:pt x="6397" y="9796"/>
                  </a:cubicBezTo>
                  <a:cubicBezTo>
                    <a:pt x="6049" y="9850"/>
                    <a:pt x="5728" y="9903"/>
                    <a:pt x="5371" y="9957"/>
                  </a:cubicBezTo>
                  <a:cubicBezTo>
                    <a:pt x="5165" y="9118"/>
                    <a:pt x="4960" y="8298"/>
                    <a:pt x="4755" y="7450"/>
                  </a:cubicBezTo>
                  <a:cubicBezTo>
                    <a:pt x="5112" y="7397"/>
                    <a:pt x="5433" y="7352"/>
                    <a:pt x="5781" y="7307"/>
                  </a:cubicBezTo>
                  <a:close/>
                  <a:moveTo>
                    <a:pt x="38664" y="10599"/>
                  </a:moveTo>
                  <a:cubicBezTo>
                    <a:pt x="38941" y="10608"/>
                    <a:pt x="39199" y="10590"/>
                    <a:pt x="39449" y="10653"/>
                  </a:cubicBezTo>
                  <a:cubicBezTo>
                    <a:pt x="39556" y="10688"/>
                    <a:pt x="39699" y="10876"/>
                    <a:pt x="39708" y="10992"/>
                  </a:cubicBezTo>
                  <a:cubicBezTo>
                    <a:pt x="39726" y="12062"/>
                    <a:pt x="39717" y="13133"/>
                    <a:pt x="39717" y="14203"/>
                  </a:cubicBezTo>
                  <a:cubicBezTo>
                    <a:pt x="39717" y="14444"/>
                    <a:pt x="39565" y="14560"/>
                    <a:pt x="39342" y="14596"/>
                  </a:cubicBezTo>
                  <a:cubicBezTo>
                    <a:pt x="39172" y="14623"/>
                    <a:pt x="38994" y="14640"/>
                    <a:pt x="38780" y="14667"/>
                  </a:cubicBezTo>
                  <a:cubicBezTo>
                    <a:pt x="38744" y="13311"/>
                    <a:pt x="38709" y="11982"/>
                    <a:pt x="38664" y="10599"/>
                  </a:cubicBezTo>
                  <a:close/>
                  <a:moveTo>
                    <a:pt x="1160" y="14640"/>
                  </a:moveTo>
                  <a:cubicBezTo>
                    <a:pt x="1338" y="15943"/>
                    <a:pt x="1508" y="17245"/>
                    <a:pt x="1677" y="18575"/>
                  </a:cubicBezTo>
                  <a:cubicBezTo>
                    <a:pt x="1607" y="18594"/>
                    <a:pt x="1542" y="18604"/>
                    <a:pt x="1484" y="18604"/>
                  </a:cubicBezTo>
                  <a:cubicBezTo>
                    <a:pt x="1279" y="18604"/>
                    <a:pt x="1153" y="18483"/>
                    <a:pt x="1097" y="18253"/>
                  </a:cubicBezTo>
                  <a:cubicBezTo>
                    <a:pt x="883" y="17272"/>
                    <a:pt x="651" y="16291"/>
                    <a:pt x="455" y="15301"/>
                  </a:cubicBezTo>
                  <a:cubicBezTo>
                    <a:pt x="366" y="14846"/>
                    <a:pt x="482" y="14756"/>
                    <a:pt x="1160" y="14640"/>
                  </a:cubicBezTo>
                  <a:close/>
                  <a:moveTo>
                    <a:pt x="37122" y="6686"/>
                  </a:moveTo>
                  <a:cubicBezTo>
                    <a:pt x="37681" y="6686"/>
                    <a:pt x="38035" y="6981"/>
                    <a:pt x="38084" y="7566"/>
                  </a:cubicBezTo>
                  <a:cubicBezTo>
                    <a:pt x="38191" y="8842"/>
                    <a:pt x="38280" y="10126"/>
                    <a:pt x="38316" y="11402"/>
                  </a:cubicBezTo>
                  <a:cubicBezTo>
                    <a:pt x="38361" y="12812"/>
                    <a:pt x="38325" y="14221"/>
                    <a:pt x="38325" y="15631"/>
                  </a:cubicBezTo>
                  <a:lnTo>
                    <a:pt x="38441" y="15631"/>
                  </a:lnTo>
                  <a:cubicBezTo>
                    <a:pt x="38370" y="17736"/>
                    <a:pt x="38263" y="19850"/>
                    <a:pt x="38227" y="21956"/>
                  </a:cubicBezTo>
                  <a:cubicBezTo>
                    <a:pt x="38200" y="23829"/>
                    <a:pt x="37531" y="25533"/>
                    <a:pt x="36898" y="27246"/>
                  </a:cubicBezTo>
                  <a:cubicBezTo>
                    <a:pt x="36880" y="27290"/>
                    <a:pt x="36853" y="27335"/>
                    <a:pt x="36835" y="27388"/>
                  </a:cubicBezTo>
                  <a:cubicBezTo>
                    <a:pt x="36612" y="27986"/>
                    <a:pt x="36193" y="28289"/>
                    <a:pt x="35551" y="28361"/>
                  </a:cubicBezTo>
                  <a:cubicBezTo>
                    <a:pt x="33115" y="28637"/>
                    <a:pt x="30698" y="28967"/>
                    <a:pt x="28262" y="29235"/>
                  </a:cubicBezTo>
                  <a:cubicBezTo>
                    <a:pt x="25728" y="29512"/>
                    <a:pt x="23186" y="29744"/>
                    <a:pt x="20643" y="29967"/>
                  </a:cubicBezTo>
                  <a:cubicBezTo>
                    <a:pt x="18306" y="30181"/>
                    <a:pt x="15960" y="30377"/>
                    <a:pt x="13614" y="30564"/>
                  </a:cubicBezTo>
                  <a:cubicBezTo>
                    <a:pt x="11740" y="30707"/>
                    <a:pt x="9867" y="30832"/>
                    <a:pt x="7985" y="30966"/>
                  </a:cubicBezTo>
                  <a:cubicBezTo>
                    <a:pt x="7726" y="30993"/>
                    <a:pt x="7458" y="30975"/>
                    <a:pt x="7199" y="31010"/>
                  </a:cubicBezTo>
                  <a:cubicBezTo>
                    <a:pt x="7115" y="31023"/>
                    <a:pt x="7033" y="31029"/>
                    <a:pt x="6954" y="31029"/>
                  </a:cubicBezTo>
                  <a:cubicBezTo>
                    <a:pt x="6409" y="31029"/>
                    <a:pt x="5997" y="30744"/>
                    <a:pt x="5638" y="30323"/>
                  </a:cubicBezTo>
                  <a:cubicBezTo>
                    <a:pt x="4925" y="29485"/>
                    <a:pt x="4479" y="28504"/>
                    <a:pt x="4050" y="27513"/>
                  </a:cubicBezTo>
                  <a:cubicBezTo>
                    <a:pt x="3952" y="27290"/>
                    <a:pt x="3845" y="27067"/>
                    <a:pt x="3783" y="26835"/>
                  </a:cubicBezTo>
                  <a:cubicBezTo>
                    <a:pt x="3524" y="25774"/>
                    <a:pt x="3265" y="24712"/>
                    <a:pt x="3033" y="23642"/>
                  </a:cubicBezTo>
                  <a:cubicBezTo>
                    <a:pt x="2355" y="20635"/>
                    <a:pt x="1856" y="17584"/>
                    <a:pt x="1535" y="14515"/>
                  </a:cubicBezTo>
                  <a:cubicBezTo>
                    <a:pt x="1445" y="13641"/>
                    <a:pt x="1374" y="12758"/>
                    <a:pt x="1321" y="11884"/>
                  </a:cubicBezTo>
                  <a:cubicBezTo>
                    <a:pt x="1276" y="11206"/>
                    <a:pt x="1570" y="10867"/>
                    <a:pt x="2239" y="10778"/>
                  </a:cubicBezTo>
                  <a:cubicBezTo>
                    <a:pt x="5478" y="10314"/>
                    <a:pt x="8725" y="9841"/>
                    <a:pt x="11963" y="9404"/>
                  </a:cubicBezTo>
                  <a:cubicBezTo>
                    <a:pt x="14818" y="9020"/>
                    <a:pt x="17673" y="8654"/>
                    <a:pt x="20528" y="8306"/>
                  </a:cubicBezTo>
                  <a:cubicBezTo>
                    <a:pt x="23052" y="8003"/>
                    <a:pt x="25595" y="7709"/>
                    <a:pt x="28128" y="7450"/>
                  </a:cubicBezTo>
                  <a:cubicBezTo>
                    <a:pt x="30332" y="7227"/>
                    <a:pt x="32544" y="7049"/>
                    <a:pt x="34748" y="6861"/>
                  </a:cubicBezTo>
                  <a:cubicBezTo>
                    <a:pt x="35488" y="6790"/>
                    <a:pt x="36237" y="6754"/>
                    <a:pt x="36978" y="6692"/>
                  </a:cubicBezTo>
                  <a:cubicBezTo>
                    <a:pt x="37027" y="6688"/>
                    <a:pt x="37075" y="6686"/>
                    <a:pt x="37122" y="6686"/>
                  </a:cubicBezTo>
                  <a:close/>
                  <a:moveTo>
                    <a:pt x="38031" y="24489"/>
                  </a:moveTo>
                  <a:cubicBezTo>
                    <a:pt x="38048" y="24489"/>
                    <a:pt x="38066" y="24489"/>
                    <a:pt x="38084" y="24498"/>
                  </a:cubicBezTo>
                  <a:cubicBezTo>
                    <a:pt x="37968" y="25783"/>
                    <a:pt x="37870" y="27067"/>
                    <a:pt x="37727" y="28352"/>
                  </a:cubicBezTo>
                  <a:cubicBezTo>
                    <a:pt x="37585" y="29610"/>
                    <a:pt x="37513" y="29645"/>
                    <a:pt x="36255" y="29806"/>
                  </a:cubicBezTo>
                  <a:cubicBezTo>
                    <a:pt x="34016" y="30083"/>
                    <a:pt x="31777" y="30395"/>
                    <a:pt x="29538" y="30654"/>
                  </a:cubicBezTo>
                  <a:cubicBezTo>
                    <a:pt x="27379" y="30903"/>
                    <a:pt x="25220" y="31117"/>
                    <a:pt x="23052" y="31314"/>
                  </a:cubicBezTo>
                  <a:cubicBezTo>
                    <a:pt x="20599" y="31537"/>
                    <a:pt x="18137" y="31733"/>
                    <a:pt x="15674" y="31920"/>
                  </a:cubicBezTo>
                  <a:cubicBezTo>
                    <a:pt x="13605" y="32072"/>
                    <a:pt x="11526" y="32197"/>
                    <a:pt x="9456" y="32322"/>
                  </a:cubicBezTo>
                  <a:cubicBezTo>
                    <a:pt x="8431" y="32384"/>
                    <a:pt x="7396" y="32438"/>
                    <a:pt x="6370" y="32500"/>
                  </a:cubicBezTo>
                  <a:cubicBezTo>
                    <a:pt x="6298" y="32505"/>
                    <a:pt x="6231" y="32507"/>
                    <a:pt x="6168" y="32507"/>
                  </a:cubicBezTo>
                  <a:cubicBezTo>
                    <a:pt x="5580" y="32507"/>
                    <a:pt x="5350" y="32305"/>
                    <a:pt x="5157" y="31653"/>
                  </a:cubicBezTo>
                  <a:cubicBezTo>
                    <a:pt x="4844" y="30627"/>
                    <a:pt x="4541" y="29583"/>
                    <a:pt x="4238" y="28548"/>
                  </a:cubicBezTo>
                  <a:cubicBezTo>
                    <a:pt x="4238" y="28530"/>
                    <a:pt x="4247" y="28513"/>
                    <a:pt x="4256" y="28459"/>
                  </a:cubicBezTo>
                  <a:cubicBezTo>
                    <a:pt x="4434" y="28780"/>
                    <a:pt x="4568" y="29101"/>
                    <a:pt x="4764" y="29378"/>
                  </a:cubicBezTo>
                  <a:cubicBezTo>
                    <a:pt x="5067" y="29833"/>
                    <a:pt x="5380" y="30279"/>
                    <a:pt x="5736" y="30689"/>
                  </a:cubicBezTo>
                  <a:cubicBezTo>
                    <a:pt x="6046" y="31031"/>
                    <a:pt x="6437" y="31202"/>
                    <a:pt x="6904" y="31202"/>
                  </a:cubicBezTo>
                  <a:cubicBezTo>
                    <a:pt x="6948" y="31202"/>
                    <a:pt x="6993" y="31201"/>
                    <a:pt x="7039" y="31198"/>
                  </a:cubicBezTo>
                  <a:cubicBezTo>
                    <a:pt x="8832" y="31073"/>
                    <a:pt x="10625" y="30975"/>
                    <a:pt x="12409" y="30841"/>
                  </a:cubicBezTo>
                  <a:cubicBezTo>
                    <a:pt x="14345" y="30698"/>
                    <a:pt x="16281" y="30538"/>
                    <a:pt x="18217" y="30368"/>
                  </a:cubicBezTo>
                  <a:cubicBezTo>
                    <a:pt x="20429" y="30172"/>
                    <a:pt x="22633" y="29976"/>
                    <a:pt x="24836" y="29761"/>
                  </a:cubicBezTo>
                  <a:cubicBezTo>
                    <a:pt x="26977" y="29556"/>
                    <a:pt x="29118" y="29351"/>
                    <a:pt x="31260" y="29101"/>
                  </a:cubicBezTo>
                  <a:cubicBezTo>
                    <a:pt x="32785" y="28932"/>
                    <a:pt x="34311" y="28682"/>
                    <a:pt x="35845" y="28486"/>
                  </a:cubicBezTo>
                  <a:cubicBezTo>
                    <a:pt x="36336" y="28423"/>
                    <a:pt x="36675" y="28182"/>
                    <a:pt x="36853" y="27745"/>
                  </a:cubicBezTo>
                  <a:cubicBezTo>
                    <a:pt x="37219" y="26835"/>
                    <a:pt x="37540" y="25899"/>
                    <a:pt x="37879" y="24980"/>
                  </a:cubicBezTo>
                  <a:cubicBezTo>
                    <a:pt x="37941" y="24819"/>
                    <a:pt x="37986" y="24650"/>
                    <a:pt x="38031" y="24489"/>
                  </a:cubicBezTo>
                  <a:close/>
                  <a:moveTo>
                    <a:pt x="35409" y="1"/>
                  </a:moveTo>
                  <a:cubicBezTo>
                    <a:pt x="35347" y="1"/>
                    <a:pt x="35281" y="4"/>
                    <a:pt x="35212" y="10"/>
                  </a:cubicBezTo>
                  <a:cubicBezTo>
                    <a:pt x="34525" y="72"/>
                    <a:pt x="33829" y="117"/>
                    <a:pt x="33142" y="179"/>
                  </a:cubicBezTo>
                  <a:cubicBezTo>
                    <a:pt x="31152" y="358"/>
                    <a:pt x="29163" y="518"/>
                    <a:pt x="27174" y="715"/>
                  </a:cubicBezTo>
                  <a:cubicBezTo>
                    <a:pt x="25006" y="920"/>
                    <a:pt x="22829" y="1143"/>
                    <a:pt x="20661" y="1384"/>
                  </a:cubicBezTo>
                  <a:cubicBezTo>
                    <a:pt x="18538" y="1607"/>
                    <a:pt x="16424" y="1848"/>
                    <a:pt x="14310" y="2097"/>
                  </a:cubicBezTo>
                  <a:cubicBezTo>
                    <a:pt x="12026" y="2374"/>
                    <a:pt x="9742" y="2659"/>
                    <a:pt x="7467" y="2954"/>
                  </a:cubicBezTo>
                  <a:cubicBezTo>
                    <a:pt x="6138" y="3132"/>
                    <a:pt x="4809" y="3320"/>
                    <a:pt x="3479" y="3516"/>
                  </a:cubicBezTo>
                  <a:cubicBezTo>
                    <a:pt x="2998" y="3587"/>
                    <a:pt x="2766" y="3917"/>
                    <a:pt x="2846" y="4390"/>
                  </a:cubicBezTo>
                  <a:cubicBezTo>
                    <a:pt x="2998" y="5247"/>
                    <a:pt x="3158" y="6112"/>
                    <a:pt x="3372" y="6950"/>
                  </a:cubicBezTo>
                  <a:cubicBezTo>
                    <a:pt x="3417" y="7156"/>
                    <a:pt x="3667" y="7343"/>
                    <a:pt x="3863" y="7468"/>
                  </a:cubicBezTo>
                  <a:cubicBezTo>
                    <a:pt x="3940" y="7514"/>
                    <a:pt x="4041" y="7522"/>
                    <a:pt x="4149" y="7522"/>
                  </a:cubicBezTo>
                  <a:cubicBezTo>
                    <a:pt x="4205" y="7522"/>
                    <a:pt x="4263" y="7520"/>
                    <a:pt x="4321" y="7520"/>
                  </a:cubicBezTo>
                  <a:cubicBezTo>
                    <a:pt x="4347" y="7520"/>
                    <a:pt x="4373" y="7520"/>
                    <a:pt x="4398" y="7521"/>
                  </a:cubicBezTo>
                  <a:cubicBezTo>
                    <a:pt x="4595" y="8342"/>
                    <a:pt x="4800" y="9163"/>
                    <a:pt x="5005" y="10001"/>
                  </a:cubicBezTo>
                  <a:cubicBezTo>
                    <a:pt x="4862" y="10028"/>
                    <a:pt x="4755" y="10055"/>
                    <a:pt x="4639" y="10064"/>
                  </a:cubicBezTo>
                  <a:cubicBezTo>
                    <a:pt x="3765" y="10198"/>
                    <a:pt x="2891" y="10323"/>
                    <a:pt x="2025" y="10448"/>
                  </a:cubicBezTo>
                  <a:cubicBezTo>
                    <a:pt x="1490" y="10519"/>
                    <a:pt x="1142" y="10822"/>
                    <a:pt x="1026" y="11322"/>
                  </a:cubicBezTo>
                  <a:cubicBezTo>
                    <a:pt x="946" y="11643"/>
                    <a:pt x="964" y="12000"/>
                    <a:pt x="982" y="12348"/>
                  </a:cubicBezTo>
                  <a:cubicBezTo>
                    <a:pt x="1017" y="12972"/>
                    <a:pt x="1080" y="13597"/>
                    <a:pt x="1133" y="14248"/>
                  </a:cubicBezTo>
                  <a:cubicBezTo>
                    <a:pt x="964" y="14292"/>
                    <a:pt x="803" y="14328"/>
                    <a:pt x="643" y="14373"/>
                  </a:cubicBezTo>
                  <a:cubicBezTo>
                    <a:pt x="250" y="14489"/>
                    <a:pt x="0" y="14774"/>
                    <a:pt x="80" y="15167"/>
                  </a:cubicBezTo>
                  <a:cubicBezTo>
                    <a:pt x="295" y="16273"/>
                    <a:pt x="535" y="17379"/>
                    <a:pt x="794" y="18476"/>
                  </a:cubicBezTo>
                  <a:cubicBezTo>
                    <a:pt x="874" y="18806"/>
                    <a:pt x="1133" y="18967"/>
                    <a:pt x="1481" y="18967"/>
                  </a:cubicBezTo>
                  <a:lnTo>
                    <a:pt x="1749" y="18967"/>
                  </a:lnTo>
                  <a:cubicBezTo>
                    <a:pt x="1775" y="19092"/>
                    <a:pt x="1802" y="19190"/>
                    <a:pt x="1820" y="19279"/>
                  </a:cubicBezTo>
                  <a:cubicBezTo>
                    <a:pt x="2293" y="22161"/>
                    <a:pt x="2908" y="25007"/>
                    <a:pt x="3667" y="27826"/>
                  </a:cubicBezTo>
                  <a:cubicBezTo>
                    <a:pt x="4041" y="29199"/>
                    <a:pt x="4452" y="30573"/>
                    <a:pt x="4862" y="31938"/>
                  </a:cubicBezTo>
                  <a:cubicBezTo>
                    <a:pt x="5034" y="32524"/>
                    <a:pt x="5481" y="32876"/>
                    <a:pt x="6025" y="32876"/>
                  </a:cubicBezTo>
                  <a:cubicBezTo>
                    <a:pt x="6044" y="32876"/>
                    <a:pt x="6064" y="32876"/>
                    <a:pt x="6084" y="32875"/>
                  </a:cubicBezTo>
                  <a:cubicBezTo>
                    <a:pt x="7637" y="32795"/>
                    <a:pt x="9189" y="32714"/>
                    <a:pt x="10741" y="32607"/>
                  </a:cubicBezTo>
                  <a:cubicBezTo>
                    <a:pt x="13061" y="32456"/>
                    <a:pt x="15380" y="32304"/>
                    <a:pt x="17691" y="32134"/>
                  </a:cubicBezTo>
                  <a:cubicBezTo>
                    <a:pt x="19787" y="31974"/>
                    <a:pt x="21875" y="31804"/>
                    <a:pt x="23971" y="31599"/>
                  </a:cubicBezTo>
                  <a:cubicBezTo>
                    <a:pt x="26264" y="31376"/>
                    <a:pt x="28565" y="31135"/>
                    <a:pt x="30858" y="30868"/>
                  </a:cubicBezTo>
                  <a:cubicBezTo>
                    <a:pt x="32821" y="30636"/>
                    <a:pt x="34774" y="30377"/>
                    <a:pt x="36728" y="30100"/>
                  </a:cubicBezTo>
                  <a:cubicBezTo>
                    <a:pt x="37656" y="29967"/>
                    <a:pt x="37977" y="29628"/>
                    <a:pt x="38057" y="28753"/>
                  </a:cubicBezTo>
                  <a:cubicBezTo>
                    <a:pt x="38200" y="27281"/>
                    <a:pt x="38370" y="25809"/>
                    <a:pt x="38432" y="24329"/>
                  </a:cubicBezTo>
                  <a:cubicBezTo>
                    <a:pt x="38575" y="21313"/>
                    <a:pt x="38655" y="18289"/>
                    <a:pt x="38762" y="15265"/>
                  </a:cubicBezTo>
                  <a:cubicBezTo>
                    <a:pt x="38771" y="15193"/>
                    <a:pt x="38780" y="15122"/>
                    <a:pt x="38789" y="15051"/>
                  </a:cubicBezTo>
                  <a:cubicBezTo>
                    <a:pt x="39012" y="15015"/>
                    <a:pt x="39217" y="14979"/>
                    <a:pt x="39422" y="14944"/>
                  </a:cubicBezTo>
                  <a:cubicBezTo>
                    <a:pt x="39842" y="14863"/>
                    <a:pt x="40074" y="14649"/>
                    <a:pt x="40074" y="14221"/>
                  </a:cubicBezTo>
                  <a:cubicBezTo>
                    <a:pt x="40100" y="13159"/>
                    <a:pt x="40109" y="12107"/>
                    <a:pt x="40082" y="11045"/>
                  </a:cubicBezTo>
                  <a:cubicBezTo>
                    <a:pt x="40065" y="10483"/>
                    <a:pt x="39797" y="10278"/>
                    <a:pt x="39226" y="10260"/>
                  </a:cubicBezTo>
                  <a:cubicBezTo>
                    <a:pt x="39039" y="10251"/>
                    <a:pt x="38851" y="10242"/>
                    <a:pt x="38646" y="10233"/>
                  </a:cubicBezTo>
                  <a:cubicBezTo>
                    <a:pt x="38584" y="9341"/>
                    <a:pt x="38530" y="8476"/>
                    <a:pt x="38459" y="7611"/>
                  </a:cubicBezTo>
                  <a:cubicBezTo>
                    <a:pt x="38392" y="6794"/>
                    <a:pt x="37898" y="6328"/>
                    <a:pt x="37128" y="6328"/>
                  </a:cubicBezTo>
                  <a:cubicBezTo>
                    <a:pt x="37073" y="6328"/>
                    <a:pt x="37017" y="6330"/>
                    <a:pt x="36960" y="6335"/>
                  </a:cubicBezTo>
                  <a:cubicBezTo>
                    <a:pt x="36416" y="6380"/>
                    <a:pt x="35863" y="6406"/>
                    <a:pt x="35381" y="6433"/>
                  </a:cubicBezTo>
                  <a:cubicBezTo>
                    <a:pt x="35381" y="5719"/>
                    <a:pt x="35372" y="5050"/>
                    <a:pt x="35390" y="4381"/>
                  </a:cubicBezTo>
                  <a:cubicBezTo>
                    <a:pt x="35390" y="4310"/>
                    <a:pt x="35515" y="4203"/>
                    <a:pt x="35604" y="4176"/>
                  </a:cubicBezTo>
                  <a:cubicBezTo>
                    <a:pt x="36086" y="4042"/>
                    <a:pt x="36264" y="3837"/>
                    <a:pt x="36273" y="3329"/>
                  </a:cubicBezTo>
                  <a:cubicBezTo>
                    <a:pt x="36282" y="2535"/>
                    <a:pt x="36273" y="1732"/>
                    <a:pt x="36264" y="938"/>
                  </a:cubicBezTo>
                  <a:cubicBezTo>
                    <a:pt x="36256" y="276"/>
                    <a:pt x="36000" y="1"/>
                    <a:pt x="35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4"/>
            <p:cNvSpPr/>
            <p:nvPr/>
          </p:nvSpPr>
          <p:spPr>
            <a:xfrm>
              <a:off x="4514765" y="3953872"/>
              <a:ext cx="503862" cy="112878"/>
            </a:xfrm>
            <a:custGeom>
              <a:rect b="b" l="l" r="r" t="t"/>
              <a:pathLst>
                <a:path extrusionOk="0" h="4541" w="20270">
                  <a:moveTo>
                    <a:pt x="19497" y="372"/>
                  </a:moveTo>
                  <a:cubicBezTo>
                    <a:pt x="19655" y="372"/>
                    <a:pt x="19728" y="441"/>
                    <a:pt x="19743" y="646"/>
                  </a:cubicBezTo>
                  <a:cubicBezTo>
                    <a:pt x="19770" y="1137"/>
                    <a:pt x="19832" y="1627"/>
                    <a:pt x="19886" y="2145"/>
                  </a:cubicBezTo>
                  <a:cubicBezTo>
                    <a:pt x="18842" y="2287"/>
                    <a:pt x="17843" y="2421"/>
                    <a:pt x="16844" y="2555"/>
                  </a:cubicBezTo>
                  <a:cubicBezTo>
                    <a:pt x="16683" y="1922"/>
                    <a:pt x="16540" y="1324"/>
                    <a:pt x="16389" y="673"/>
                  </a:cubicBezTo>
                  <a:cubicBezTo>
                    <a:pt x="16647" y="646"/>
                    <a:pt x="16915" y="619"/>
                    <a:pt x="17183" y="592"/>
                  </a:cubicBezTo>
                  <a:cubicBezTo>
                    <a:pt x="17923" y="521"/>
                    <a:pt x="18663" y="459"/>
                    <a:pt x="19404" y="378"/>
                  </a:cubicBezTo>
                  <a:cubicBezTo>
                    <a:pt x="19438" y="374"/>
                    <a:pt x="19469" y="372"/>
                    <a:pt x="19497" y="372"/>
                  </a:cubicBezTo>
                  <a:close/>
                  <a:moveTo>
                    <a:pt x="15764" y="735"/>
                  </a:moveTo>
                  <a:cubicBezTo>
                    <a:pt x="15853" y="735"/>
                    <a:pt x="15996" y="806"/>
                    <a:pt x="16014" y="869"/>
                  </a:cubicBezTo>
                  <a:cubicBezTo>
                    <a:pt x="16183" y="1431"/>
                    <a:pt x="16326" y="1993"/>
                    <a:pt x="16487" y="2600"/>
                  </a:cubicBezTo>
                  <a:cubicBezTo>
                    <a:pt x="15327" y="2742"/>
                    <a:pt x="14239" y="2876"/>
                    <a:pt x="13123" y="3019"/>
                  </a:cubicBezTo>
                  <a:cubicBezTo>
                    <a:pt x="13034" y="2350"/>
                    <a:pt x="12945" y="1699"/>
                    <a:pt x="12847" y="1012"/>
                  </a:cubicBezTo>
                  <a:cubicBezTo>
                    <a:pt x="13498" y="949"/>
                    <a:pt x="14132" y="887"/>
                    <a:pt x="14765" y="815"/>
                  </a:cubicBezTo>
                  <a:cubicBezTo>
                    <a:pt x="15095" y="789"/>
                    <a:pt x="15425" y="753"/>
                    <a:pt x="15764" y="735"/>
                  </a:cubicBezTo>
                  <a:close/>
                  <a:moveTo>
                    <a:pt x="12472" y="1047"/>
                  </a:moveTo>
                  <a:cubicBezTo>
                    <a:pt x="12570" y="1716"/>
                    <a:pt x="12660" y="2359"/>
                    <a:pt x="12758" y="3055"/>
                  </a:cubicBezTo>
                  <a:cubicBezTo>
                    <a:pt x="11803" y="3162"/>
                    <a:pt x="10884" y="3260"/>
                    <a:pt x="9939" y="3358"/>
                  </a:cubicBezTo>
                  <a:cubicBezTo>
                    <a:pt x="9858" y="2671"/>
                    <a:pt x="9778" y="2020"/>
                    <a:pt x="9689" y="1333"/>
                  </a:cubicBezTo>
                  <a:cubicBezTo>
                    <a:pt x="10617" y="1235"/>
                    <a:pt x="11518" y="1145"/>
                    <a:pt x="12472" y="1047"/>
                  </a:cubicBezTo>
                  <a:close/>
                  <a:moveTo>
                    <a:pt x="9323" y="1368"/>
                  </a:moveTo>
                  <a:cubicBezTo>
                    <a:pt x="9412" y="2055"/>
                    <a:pt x="9493" y="2707"/>
                    <a:pt x="9573" y="3394"/>
                  </a:cubicBezTo>
                  <a:cubicBezTo>
                    <a:pt x="8716" y="3483"/>
                    <a:pt x="7905" y="3563"/>
                    <a:pt x="7048" y="3652"/>
                  </a:cubicBezTo>
                  <a:cubicBezTo>
                    <a:pt x="6959" y="2974"/>
                    <a:pt x="6879" y="2332"/>
                    <a:pt x="6790" y="1645"/>
                  </a:cubicBezTo>
                  <a:cubicBezTo>
                    <a:pt x="7637" y="1556"/>
                    <a:pt x="8467" y="1467"/>
                    <a:pt x="9323" y="1368"/>
                  </a:cubicBezTo>
                  <a:close/>
                  <a:moveTo>
                    <a:pt x="6415" y="1681"/>
                  </a:moveTo>
                  <a:cubicBezTo>
                    <a:pt x="6504" y="2359"/>
                    <a:pt x="6593" y="3001"/>
                    <a:pt x="6682" y="3688"/>
                  </a:cubicBezTo>
                  <a:cubicBezTo>
                    <a:pt x="5630" y="3777"/>
                    <a:pt x="4595" y="3866"/>
                    <a:pt x="3524" y="3965"/>
                  </a:cubicBezTo>
                  <a:cubicBezTo>
                    <a:pt x="3462" y="3322"/>
                    <a:pt x="3400" y="2689"/>
                    <a:pt x="3337" y="2038"/>
                  </a:cubicBezTo>
                  <a:cubicBezTo>
                    <a:pt x="4381" y="1922"/>
                    <a:pt x="5380" y="1806"/>
                    <a:pt x="6415" y="1681"/>
                  </a:cubicBezTo>
                  <a:close/>
                  <a:moveTo>
                    <a:pt x="2971" y="2082"/>
                  </a:moveTo>
                  <a:cubicBezTo>
                    <a:pt x="3034" y="2724"/>
                    <a:pt x="3087" y="3340"/>
                    <a:pt x="3150" y="3991"/>
                  </a:cubicBezTo>
                  <a:cubicBezTo>
                    <a:pt x="2284" y="4063"/>
                    <a:pt x="1446" y="4125"/>
                    <a:pt x="580" y="4188"/>
                  </a:cubicBezTo>
                  <a:cubicBezTo>
                    <a:pt x="509" y="3590"/>
                    <a:pt x="447" y="3019"/>
                    <a:pt x="384" y="2412"/>
                  </a:cubicBezTo>
                  <a:cubicBezTo>
                    <a:pt x="1241" y="2296"/>
                    <a:pt x="2079" y="2189"/>
                    <a:pt x="2971" y="2082"/>
                  </a:cubicBezTo>
                  <a:close/>
                  <a:moveTo>
                    <a:pt x="19555" y="0"/>
                  </a:moveTo>
                  <a:cubicBezTo>
                    <a:pt x="19490" y="0"/>
                    <a:pt x="19416" y="5"/>
                    <a:pt x="19333" y="12"/>
                  </a:cubicBezTo>
                  <a:cubicBezTo>
                    <a:pt x="18084" y="146"/>
                    <a:pt x="16826" y="253"/>
                    <a:pt x="15577" y="378"/>
                  </a:cubicBezTo>
                  <a:cubicBezTo>
                    <a:pt x="14221" y="503"/>
                    <a:pt x="12856" y="637"/>
                    <a:pt x="11500" y="780"/>
                  </a:cubicBezTo>
                  <a:cubicBezTo>
                    <a:pt x="9439" y="994"/>
                    <a:pt x="7369" y="1208"/>
                    <a:pt x="5300" y="1449"/>
                  </a:cubicBezTo>
                  <a:cubicBezTo>
                    <a:pt x="3703" y="1627"/>
                    <a:pt x="2097" y="1823"/>
                    <a:pt x="491" y="2020"/>
                  </a:cubicBezTo>
                  <a:cubicBezTo>
                    <a:pt x="143" y="2064"/>
                    <a:pt x="1" y="2252"/>
                    <a:pt x="36" y="2609"/>
                  </a:cubicBezTo>
                  <a:cubicBezTo>
                    <a:pt x="81" y="3046"/>
                    <a:pt x="134" y="3483"/>
                    <a:pt x="179" y="3920"/>
                  </a:cubicBezTo>
                  <a:cubicBezTo>
                    <a:pt x="242" y="4436"/>
                    <a:pt x="304" y="4541"/>
                    <a:pt x="757" y="4541"/>
                  </a:cubicBezTo>
                  <a:cubicBezTo>
                    <a:pt x="821" y="4541"/>
                    <a:pt x="893" y="4539"/>
                    <a:pt x="973" y="4535"/>
                  </a:cubicBezTo>
                  <a:cubicBezTo>
                    <a:pt x="1829" y="4464"/>
                    <a:pt x="2730" y="4411"/>
                    <a:pt x="3623" y="4321"/>
                  </a:cubicBezTo>
                  <a:cubicBezTo>
                    <a:pt x="6156" y="4089"/>
                    <a:pt x="8681" y="3866"/>
                    <a:pt x="11205" y="3581"/>
                  </a:cubicBezTo>
                  <a:cubicBezTo>
                    <a:pt x="14060" y="3260"/>
                    <a:pt x="16915" y="2885"/>
                    <a:pt x="19761" y="2519"/>
                  </a:cubicBezTo>
                  <a:cubicBezTo>
                    <a:pt x="20153" y="2475"/>
                    <a:pt x="20269" y="2323"/>
                    <a:pt x="20234" y="1931"/>
                  </a:cubicBezTo>
                  <a:cubicBezTo>
                    <a:pt x="20198" y="1484"/>
                    <a:pt x="20153" y="1047"/>
                    <a:pt x="20100" y="610"/>
                  </a:cubicBezTo>
                  <a:cubicBezTo>
                    <a:pt x="20047" y="146"/>
                    <a:pt x="19935" y="0"/>
                    <a:pt x="19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4"/>
            <p:cNvSpPr/>
            <p:nvPr/>
          </p:nvSpPr>
          <p:spPr>
            <a:xfrm>
              <a:off x="4874009" y="4059492"/>
              <a:ext cx="297619" cy="267964"/>
            </a:xfrm>
            <a:custGeom>
              <a:rect b="b" l="l" r="r" t="t"/>
              <a:pathLst>
                <a:path extrusionOk="0" h="10780" w="11973">
                  <a:moveTo>
                    <a:pt x="6549" y="349"/>
                  </a:moveTo>
                  <a:cubicBezTo>
                    <a:pt x="9475" y="402"/>
                    <a:pt x="11696" y="2731"/>
                    <a:pt x="11527" y="5648"/>
                  </a:cubicBezTo>
                  <a:cubicBezTo>
                    <a:pt x="11464" y="6727"/>
                    <a:pt x="11000" y="7664"/>
                    <a:pt x="10260" y="8431"/>
                  </a:cubicBezTo>
                  <a:cubicBezTo>
                    <a:pt x="9000" y="9738"/>
                    <a:pt x="7491" y="10416"/>
                    <a:pt x="5761" y="10416"/>
                  </a:cubicBezTo>
                  <a:cubicBezTo>
                    <a:pt x="5471" y="10416"/>
                    <a:pt x="5174" y="10397"/>
                    <a:pt x="4872" y="10358"/>
                  </a:cubicBezTo>
                  <a:cubicBezTo>
                    <a:pt x="3078" y="10126"/>
                    <a:pt x="1696" y="8744"/>
                    <a:pt x="1187" y="6781"/>
                  </a:cubicBezTo>
                  <a:cubicBezTo>
                    <a:pt x="474" y="3989"/>
                    <a:pt x="2070" y="1366"/>
                    <a:pt x="4970" y="617"/>
                  </a:cubicBezTo>
                  <a:cubicBezTo>
                    <a:pt x="5487" y="483"/>
                    <a:pt x="6022" y="438"/>
                    <a:pt x="6549" y="349"/>
                  </a:cubicBezTo>
                  <a:close/>
                  <a:moveTo>
                    <a:pt x="6531" y="1"/>
                  </a:moveTo>
                  <a:cubicBezTo>
                    <a:pt x="6112" y="54"/>
                    <a:pt x="5692" y="81"/>
                    <a:pt x="5282" y="162"/>
                  </a:cubicBezTo>
                  <a:cubicBezTo>
                    <a:pt x="2186" y="759"/>
                    <a:pt x="1" y="3560"/>
                    <a:pt x="804" y="6790"/>
                  </a:cubicBezTo>
                  <a:cubicBezTo>
                    <a:pt x="1339" y="8949"/>
                    <a:pt x="2927" y="10519"/>
                    <a:pt x="4925" y="10733"/>
                  </a:cubicBezTo>
                  <a:cubicBezTo>
                    <a:pt x="5208" y="10764"/>
                    <a:pt x="5487" y="10780"/>
                    <a:pt x="5760" y="10780"/>
                  </a:cubicBezTo>
                  <a:cubicBezTo>
                    <a:pt x="7586" y="10780"/>
                    <a:pt x="9182" y="10081"/>
                    <a:pt x="10501" y="8708"/>
                  </a:cubicBezTo>
                  <a:cubicBezTo>
                    <a:pt x="11366" y="7816"/>
                    <a:pt x="11875" y="6736"/>
                    <a:pt x="11901" y="5487"/>
                  </a:cubicBezTo>
                  <a:cubicBezTo>
                    <a:pt x="11973" y="2419"/>
                    <a:pt x="9609" y="28"/>
                    <a:pt x="6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4"/>
            <p:cNvSpPr/>
            <p:nvPr/>
          </p:nvSpPr>
          <p:spPr>
            <a:xfrm>
              <a:off x="4369521" y="4104858"/>
              <a:ext cx="322228" cy="267566"/>
            </a:xfrm>
            <a:custGeom>
              <a:rect b="b" l="l" r="r" t="t"/>
              <a:pathLst>
                <a:path extrusionOk="0" h="10764" w="12963">
                  <a:moveTo>
                    <a:pt x="6534" y="364"/>
                  </a:moveTo>
                  <a:cubicBezTo>
                    <a:pt x="7664" y="364"/>
                    <a:pt x="8734" y="713"/>
                    <a:pt x="9698" y="1521"/>
                  </a:cubicBezTo>
                  <a:cubicBezTo>
                    <a:pt x="11660" y="3172"/>
                    <a:pt x="12561" y="6731"/>
                    <a:pt x="9341" y="9149"/>
                  </a:cubicBezTo>
                  <a:cubicBezTo>
                    <a:pt x="8243" y="9978"/>
                    <a:pt x="6994" y="10371"/>
                    <a:pt x="5799" y="10398"/>
                  </a:cubicBezTo>
                  <a:cubicBezTo>
                    <a:pt x="5791" y="10398"/>
                    <a:pt x="5784" y="10398"/>
                    <a:pt x="5776" y="10398"/>
                  </a:cubicBezTo>
                  <a:cubicBezTo>
                    <a:pt x="3317" y="10398"/>
                    <a:pt x="1596" y="8954"/>
                    <a:pt x="1062" y="6597"/>
                  </a:cubicBezTo>
                  <a:cubicBezTo>
                    <a:pt x="446" y="3885"/>
                    <a:pt x="2008" y="1370"/>
                    <a:pt x="4800" y="611"/>
                  </a:cubicBezTo>
                  <a:cubicBezTo>
                    <a:pt x="5389" y="451"/>
                    <a:pt x="5969" y="364"/>
                    <a:pt x="6534" y="364"/>
                  </a:cubicBezTo>
                  <a:close/>
                  <a:moveTo>
                    <a:pt x="6520" y="0"/>
                  </a:moveTo>
                  <a:cubicBezTo>
                    <a:pt x="6037" y="0"/>
                    <a:pt x="5544" y="58"/>
                    <a:pt x="5041" y="165"/>
                  </a:cubicBezTo>
                  <a:cubicBezTo>
                    <a:pt x="2061" y="817"/>
                    <a:pt x="0" y="3502"/>
                    <a:pt x="678" y="6615"/>
                  </a:cubicBezTo>
                  <a:cubicBezTo>
                    <a:pt x="1231" y="9131"/>
                    <a:pt x="3114" y="10755"/>
                    <a:pt x="5888" y="10763"/>
                  </a:cubicBezTo>
                  <a:cubicBezTo>
                    <a:pt x="7173" y="10737"/>
                    <a:pt x="8600" y="10255"/>
                    <a:pt x="9822" y="9247"/>
                  </a:cubicBezTo>
                  <a:cubicBezTo>
                    <a:pt x="12963" y="6642"/>
                    <a:pt x="11981" y="2886"/>
                    <a:pt x="9858" y="1173"/>
                  </a:cubicBezTo>
                  <a:cubicBezTo>
                    <a:pt x="8841" y="354"/>
                    <a:pt x="7716" y="0"/>
                    <a:pt x="6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4"/>
            <p:cNvSpPr/>
            <p:nvPr/>
          </p:nvSpPr>
          <p:spPr>
            <a:xfrm>
              <a:off x="4670449" y="4106150"/>
              <a:ext cx="209574" cy="204528"/>
            </a:xfrm>
            <a:custGeom>
              <a:rect b="b" l="l" r="r" t="t"/>
              <a:pathLst>
                <a:path extrusionOk="0" h="8228" w="8431">
                  <a:moveTo>
                    <a:pt x="7347" y="371"/>
                  </a:moveTo>
                  <a:cubicBezTo>
                    <a:pt x="7686" y="371"/>
                    <a:pt x="7827" y="549"/>
                    <a:pt x="7851" y="934"/>
                  </a:cubicBezTo>
                  <a:cubicBezTo>
                    <a:pt x="7931" y="2165"/>
                    <a:pt x="8002" y="3387"/>
                    <a:pt x="8074" y="4610"/>
                  </a:cubicBezTo>
                  <a:cubicBezTo>
                    <a:pt x="8047" y="4610"/>
                    <a:pt x="8020" y="4618"/>
                    <a:pt x="7993" y="4618"/>
                  </a:cubicBezTo>
                  <a:cubicBezTo>
                    <a:pt x="7993" y="5332"/>
                    <a:pt x="7993" y="6046"/>
                    <a:pt x="7993" y="6759"/>
                  </a:cubicBezTo>
                  <a:cubicBezTo>
                    <a:pt x="7985" y="7116"/>
                    <a:pt x="7877" y="7259"/>
                    <a:pt x="7521" y="7304"/>
                  </a:cubicBezTo>
                  <a:cubicBezTo>
                    <a:pt x="6031" y="7482"/>
                    <a:pt x="4541" y="7634"/>
                    <a:pt x="3051" y="7794"/>
                  </a:cubicBezTo>
                  <a:cubicBezTo>
                    <a:pt x="2801" y="7821"/>
                    <a:pt x="2552" y="7830"/>
                    <a:pt x="2293" y="7857"/>
                  </a:cubicBezTo>
                  <a:cubicBezTo>
                    <a:pt x="2266" y="7859"/>
                    <a:pt x="2241" y="7860"/>
                    <a:pt x="2216" y="7860"/>
                  </a:cubicBezTo>
                  <a:cubicBezTo>
                    <a:pt x="1955" y="7860"/>
                    <a:pt x="1778" y="7732"/>
                    <a:pt x="1713" y="7455"/>
                  </a:cubicBezTo>
                  <a:cubicBezTo>
                    <a:pt x="1329" y="5680"/>
                    <a:pt x="937" y="3914"/>
                    <a:pt x="553" y="2138"/>
                  </a:cubicBezTo>
                  <a:cubicBezTo>
                    <a:pt x="518" y="1987"/>
                    <a:pt x="500" y="1835"/>
                    <a:pt x="482" y="1675"/>
                  </a:cubicBezTo>
                  <a:cubicBezTo>
                    <a:pt x="446" y="1300"/>
                    <a:pt x="571" y="1121"/>
                    <a:pt x="946" y="1077"/>
                  </a:cubicBezTo>
                  <a:cubicBezTo>
                    <a:pt x="3033" y="836"/>
                    <a:pt x="5121" y="604"/>
                    <a:pt x="7199" y="381"/>
                  </a:cubicBezTo>
                  <a:cubicBezTo>
                    <a:pt x="7252" y="375"/>
                    <a:pt x="7302" y="371"/>
                    <a:pt x="7347" y="371"/>
                  </a:cubicBezTo>
                  <a:close/>
                  <a:moveTo>
                    <a:pt x="7395" y="0"/>
                  </a:moveTo>
                  <a:cubicBezTo>
                    <a:pt x="7358" y="0"/>
                    <a:pt x="7319" y="2"/>
                    <a:pt x="7280" y="6"/>
                  </a:cubicBezTo>
                  <a:cubicBezTo>
                    <a:pt x="5148" y="238"/>
                    <a:pt x="3024" y="470"/>
                    <a:pt x="901" y="720"/>
                  </a:cubicBezTo>
                  <a:cubicBezTo>
                    <a:pt x="277" y="791"/>
                    <a:pt x="0" y="1166"/>
                    <a:pt x="125" y="1773"/>
                  </a:cubicBezTo>
                  <a:cubicBezTo>
                    <a:pt x="527" y="3717"/>
                    <a:pt x="946" y="5653"/>
                    <a:pt x="1374" y="7589"/>
                  </a:cubicBezTo>
                  <a:cubicBezTo>
                    <a:pt x="1464" y="7992"/>
                    <a:pt x="1767" y="8228"/>
                    <a:pt x="2162" y="8228"/>
                  </a:cubicBezTo>
                  <a:cubicBezTo>
                    <a:pt x="2196" y="8228"/>
                    <a:pt x="2231" y="8226"/>
                    <a:pt x="2266" y="8223"/>
                  </a:cubicBezTo>
                  <a:cubicBezTo>
                    <a:pt x="4041" y="8044"/>
                    <a:pt x="5817" y="7866"/>
                    <a:pt x="7592" y="7669"/>
                  </a:cubicBezTo>
                  <a:cubicBezTo>
                    <a:pt x="8083" y="7616"/>
                    <a:pt x="8350" y="7304"/>
                    <a:pt x="8359" y="6795"/>
                  </a:cubicBezTo>
                  <a:cubicBezTo>
                    <a:pt x="8368" y="5966"/>
                    <a:pt x="8359" y="5136"/>
                    <a:pt x="8359" y="4306"/>
                  </a:cubicBezTo>
                  <a:lnTo>
                    <a:pt x="8431" y="4306"/>
                  </a:lnTo>
                  <a:cubicBezTo>
                    <a:pt x="8350" y="3129"/>
                    <a:pt x="8288" y="1960"/>
                    <a:pt x="8199" y="782"/>
                  </a:cubicBezTo>
                  <a:cubicBezTo>
                    <a:pt x="8157" y="296"/>
                    <a:pt x="7850" y="0"/>
                    <a:pt x="7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4"/>
            <p:cNvSpPr/>
            <p:nvPr/>
          </p:nvSpPr>
          <p:spPr>
            <a:xfrm>
              <a:off x="4370839" y="4010274"/>
              <a:ext cx="81408" cy="78077"/>
            </a:xfrm>
            <a:custGeom>
              <a:rect b="b" l="l" r="r" t="t"/>
              <a:pathLst>
                <a:path extrusionOk="0" h="3141" w="3275">
                  <a:moveTo>
                    <a:pt x="1723" y="366"/>
                  </a:moveTo>
                  <a:cubicBezTo>
                    <a:pt x="2392" y="375"/>
                    <a:pt x="2909" y="875"/>
                    <a:pt x="2909" y="1535"/>
                  </a:cubicBezTo>
                  <a:cubicBezTo>
                    <a:pt x="2909" y="2190"/>
                    <a:pt x="2250" y="2766"/>
                    <a:pt x="1499" y="2766"/>
                  </a:cubicBezTo>
                  <a:cubicBezTo>
                    <a:pt x="1493" y="2766"/>
                    <a:pt x="1488" y="2766"/>
                    <a:pt x="1482" y="2766"/>
                  </a:cubicBezTo>
                  <a:cubicBezTo>
                    <a:pt x="848" y="2766"/>
                    <a:pt x="376" y="2258"/>
                    <a:pt x="376" y="1571"/>
                  </a:cubicBezTo>
                  <a:cubicBezTo>
                    <a:pt x="376" y="893"/>
                    <a:pt x="964" y="366"/>
                    <a:pt x="1723" y="366"/>
                  </a:cubicBezTo>
                  <a:close/>
                  <a:moveTo>
                    <a:pt x="1722" y="0"/>
                  </a:moveTo>
                  <a:cubicBezTo>
                    <a:pt x="1716" y="0"/>
                    <a:pt x="1710" y="0"/>
                    <a:pt x="1705" y="1"/>
                  </a:cubicBezTo>
                  <a:cubicBezTo>
                    <a:pt x="759" y="1"/>
                    <a:pt x="1" y="714"/>
                    <a:pt x="1" y="1580"/>
                  </a:cubicBezTo>
                  <a:cubicBezTo>
                    <a:pt x="10" y="2463"/>
                    <a:pt x="661" y="3141"/>
                    <a:pt x="1491" y="3141"/>
                  </a:cubicBezTo>
                  <a:cubicBezTo>
                    <a:pt x="2445" y="3141"/>
                    <a:pt x="3275" y="2400"/>
                    <a:pt x="3275" y="1544"/>
                  </a:cubicBezTo>
                  <a:cubicBezTo>
                    <a:pt x="3275" y="684"/>
                    <a:pt x="2588" y="0"/>
                    <a:pt x="1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4"/>
            <p:cNvSpPr/>
            <p:nvPr/>
          </p:nvSpPr>
          <p:spPr>
            <a:xfrm>
              <a:off x="5101979" y="3932444"/>
              <a:ext cx="81632" cy="77854"/>
            </a:xfrm>
            <a:custGeom>
              <a:rect b="b" l="l" r="r" t="t"/>
              <a:pathLst>
                <a:path extrusionOk="0" h="3132" w="3284">
                  <a:moveTo>
                    <a:pt x="1704" y="366"/>
                  </a:moveTo>
                  <a:cubicBezTo>
                    <a:pt x="1710" y="366"/>
                    <a:pt x="1716" y="366"/>
                    <a:pt x="1722" y="366"/>
                  </a:cubicBezTo>
                  <a:cubicBezTo>
                    <a:pt x="2382" y="375"/>
                    <a:pt x="2909" y="901"/>
                    <a:pt x="2909" y="1544"/>
                  </a:cubicBezTo>
                  <a:cubicBezTo>
                    <a:pt x="2918" y="2195"/>
                    <a:pt x="2240" y="2766"/>
                    <a:pt x="1481" y="2766"/>
                  </a:cubicBezTo>
                  <a:cubicBezTo>
                    <a:pt x="839" y="2766"/>
                    <a:pt x="375" y="2266"/>
                    <a:pt x="375" y="1579"/>
                  </a:cubicBezTo>
                  <a:cubicBezTo>
                    <a:pt x="366" y="907"/>
                    <a:pt x="972" y="366"/>
                    <a:pt x="1704" y="366"/>
                  </a:cubicBezTo>
                  <a:close/>
                  <a:moveTo>
                    <a:pt x="1712" y="0"/>
                  </a:moveTo>
                  <a:cubicBezTo>
                    <a:pt x="1707" y="0"/>
                    <a:pt x="1701" y="0"/>
                    <a:pt x="1696" y="0"/>
                  </a:cubicBezTo>
                  <a:cubicBezTo>
                    <a:pt x="750" y="9"/>
                    <a:pt x="1" y="705"/>
                    <a:pt x="9" y="1588"/>
                  </a:cubicBezTo>
                  <a:cubicBezTo>
                    <a:pt x="18" y="2480"/>
                    <a:pt x="643" y="3132"/>
                    <a:pt x="1490" y="3132"/>
                  </a:cubicBezTo>
                  <a:cubicBezTo>
                    <a:pt x="2454" y="3132"/>
                    <a:pt x="3275" y="2409"/>
                    <a:pt x="3275" y="1544"/>
                  </a:cubicBezTo>
                  <a:cubicBezTo>
                    <a:pt x="3283" y="693"/>
                    <a:pt x="2579" y="0"/>
                    <a:pt x="1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4"/>
            <p:cNvSpPr/>
            <p:nvPr/>
          </p:nvSpPr>
          <p:spPr>
            <a:xfrm>
              <a:off x="4840302" y="4343567"/>
              <a:ext cx="47254" cy="43501"/>
            </a:xfrm>
            <a:custGeom>
              <a:rect b="b" l="l" r="r" t="t"/>
              <a:pathLst>
                <a:path extrusionOk="0" h="1750" w="1901">
                  <a:moveTo>
                    <a:pt x="986" y="375"/>
                  </a:moveTo>
                  <a:cubicBezTo>
                    <a:pt x="993" y="375"/>
                    <a:pt x="1001" y="375"/>
                    <a:pt x="1009" y="375"/>
                  </a:cubicBezTo>
                  <a:cubicBezTo>
                    <a:pt x="1312" y="375"/>
                    <a:pt x="1526" y="590"/>
                    <a:pt x="1526" y="884"/>
                  </a:cubicBezTo>
                  <a:cubicBezTo>
                    <a:pt x="1535" y="1160"/>
                    <a:pt x="1276" y="1384"/>
                    <a:pt x="955" y="1384"/>
                  </a:cubicBezTo>
                  <a:cubicBezTo>
                    <a:pt x="950" y="1384"/>
                    <a:pt x="945" y="1384"/>
                    <a:pt x="940" y="1384"/>
                  </a:cubicBezTo>
                  <a:cubicBezTo>
                    <a:pt x="643" y="1384"/>
                    <a:pt x="384" y="1129"/>
                    <a:pt x="375" y="839"/>
                  </a:cubicBezTo>
                  <a:cubicBezTo>
                    <a:pt x="375" y="577"/>
                    <a:pt x="632" y="375"/>
                    <a:pt x="986" y="375"/>
                  </a:cubicBezTo>
                  <a:close/>
                  <a:moveTo>
                    <a:pt x="1009" y="1"/>
                  </a:moveTo>
                  <a:cubicBezTo>
                    <a:pt x="411" y="10"/>
                    <a:pt x="1" y="358"/>
                    <a:pt x="10" y="857"/>
                  </a:cubicBezTo>
                  <a:cubicBezTo>
                    <a:pt x="27" y="1351"/>
                    <a:pt x="438" y="1749"/>
                    <a:pt x="939" y="1749"/>
                  </a:cubicBezTo>
                  <a:cubicBezTo>
                    <a:pt x="944" y="1749"/>
                    <a:pt x="950" y="1749"/>
                    <a:pt x="955" y="1749"/>
                  </a:cubicBezTo>
                  <a:cubicBezTo>
                    <a:pt x="1482" y="1749"/>
                    <a:pt x="1901" y="1366"/>
                    <a:pt x="1901" y="893"/>
                  </a:cubicBezTo>
                  <a:cubicBezTo>
                    <a:pt x="1901" y="384"/>
                    <a:pt x="1517"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4"/>
            <p:cNvSpPr/>
            <p:nvPr/>
          </p:nvSpPr>
          <p:spPr>
            <a:xfrm>
              <a:off x="4762472" y="4351770"/>
              <a:ext cx="47030" cy="43724"/>
            </a:xfrm>
            <a:custGeom>
              <a:rect b="b" l="l" r="r" t="t"/>
              <a:pathLst>
                <a:path extrusionOk="0" h="1759" w="1892">
                  <a:moveTo>
                    <a:pt x="1002" y="375"/>
                  </a:moveTo>
                  <a:cubicBezTo>
                    <a:pt x="1321" y="375"/>
                    <a:pt x="1526" y="579"/>
                    <a:pt x="1517" y="893"/>
                  </a:cubicBezTo>
                  <a:cubicBezTo>
                    <a:pt x="1517" y="1178"/>
                    <a:pt x="1303" y="1375"/>
                    <a:pt x="982" y="1384"/>
                  </a:cubicBezTo>
                  <a:cubicBezTo>
                    <a:pt x="971" y="1384"/>
                    <a:pt x="960" y="1384"/>
                    <a:pt x="950" y="1384"/>
                  </a:cubicBezTo>
                  <a:cubicBezTo>
                    <a:pt x="634" y="1384"/>
                    <a:pt x="375" y="1133"/>
                    <a:pt x="375" y="830"/>
                  </a:cubicBezTo>
                  <a:cubicBezTo>
                    <a:pt x="384" y="572"/>
                    <a:pt x="634" y="376"/>
                    <a:pt x="982" y="376"/>
                  </a:cubicBezTo>
                  <a:cubicBezTo>
                    <a:pt x="989" y="375"/>
                    <a:pt x="996" y="375"/>
                    <a:pt x="1002" y="375"/>
                  </a:cubicBezTo>
                  <a:close/>
                  <a:moveTo>
                    <a:pt x="1009" y="1"/>
                  </a:moveTo>
                  <a:cubicBezTo>
                    <a:pt x="446" y="1"/>
                    <a:pt x="9" y="358"/>
                    <a:pt x="0" y="822"/>
                  </a:cubicBezTo>
                  <a:cubicBezTo>
                    <a:pt x="0" y="1330"/>
                    <a:pt x="438" y="1758"/>
                    <a:pt x="955" y="1758"/>
                  </a:cubicBezTo>
                  <a:cubicBezTo>
                    <a:pt x="1481" y="1749"/>
                    <a:pt x="1892" y="1384"/>
                    <a:pt x="1892" y="902"/>
                  </a:cubicBezTo>
                  <a:cubicBezTo>
                    <a:pt x="1892" y="384"/>
                    <a:pt x="1517"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4"/>
            <p:cNvSpPr/>
            <p:nvPr/>
          </p:nvSpPr>
          <p:spPr>
            <a:xfrm>
              <a:off x="4684419" y="4359973"/>
              <a:ext cx="47478" cy="43501"/>
            </a:xfrm>
            <a:custGeom>
              <a:rect b="b" l="l" r="r" t="t"/>
              <a:pathLst>
                <a:path extrusionOk="0" h="1750" w="1910">
                  <a:moveTo>
                    <a:pt x="1006" y="366"/>
                  </a:moveTo>
                  <a:cubicBezTo>
                    <a:pt x="1013" y="366"/>
                    <a:pt x="1019" y="367"/>
                    <a:pt x="1026" y="367"/>
                  </a:cubicBezTo>
                  <a:cubicBezTo>
                    <a:pt x="1312" y="376"/>
                    <a:pt x="1535" y="599"/>
                    <a:pt x="1535" y="893"/>
                  </a:cubicBezTo>
                  <a:cubicBezTo>
                    <a:pt x="1544" y="1178"/>
                    <a:pt x="1294" y="1384"/>
                    <a:pt x="964" y="1384"/>
                  </a:cubicBezTo>
                  <a:cubicBezTo>
                    <a:pt x="651" y="1384"/>
                    <a:pt x="384" y="1134"/>
                    <a:pt x="384" y="839"/>
                  </a:cubicBezTo>
                  <a:cubicBezTo>
                    <a:pt x="384" y="586"/>
                    <a:pt x="667" y="366"/>
                    <a:pt x="1006" y="366"/>
                  </a:cubicBezTo>
                  <a:close/>
                  <a:moveTo>
                    <a:pt x="1035" y="1"/>
                  </a:moveTo>
                  <a:cubicBezTo>
                    <a:pt x="473" y="1"/>
                    <a:pt x="27" y="358"/>
                    <a:pt x="9" y="813"/>
                  </a:cubicBezTo>
                  <a:cubicBezTo>
                    <a:pt x="0" y="1321"/>
                    <a:pt x="428" y="1749"/>
                    <a:pt x="955" y="1749"/>
                  </a:cubicBezTo>
                  <a:cubicBezTo>
                    <a:pt x="961" y="1750"/>
                    <a:pt x="968" y="1750"/>
                    <a:pt x="974" y="1750"/>
                  </a:cubicBezTo>
                  <a:cubicBezTo>
                    <a:pt x="1500" y="1750"/>
                    <a:pt x="1892" y="1396"/>
                    <a:pt x="1900" y="920"/>
                  </a:cubicBezTo>
                  <a:cubicBezTo>
                    <a:pt x="1909" y="402"/>
                    <a:pt x="1535" y="1"/>
                    <a:pt x="1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4"/>
            <p:cNvSpPr/>
            <p:nvPr/>
          </p:nvSpPr>
          <p:spPr>
            <a:xfrm>
              <a:off x="4935880" y="4103888"/>
              <a:ext cx="194957" cy="179471"/>
            </a:xfrm>
            <a:custGeom>
              <a:rect b="b" l="l" r="r" t="t"/>
              <a:pathLst>
                <a:path extrusionOk="0" h="7220" w="7843">
                  <a:moveTo>
                    <a:pt x="3962" y="356"/>
                  </a:moveTo>
                  <a:cubicBezTo>
                    <a:pt x="6245" y="374"/>
                    <a:pt x="7842" y="2649"/>
                    <a:pt x="6968" y="4665"/>
                  </a:cubicBezTo>
                  <a:cubicBezTo>
                    <a:pt x="6396" y="5975"/>
                    <a:pt x="4885" y="6868"/>
                    <a:pt x="3440" y="6868"/>
                  </a:cubicBezTo>
                  <a:cubicBezTo>
                    <a:pt x="3103" y="6868"/>
                    <a:pt x="2771" y="6819"/>
                    <a:pt x="2454" y="6717"/>
                  </a:cubicBezTo>
                  <a:cubicBezTo>
                    <a:pt x="1178" y="6306"/>
                    <a:pt x="581" y="5316"/>
                    <a:pt x="411" y="4058"/>
                  </a:cubicBezTo>
                  <a:cubicBezTo>
                    <a:pt x="170" y="2319"/>
                    <a:pt x="1366" y="793"/>
                    <a:pt x="3177" y="454"/>
                  </a:cubicBezTo>
                  <a:cubicBezTo>
                    <a:pt x="3435" y="401"/>
                    <a:pt x="3703" y="383"/>
                    <a:pt x="3962" y="356"/>
                  </a:cubicBezTo>
                  <a:close/>
                  <a:moveTo>
                    <a:pt x="3977" y="0"/>
                  </a:moveTo>
                  <a:cubicBezTo>
                    <a:pt x="3586" y="0"/>
                    <a:pt x="3179" y="58"/>
                    <a:pt x="2766" y="178"/>
                  </a:cubicBezTo>
                  <a:cubicBezTo>
                    <a:pt x="1098" y="659"/>
                    <a:pt x="1" y="2033"/>
                    <a:pt x="10" y="3630"/>
                  </a:cubicBezTo>
                  <a:cubicBezTo>
                    <a:pt x="10" y="5432"/>
                    <a:pt x="1169" y="6958"/>
                    <a:pt x="2793" y="7172"/>
                  </a:cubicBezTo>
                  <a:cubicBezTo>
                    <a:pt x="3031" y="7203"/>
                    <a:pt x="3264" y="7219"/>
                    <a:pt x="3491" y="7219"/>
                  </a:cubicBezTo>
                  <a:cubicBezTo>
                    <a:pt x="4863" y="7219"/>
                    <a:pt x="6027" y="6640"/>
                    <a:pt x="6915" y="5477"/>
                  </a:cubicBezTo>
                  <a:cubicBezTo>
                    <a:pt x="7503" y="4701"/>
                    <a:pt x="7700" y="3817"/>
                    <a:pt x="7485" y="2854"/>
                  </a:cubicBezTo>
                  <a:cubicBezTo>
                    <a:pt x="7094" y="1091"/>
                    <a:pt x="5681" y="0"/>
                    <a:pt x="3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4"/>
            <p:cNvSpPr/>
            <p:nvPr/>
          </p:nvSpPr>
          <p:spPr>
            <a:xfrm>
              <a:off x="4423836" y="4148657"/>
              <a:ext cx="197841" cy="179645"/>
            </a:xfrm>
            <a:custGeom>
              <a:rect b="b" l="l" r="r" t="t"/>
              <a:pathLst>
                <a:path extrusionOk="0" h="7227" w="7959">
                  <a:moveTo>
                    <a:pt x="4161" y="379"/>
                  </a:moveTo>
                  <a:cubicBezTo>
                    <a:pt x="5777" y="379"/>
                    <a:pt x="7001" y="1350"/>
                    <a:pt x="7352" y="2971"/>
                  </a:cubicBezTo>
                  <a:cubicBezTo>
                    <a:pt x="7388" y="3167"/>
                    <a:pt x="7405" y="3381"/>
                    <a:pt x="7432" y="3586"/>
                  </a:cubicBezTo>
                  <a:cubicBezTo>
                    <a:pt x="7397" y="4291"/>
                    <a:pt x="7156" y="4907"/>
                    <a:pt x="6701" y="5433"/>
                  </a:cubicBezTo>
                  <a:cubicBezTo>
                    <a:pt x="5877" y="6382"/>
                    <a:pt x="4856" y="6856"/>
                    <a:pt x="3669" y="6856"/>
                  </a:cubicBezTo>
                  <a:cubicBezTo>
                    <a:pt x="3493" y="6856"/>
                    <a:pt x="3315" y="6845"/>
                    <a:pt x="3132" y="6825"/>
                  </a:cubicBezTo>
                  <a:cubicBezTo>
                    <a:pt x="1839" y="6673"/>
                    <a:pt x="884" y="5638"/>
                    <a:pt x="643" y="4220"/>
                  </a:cubicBezTo>
                  <a:cubicBezTo>
                    <a:pt x="322" y="2364"/>
                    <a:pt x="1616" y="687"/>
                    <a:pt x="3578" y="419"/>
                  </a:cubicBezTo>
                  <a:cubicBezTo>
                    <a:pt x="3777" y="392"/>
                    <a:pt x="3972" y="379"/>
                    <a:pt x="4161" y="379"/>
                  </a:cubicBezTo>
                  <a:close/>
                  <a:moveTo>
                    <a:pt x="4191" y="1"/>
                  </a:moveTo>
                  <a:cubicBezTo>
                    <a:pt x="3851" y="1"/>
                    <a:pt x="3499" y="44"/>
                    <a:pt x="3141" y="134"/>
                  </a:cubicBezTo>
                  <a:cubicBezTo>
                    <a:pt x="1170" y="625"/>
                    <a:pt x="1" y="2275"/>
                    <a:pt x="260" y="4184"/>
                  </a:cubicBezTo>
                  <a:cubicBezTo>
                    <a:pt x="509" y="6004"/>
                    <a:pt x="1865" y="7226"/>
                    <a:pt x="3855" y="7226"/>
                  </a:cubicBezTo>
                  <a:cubicBezTo>
                    <a:pt x="4720" y="7208"/>
                    <a:pt x="5702" y="6860"/>
                    <a:pt x="6531" y="6129"/>
                  </a:cubicBezTo>
                  <a:cubicBezTo>
                    <a:pt x="7477" y="5299"/>
                    <a:pt x="7959" y="4256"/>
                    <a:pt x="7718" y="2989"/>
                  </a:cubicBezTo>
                  <a:cubicBezTo>
                    <a:pt x="7381" y="1151"/>
                    <a:pt x="5944" y="1"/>
                    <a:pt x="4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4"/>
            <p:cNvSpPr/>
            <p:nvPr/>
          </p:nvSpPr>
          <p:spPr>
            <a:xfrm>
              <a:off x="4695058" y="4132773"/>
              <a:ext cx="159685" cy="82999"/>
            </a:xfrm>
            <a:custGeom>
              <a:rect b="b" l="l" r="r" t="t"/>
              <a:pathLst>
                <a:path extrusionOk="0" h="3339" w="6424">
                  <a:moveTo>
                    <a:pt x="5766" y="365"/>
                  </a:moveTo>
                  <a:cubicBezTo>
                    <a:pt x="5999" y="365"/>
                    <a:pt x="6073" y="486"/>
                    <a:pt x="6049" y="746"/>
                  </a:cubicBezTo>
                  <a:cubicBezTo>
                    <a:pt x="6040" y="960"/>
                    <a:pt x="6049" y="1183"/>
                    <a:pt x="6049" y="1406"/>
                  </a:cubicBezTo>
                  <a:lnTo>
                    <a:pt x="6058" y="1406"/>
                  </a:lnTo>
                  <a:cubicBezTo>
                    <a:pt x="6058" y="1603"/>
                    <a:pt x="6031" y="1808"/>
                    <a:pt x="6058" y="2004"/>
                  </a:cubicBezTo>
                  <a:cubicBezTo>
                    <a:pt x="6102" y="2334"/>
                    <a:pt x="5960" y="2459"/>
                    <a:pt x="5639" y="2495"/>
                  </a:cubicBezTo>
                  <a:cubicBezTo>
                    <a:pt x="4131" y="2638"/>
                    <a:pt x="2632" y="2798"/>
                    <a:pt x="1133" y="2968"/>
                  </a:cubicBezTo>
                  <a:cubicBezTo>
                    <a:pt x="1105" y="2971"/>
                    <a:pt x="1078" y="2972"/>
                    <a:pt x="1054" y="2972"/>
                  </a:cubicBezTo>
                  <a:cubicBezTo>
                    <a:pt x="864" y="2972"/>
                    <a:pt x="789" y="2880"/>
                    <a:pt x="750" y="2682"/>
                  </a:cubicBezTo>
                  <a:cubicBezTo>
                    <a:pt x="661" y="2209"/>
                    <a:pt x="554" y="1736"/>
                    <a:pt x="446" y="1273"/>
                  </a:cubicBezTo>
                  <a:cubicBezTo>
                    <a:pt x="393" y="1032"/>
                    <a:pt x="473" y="943"/>
                    <a:pt x="723" y="916"/>
                  </a:cubicBezTo>
                  <a:cubicBezTo>
                    <a:pt x="2373" y="746"/>
                    <a:pt x="4015" y="559"/>
                    <a:pt x="5665" y="372"/>
                  </a:cubicBezTo>
                  <a:cubicBezTo>
                    <a:pt x="5702" y="367"/>
                    <a:pt x="5735" y="365"/>
                    <a:pt x="5766" y="365"/>
                  </a:cubicBezTo>
                  <a:close/>
                  <a:moveTo>
                    <a:pt x="5935" y="1"/>
                  </a:moveTo>
                  <a:cubicBezTo>
                    <a:pt x="5906" y="1"/>
                    <a:pt x="5875" y="3"/>
                    <a:pt x="5844" y="6"/>
                  </a:cubicBezTo>
                  <a:cubicBezTo>
                    <a:pt x="4077" y="184"/>
                    <a:pt x="2311" y="372"/>
                    <a:pt x="554" y="568"/>
                  </a:cubicBezTo>
                  <a:cubicBezTo>
                    <a:pt x="143" y="612"/>
                    <a:pt x="0" y="809"/>
                    <a:pt x="81" y="1219"/>
                  </a:cubicBezTo>
                  <a:cubicBezTo>
                    <a:pt x="179" y="1790"/>
                    <a:pt x="322" y="2352"/>
                    <a:pt x="438" y="2914"/>
                  </a:cubicBezTo>
                  <a:cubicBezTo>
                    <a:pt x="501" y="3202"/>
                    <a:pt x="665" y="3339"/>
                    <a:pt x="936" y="3339"/>
                  </a:cubicBezTo>
                  <a:cubicBezTo>
                    <a:pt x="968" y="3339"/>
                    <a:pt x="1001" y="3337"/>
                    <a:pt x="1035" y="3333"/>
                  </a:cubicBezTo>
                  <a:cubicBezTo>
                    <a:pt x="2677" y="3155"/>
                    <a:pt x="4327" y="2985"/>
                    <a:pt x="5969" y="2807"/>
                  </a:cubicBezTo>
                  <a:cubicBezTo>
                    <a:pt x="6236" y="2780"/>
                    <a:pt x="6388" y="2611"/>
                    <a:pt x="6397" y="2343"/>
                  </a:cubicBezTo>
                  <a:cubicBezTo>
                    <a:pt x="6415" y="2031"/>
                    <a:pt x="6406" y="1719"/>
                    <a:pt x="6406" y="1397"/>
                  </a:cubicBezTo>
                  <a:cubicBezTo>
                    <a:pt x="6406" y="1094"/>
                    <a:pt x="6424" y="791"/>
                    <a:pt x="6397" y="488"/>
                  </a:cubicBezTo>
                  <a:cubicBezTo>
                    <a:pt x="6381" y="163"/>
                    <a:pt x="6224" y="1"/>
                    <a:pt x="5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4"/>
            <p:cNvSpPr/>
            <p:nvPr/>
          </p:nvSpPr>
          <p:spPr>
            <a:xfrm>
              <a:off x="4395697" y="4033789"/>
              <a:ext cx="31718" cy="30848"/>
            </a:xfrm>
            <a:custGeom>
              <a:rect b="b" l="l" r="r" t="t"/>
              <a:pathLst>
                <a:path extrusionOk="0" h="1241" w="1276">
                  <a:moveTo>
                    <a:pt x="663" y="391"/>
                  </a:moveTo>
                  <a:cubicBezTo>
                    <a:pt x="740" y="391"/>
                    <a:pt x="900" y="547"/>
                    <a:pt x="883" y="589"/>
                  </a:cubicBezTo>
                  <a:cubicBezTo>
                    <a:pt x="856" y="714"/>
                    <a:pt x="740" y="803"/>
                    <a:pt x="598" y="981"/>
                  </a:cubicBezTo>
                  <a:cubicBezTo>
                    <a:pt x="491" y="803"/>
                    <a:pt x="375" y="696"/>
                    <a:pt x="393" y="625"/>
                  </a:cubicBezTo>
                  <a:cubicBezTo>
                    <a:pt x="428" y="526"/>
                    <a:pt x="553" y="411"/>
                    <a:pt x="651" y="393"/>
                  </a:cubicBezTo>
                  <a:cubicBezTo>
                    <a:pt x="655" y="392"/>
                    <a:pt x="659" y="391"/>
                    <a:pt x="663" y="391"/>
                  </a:cubicBezTo>
                  <a:close/>
                  <a:moveTo>
                    <a:pt x="669" y="0"/>
                  </a:moveTo>
                  <a:cubicBezTo>
                    <a:pt x="303" y="0"/>
                    <a:pt x="9" y="277"/>
                    <a:pt x="9" y="616"/>
                  </a:cubicBezTo>
                  <a:cubicBezTo>
                    <a:pt x="0" y="955"/>
                    <a:pt x="250" y="1222"/>
                    <a:pt x="580" y="1240"/>
                  </a:cubicBezTo>
                  <a:cubicBezTo>
                    <a:pt x="585" y="1240"/>
                    <a:pt x="591" y="1240"/>
                    <a:pt x="597" y="1240"/>
                  </a:cubicBezTo>
                  <a:cubicBezTo>
                    <a:pt x="955" y="1240"/>
                    <a:pt x="1267" y="958"/>
                    <a:pt x="1276" y="616"/>
                  </a:cubicBezTo>
                  <a:cubicBezTo>
                    <a:pt x="1276" y="277"/>
                    <a:pt x="1008" y="0"/>
                    <a:pt x="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4"/>
            <p:cNvSpPr/>
            <p:nvPr/>
          </p:nvSpPr>
          <p:spPr>
            <a:xfrm>
              <a:off x="5126812" y="3956134"/>
              <a:ext cx="31967" cy="30450"/>
            </a:xfrm>
            <a:custGeom>
              <a:rect b="b" l="l" r="r" t="t"/>
              <a:pathLst>
                <a:path extrusionOk="0" h="1225" w="1286">
                  <a:moveTo>
                    <a:pt x="675" y="375"/>
                  </a:moveTo>
                  <a:cubicBezTo>
                    <a:pt x="748" y="375"/>
                    <a:pt x="860" y="491"/>
                    <a:pt x="1027" y="599"/>
                  </a:cubicBezTo>
                  <a:cubicBezTo>
                    <a:pt x="830" y="715"/>
                    <a:pt x="732" y="831"/>
                    <a:pt x="616" y="840"/>
                  </a:cubicBezTo>
                  <a:cubicBezTo>
                    <a:pt x="614" y="841"/>
                    <a:pt x="612" y="841"/>
                    <a:pt x="610" y="841"/>
                  </a:cubicBezTo>
                  <a:cubicBezTo>
                    <a:pt x="540" y="841"/>
                    <a:pt x="453" y="704"/>
                    <a:pt x="366" y="635"/>
                  </a:cubicBezTo>
                  <a:cubicBezTo>
                    <a:pt x="465" y="546"/>
                    <a:pt x="545" y="412"/>
                    <a:pt x="661" y="376"/>
                  </a:cubicBezTo>
                  <a:cubicBezTo>
                    <a:pt x="665" y="375"/>
                    <a:pt x="670" y="375"/>
                    <a:pt x="675" y="375"/>
                  </a:cubicBezTo>
                  <a:close/>
                  <a:moveTo>
                    <a:pt x="645" y="1"/>
                  </a:moveTo>
                  <a:cubicBezTo>
                    <a:pt x="295" y="1"/>
                    <a:pt x="10" y="271"/>
                    <a:pt x="10" y="599"/>
                  </a:cubicBezTo>
                  <a:cubicBezTo>
                    <a:pt x="1" y="947"/>
                    <a:pt x="242" y="1224"/>
                    <a:pt x="581" y="1224"/>
                  </a:cubicBezTo>
                  <a:cubicBezTo>
                    <a:pt x="591" y="1224"/>
                    <a:pt x="602" y="1225"/>
                    <a:pt x="612" y="1225"/>
                  </a:cubicBezTo>
                  <a:cubicBezTo>
                    <a:pt x="965" y="1225"/>
                    <a:pt x="1276" y="938"/>
                    <a:pt x="1276" y="608"/>
                  </a:cubicBezTo>
                  <a:cubicBezTo>
                    <a:pt x="1285" y="287"/>
                    <a:pt x="1009" y="11"/>
                    <a:pt x="679" y="2"/>
                  </a:cubicBezTo>
                  <a:cubicBezTo>
                    <a:pt x="667" y="1"/>
                    <a:pt x="656" y="1"/>
                    <a:pt x="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4"/>
            <p:cNvSpPr/>
            <p:nvPr/>
          </p:nvSpPr>
          <p:spPr>
            <a:xfrm>
              <a:off x="4988006" y="4153306"/>
              <a:ext cx="83844" cy="80513"/>
            </a:xfrm>
            <a:custGeom>
              <a:rect b="b" l="l" r="r" t="t"/>
              <a:pathLst>
                <a:path extrusionOk="0" h="3239" w="3373">
                  <a:moveTo>
                    <a:pt x="1767" y="366"/>
                  </a:moveTo>
                  <a:cubicBezTo>
                    <a:pt x="2453" y="366"/>
                    <a:pt x="3015" y="928"/>
                    <a:pt x="3007" y="1606"/>
                  </a:cubicBezTo>
                  <a:cubicBezTo>
                    <a:pt x="3007" y="2266"/>
                    <a:pt x="2302" y="2873"/>
                    <a:pt x="1535" y="2873"/>
                  </a:cubicBezTo>
                  <a:cubicBezTo>
                    <a:pt x="857" y="2873"/>
                    <a:pt x="366" y="2338"/>
                    <a:pt x="375" y="1615"/>
                  </a:cubicBezTo>
                  <a:cubicBezTo>
                    <a:pt x="375" y="919"/>
                    <a:pt x="999" y="366"/>
                    <a:pt x="1767" y="366"/>
                  </a:cubicBezTo>
                  <a:close/>
                  <a:moveTo>
                    <a:pt x="1774" y="0"/>
                  </a:moveTo>
                  <a:cubicBezTo>
                    <a:pt x="1769" y="0"/>
                    <a:pt x="1763" y="0"/>
                    <a:pt x="1758" y="1"/>
                  </a:cubicBezTo>
                  <a:cubicBezTo>
                    <a:pt x="776" y="9"/>
                    <a:pt x="9" y="723"/>
                    <a:pt x="0" y="1615"/>
                  </a:cubicBezTo>
                  <a:cubicBezTo>
                    <a:pt x="0" y="2528"/>
                    <a:pt x="652" y="3239"/>
                    <a:pt x="1510" y="3239"/>
                  </a:cubicBezTo>
                  <a:cubicBezTo>
                    <a:pt x="1515" y="3239"/>
                    <a:pt x="1520" y="3239"/>
                    <a:pt x="1526" y="3239"/>
                  </a:cubicBezTo>
                  <a:cubicBezTo>
                    <a:pt x="2525" y="3239"/>
                    <a:pt x="3372" y="2472"/>
                    <a:pt x="3363" y="1588"/>
                  </a:cubicBezTo>
                  <a:cubicBezTo>
                    <a:pt x="3363" y="702"/>
                    <a:pt x="2659" y="0"/>
                    <a:pt x="1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4"/>
            <p:cNvSpPr/>
            <p:nvPr/>
          </p:nvSpPr>
          <p:spPr>
            <a:xfrm>
              <a:off x="4480834" y="4198099"/>
              <a:ext cx="84515" cy="80315"/>
            </a:xfrm>
            <a:custGeom>
              <a:rect b="b" l="l" r="r" t="t"/>
              <a:pathLst>
                <a:path extrusionOk="0" h="3231" w="3400">
                  <a:moveTo>
                    <a:pt x="1767" y="375"/>
                  </a:moveTo>
                  <a:cubicBezTo>
                    <a:pt x="2481" y="375"/>
                    <a:pt x="3016" y="893"/>
                    <a:pt x="3016" y="1589"/>
                  </a:cubicBezTo>
                  <a:cubicBezTo>
                    <a:pt x="3025" y="2267"/>
                    <a:pt x="2356" y="2855"/>
                    <a:pt x="1571" y="2864"/>
                  </a:cubicBezTo>
                  <a:cubicBezTo>
                    <a:pt x="1565" y="2864"/>
                    <a:pt x="1559" y="2864"/>
                    <a:pt x="1553" y="2864"/>
                  </a:cubicBezTo>
                  <a:cubicBezTo>
                    <a:pt x="875" y="2864"/>
                    <a:pt x="384" y="2350"/>
                    <a:pt x="384" y="1624"/>
                  </a:cubicBezTo>
                  <a:cubicBezTo>
                    <a:pt x="375" y="937"/>
                    <a:pt x="1000" y="375"/>
                    <a:pt x="1767" y="375"/>
                  </a:cubicBezTo>
                  <a:close/>
                  <a:moveTo>
                    <a:pt x="1794" y="1"/>
                  </a:moveTo>
                  <a:cubicBezTo>
                    <a:pt x="821" y="1"/>
                    <a:pt x="36" y="705"/>
                    <a:pt x="19" y="1597"/>
                  </a:cubicBezTo>
                  <a:cubicBezTo>
                    <a:pt x="1" y="2516"/>
                    <a:pt x="652" y="3221"/>
                    <a:pt x="1526" y="3230"/>
                  </a:cubicBezTo>
                  <a:cubicBezTo>
                    <a:pt x="1532" y="3230"/>
                    <a:pt x="1538" y="3230"/>
                    <a:pt x="1544" y="3230"/>
                  </a:cubicBezTo>
                  <a:cubicBezTo>
                    <a:pt x="2544" y="3230"/>
                    <a:pt x="3382" y="2484"/>
                    <a:pt x="3391" y="1606"/>
                  </a:cubicBezTo>
                  <a:cubicBezTo>
                    <a:pt x="3400" y="714"/>
                    <a:pt x="2686" y="10"/>
                    <a:pt x="17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 name="Google Shape;666;p24"/>
          <p:cNvSpPr/>
          <p:nvPr/>
        </p:nvSpPr>
        <p:spPr>
          <a:xfrm rot="-1188837">
            <a:off x="-236424" y="13494"/>
            <a:ext cx="1549678" cy="821011"/>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67" name="Shape 667"/>
        <p:cNvGrpSpPr/>
        <p:nvPr/>
      </p:nvGrpSpPr>
      <p:grpSpPr>
        <a:xfrm>
          <a:off x="0" y="0"/>
          <a:ext cx="0" cy="0"/>
          <a:chOff x="0" y="0"/>
          <a:chExt cx="0" cy="0"/>
        </a:xfrm>
      </p:grpSpPr>
      <p:pic>
        <p:nvPicPr>
          <p:cNvPr id="668" name="Google Shape;668;p25"/>
          <p:cNvPicPr preferRelativeResize="0"/>
          <p:nvPr/>
        </p:nvPicPr>
        <p:blipFill>
          <a:blip r:embed="rId2">
            <a:alphaModFix amt="10000"/>
          </a:blip>
          <a:stretch>
            <a:fillRect/>
          </a:stretch>
        </p:blipFill>
        <p:spPr>
          <a:xfrm>
            <a:off x="0" y="0"/>
            <a:ext cx="9144000" cy="5143500"/>
          </a:xfrm>
          <a:prstGeom prst="rect">
            <a:avLst/>
          </a:prstGeom>
          <a:noFill/>
          <a:ln>
            <a:noFill/>
          </a:ln>
        </p:spPr>
      </p:pic>
      <p:grpSp>
        <p:nvGrpSpPr>
          <p:cNvPr id="669" name="Google Shape;669;p25"/>
          <p:cNvGrpSpPr/>
          <p:nvPr/>
        </p:nvGrpSpPr>
        <p:grpSpPr>
          <a:xfrm>
            <a:off x="104692" y="4002306"/>
            <a:ext cx="776102" cy="1019039"/>
            <a:chOff x="69292" y="4007381"/>
            <a:chExt cx="776102" cy="1019039"/>
          </a:xfrm>
        </p:grpSpPr>
        <p:grpSp>
          <p:nvGrpSpPr>
            <p:cNvPr id="670" name="Google Shape;670;p25"/>
            <p:cNvGrpSpPr/>
            <p:nvPr/>
          </p:nvGrpSpPr>
          <p:grpSpPr>
            <a:xfrm rot="-735150">
              <a:off x="192936" y="4041918"/>
              <a:ext cx="358915" cy="311365"/>
              <a:chOff x="3011993" y="1186659"/>
              <a:chExt cx="548373" cy="475794"/>
            </a:xfrm>
          </p:grpSpPr>
          <p:sp>
            <p:nvSpPr>
              <p:cNvPr id="671" name="Google Shape;671;p25"/>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5"/>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25"/>
            <p:cNvGrpSpPr/>
            <p:nvPr/>
          </p:nvGrpSpPr>
          <p:grpSpPr>
            <a:xfrm>
              <a:off x="69292" y="4483175"/>
              <a:ext cx="218279" cy="320717"/>
              <a:chOff x="680192" y="1554412"/>
              <a:chExt cx="218279" cy="320717"/>
            </a:xfrm>
          </p:grpSpPr>
          <p:sp>
            <p:nvSpPr>
              <p:cNvPr id="674" name="Google Shape;674;p25"/>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5"/>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25"/>
            <p:cNvGrpSpPr/>
            <p:nvPr/>
          </p:nvGrpSpPr>
          <p:grpSpPr>
            <a:xfrm>
              <a:off x="580793" y="4677187"/>
              <a:ext cx="264601" cy="349233"/>
              <a:chOff x="850593" y="1006187"/>
              <a:chExt cx="264601" cy="349233"/>
            </a:xfrm>
          </p:grpSpPr>
          <p:sp>
            <p:nvSpPr>
              <p:cNvPr id="677" name="Google Shape;677;p25"/>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5"/>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 name="Google Shape;679;p25"/>
          <p:cNvGrpSpPr/>
          <p:nvPr/>
        </p:nvGrpSpPr>
        <p:grpSpPr>
          <a:xfrm>
            <a:off x="8349976" y="3195923"/>
            <a:ext cx="672355" cy="1802899"/>
            <a:chOff x="8430901" y="3195923"/>
            <a:chExt cx="672355" cy="1802899"/>
          </a:xfrm>
        </p:grpSpPr>
        <p:grpSp>
          <p:nvGrpSpPr>
            <p:cNvPr id="680" name="Google Shape;680;p25"/>
            <p:cNvGrpSpPr/>
            <p:nvPr/>
          </p:nvGrpSpPr>
          <p:grpSpPr>
            <a:xfrm>
              <a:off x="8430901" y="4285018"/>
              <a:ext cx="270839" cy="334752"/>
              <a:chOff x="1842701" y="1727368"/>
              <a:chExt cx="270839" cy="334752"/>
            </a:xfrm>
          </p:grpSpPr>
          <p:sp>
            <p:nvSpPr>
              <p:cNvPr id="681" name="Google Shape;681;p25"/>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5"/>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25"/>
            <p:cNvGrpSpPr/>
            <p:nvPr/>
          </p:nvGrpSpPr>
          <p:grpSpPr>
            <a:xfrm>
              <a:off x="8639386" y="3195923"/>
              <a:ext cx="262517" cy="420164"/>
              <a:chOff x="1080798" y="1326273"/>
              <a:chExt cx="262517" cy="420164"/>
            </a:xfrm>
          </p:grpSpPr>
          <p:sp>
            <p:nvSpPr>
              <p:cNvPr id="684" name="Google Shape;684;p2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25"/>
            <p:cNvGrpSpPr/>
            <p:nvPr/>
          </p:nvGrpSpPr>
          <p:grpSpPr>
            <a:xfrm>
              <a:off x="8662918" y="4541310"/>
              <a:ext cx="416784" cy="457512"/>
              <a:chOff x="185030" y="1675835"/>
              <a:chExt cx="416784" cy="457512"/>
            </a:xfrm>
          </p:grpSpPr>
          <p:sp>
            <p:nvSpPr>
              <p:cNvPr id="687" name="Google Shape;687;p25"/>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5"/>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25"/>
            <p:cNvGrpSpPr/>
            <p:nvPr/>
          </p:nvGrpSpPr>
          <p:grpSpPr>
            <a:xfrm flipH="1">
              <a:off x="8639387" y="3836178"/>
              <a:ext cx="463869" cy="406186"/>
              <a:chOff x="3011993" y="1186659"/>
              <a:chExt cx="548373" cy="475794"/>
            </a:xfrm>
          </p:grpSpPr>
          <p:sp>
            <p:nvSpPr>
              <p:cNvPr id="690" name="Google Shape;690;p25"/>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5"/>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 name="Google Shape;692;p25"/>
          <p:cNvGrpSpPr/>
          <p:nvPr/>
        </p:nvGrpSpPr>
        <p:grpSpPr>
          <a:xfrm>
            <a:off x="8442868" y="114612"/>
            <a:ext cx="856879" cy="1042946"/>
            <a:chOff x="878628" y="1404360"/>
            <a:chExt cx="738243" cy="898549"/>
          </a:xfrm>
        </p:grpSpPr>
        <p:sp>
          <p:nvSpPr>
            <p:cNvPr id="693" name="Google Shape;693;p25"/>
            <p:cNvSpPr/>
            <p:nvPr/>
          </p:nvSpPr>
          <p:spPr>
            <a:xfrm>
              <a:off x="878628" y="1404360"/>
              <a:ext cx="738243" cy="898549"/>
            </a:xfrm>
            <a:custGeom>
              <a:rect b="b" l="l" r="r" t="t"/>
              <a:pathLst>
                <a:path extrusionOk="0" h="36148" w="29699">
                  <a:moveTo>
                    <a:pt x="7342" y="467"/>
                  </a:moveTo>
                  <a:cubicBezTo>
                    <a:pt x="7815" y="592"/>
                    <a:pt x="8297" y="708"/>
                    <a:pt x="8823" y="850"/>
                  </a:cubicBezTo>
                  <a:cubicBezTo>
                    <a:pt x="8689" y="1127"/>
                    <a:pt x="8582" y="1332"/>
                    <a:pt x="8448" y="1600"/>
                  </a:cubicBezTo>
                  <a:cubicBezTo>
                    <a:pt x="8020" y="1234"/>
                    <a:pt x="7646" y="922"/>
                    <a:pt x="7271" y="610"/>
                  </a:cubicBezTo>
                  <a:cubicBezTo>
                    <a:pt x="7289" y="565"/>
                    <a:pt x="7316" y="520"/>
                    <a:pt x="7342" y="467"/>
                  </a:cubicBezTo>
                  <a:close/>
                  <a:moveTo>
                    <a:pt x="6388" y="404"/>
                  </a:moveTo>
                  <a:lnTo>
                    <a:pt x="6388" y="404"/>
                  </a:lnTo>
                  <a:cubicBezTo>
                    <a:pt x="6075" y="1002"/>
                    <a:pt x="5835" y="1457"/>
                    <a:pt x="5567" y="1974"/>
                  </a:cubicBezTo>
                  <a:cubicBezTo>
                    <a:pt x="5139" y="1609"/>
                    <a:pt x="4764" y="1296"/>
                    <a:pt x="4265" y="868"/>
                  </a:cubicBezTo>
                  <a:cubicBezTo>
                    <a:pt x="5023" y="699"/>
                    <a:pt x="5621" y="565"/>
                    <a:pt x="6388" y="404"/>
                  </a:cubicBezTo>
                  <a:close/>
                  <a:moveTo>
                    <a:pt x="3256" y="1403"/>
                  </a:moveTo>
                  <a:cubicBezTo>
                    <a:pt x="3301" y="1430"/>
                    <a:pt x="3346" y="1466"/>
                    <a:pt x="3381" y="1493"/>
                  </a:cubicBezTo>
                  <a:cubicBezTo>
                    <a:pt x="3185" y="1876"/>
                    <a:pt x="2989" y="2251"/>
                    <a:pt x="2748" y="2715"/>
                  </a:cubicBezTo>
                  <a:cubicBezTo>
                    <a:pt x="2561" y="2536"/>
                    <a:pt x="2454" y="2438"/>
                    <a:pt x="2284" y="2269"/>
                  </a:cubicBezTo>
                  <a:cubicBezTo>
                    <a:pt x="2623" y="1966"/>
                    <a:pt x="2944" y="1689"/>
                    <a:pt x="3256" y="1403"/>
                  </a:cubicBezTo>
                  <a:close/>
                  <a:moveTo>
                    <a:pt x="9251" y="1163"/>
                  </a:moveTo>
                  <a:cubicBezTo>
                    <a:pt x="10705" y="1760"/>
                    <a:pt x="11062" y="2456"/>
                    <a:pt x="10393" y="3464"/>
                  </a:cubicBezTo>
                  <a:cubicBezTo>
                    <a:pt x="9947" y="2911"/>
                    <a:pt x="9501" y="2376"/>
                    <a:pt x="9064" y="1832"/>
                  </a:cubicBezTo>
                  <a:cubicBezTo>
                    <a:pt x="9002" y="1858"/>
                    <a:pt x="8939" y="1885"/>
                    <a:pt x="8868" y="1921"/>
                  </a:cubicBezTo>
                  <a:cubicBezTo>
                    <a:pt x="8993" y="1662"/>
                    <a:pt x="9126" y="1412"/>
                    <a:pt x="9251" y="1163"/>
                  </a:cubicBezTo>
                  <a:close/>
                  <a:moveTo>
                    <a:pt x="6736" y="824"/>
                  </a:moveTo>
                  <a:cubicBezTo>
                    <a:pt x="7200" y="1207"/>
                    <a:pt x="7619" y="1537"/>
                    <a:pt x="8002" y="1903"/>
                  </a:cubicBezTo>
                  <a:cubicBezTo>
                    <a:pt x="8101" y="1992"/>
                    <a:pt x="8154" y="2224"/>
                    <a:pt x="8109" y="2349"/>
                  </a:cubicBezTo>
                  <a:cubicBezTo>
                    <a:pt x="7931" y="2822"/>
                    <a:pt x="7708" y="3268"/>
                    <a:pt x="7476" y="3768"/>
                  </a:cubicBezTo>
                  <a:cubicBezTo>
                    <a:pt x="7030" y="3348"/>
                    <a:pt x="6602" y="2974"/>
                    <a:pt x="6227" y="2563"/>
                  </a:cubicBezTo>
                  <a:cubicBezTo>
                    <a:pt x="6111" y="2438"/>
                    <a:pt x="6075" y="2162"/>
                    <a:pt x="6138" y="2001"/>
                  </a:cubicBezTo>
                  <a:cubicBezTo>
                    <a:pt x="6281" y="1618"/>
                    <a:pt x="6504" y="1270"/>
                    <a:pt x="6736" y="824"/>
                  </a:cubicBezTo>
                  <a:close/>
                  <a:moveTo>
                    <a:pt x="3997" y="1430"/>
                  </a:moveTo>
                  <a:cubicBezTo>
                    <a:pt x="5415" y="2153"/>
                    <a:pt x="5487" y="2581"/>
                    <a:pt x="4416" y="4321"/>
                  </a:cubicBezTo>
                  <a:cubicBezTo>
                    <a:pt x="3988" y="3875"/>
                    <a:pt x="3595" y="3464"/>
                    <a:pt x="3158" y="3009"/>
                  </a:cubicBezTo>
                  <a:cubicBezTo>
                    <a:pt x="3426" y="2501"/>
                    <a:pt x="3711" y="1966"/>
                    <a:pt x="3997" y="1430"/>
                  </a:cubicBezTo>
                  <a:close/>
                  <a:moveTo>
                    <a:pt x="8618" y="2438"/>
                  </a:moveTo>
                  <a:cubicBezTo>
                    <a:pt x="9171" y="2991"/>
                    <a:pt x="9644" y="3473"/>
                    <a:pt x="10170" y="3999"/>
                  </a:cubicBezTo>
                  <a:cubicBezTo>
                    <a:pt x="9644" y="4205"/>
                    <a:pt x="9189" y="4428"/>
                    <a:pt x="8707" y="4570"/>
                  </a:cubicBezTo>
                  <a:cubicBezTo>
                    <a:pt x="8669" y="4582"/>
                    <a:pt x="8626" y="4587"/>
                    <a:pt x="8581" y="4587"/>
                  </a:cubicBezTo>
                  <a:cubicBezTo>
                    <a:pt x="8414" y="4587"/>
                    <a:pt x="8215" y="4515"/>
                    <a:pt x="8109" y="4410"/>
                  </a:cubicBezTo>
                  <a:cubicBezTo>
                    <a:pt x="7994" y="4312"/>
                    <a:pt x="7967" y="4026"/>
                    <a:pt x="8020" y="3857"/>
                  </a:cubicBezTo>
                  <a:cubicBezTo>
                    <a:pt x="8172" y="3402"/>
                    <a:pt x="8386" y="2965"/>
                    <a:pt x="8618" y="2438"/>
                  </a:cubicBezTo>
                  <a:close/>
                  <a:moveTo>
                    <a:pt x="1999" y="2777"/>
                  </a:moveTo>
                  <a:cubicBezTo>
                    <a:pt x="2454" y="2965"/>
                    <a:pt x="2543" y="3250"/>
                    <a:pt x="2293" y="3696"/>
                  </a:cubicBezTo>
                  <a:cubicBezTo>
                    <a:pt x="2043" y="4160"/>
                    <a:pt x="1865" y="4651"/>
                    <a:pt x="1642" y="5141"/>
                  </a:cubicBezTo>
                  <a:cubicBezTo>
                    <a:pt x="1151" y="4767"/>
                    <a:pt x="1312" y="3705"/>
                    <a:pt x="1999" y="2777"/>
                  </a:cubicBezTo>
                  <a:close/>
                  <a:moveTo>
                    <a:pt x="5960" y="2697"/>
                  </a:moveTo>
                  <a:cubicBezTo>
                    <a:pt x="6325" y="3152"/>
                    <a:pt x="6709" y="3607"/>
                    <a:pt x="7048" y="4089"/>
                  </a:cubicBezTo>
                  <a:cubicBezTo>
                    <a:pt x="7146" y="4214"/>
                    <a:pt x="7182" y="4437"/>
                    <a:pt x="7155" y="4597"/>
                  </a:cubicBezTo>
                  <a:cubicBezTo>
                    <a:pt x="7030" y="5364"/>
                    <a:pt x="6352" y="5329"/>
                    <a:pt x="5826" y="5364"/>
                  </a:cubicBezTo>
                  <a:cubicBezTo>
                    <a:pt x="5817" y="5365"/>
                    <a:pt x="5809" y="5365"/>
                    <a:pt x="5801" y="5365"/>
                  </a:cubicBezTo>
                  <a:cubicBezTo>
                    <a:pt x="5539" y="5365"/>
                    <a:pt x="5238" y="5100"/>
                    <a:pt x="4996" y="4909"/>
                  </a:cubicBezTo>
                  <a:cubicBezTo>
                    <a:pt x="4916" y="4847"/>
                    <a:pt x="4943" y="4588"/>
                    <a:pt x="4996" y="4454"/>
                  </a:cubicBezTo>
                  <a:cubicBezTo>
                    <a:pt x="5201" y="3928"/>
                    <a:pt x="5442" y="3411"/>
                    <a:pt x="5674" y="2893"/>
                  </a:cubicBezTo>
                  <a:cubicBezTo>
                    <a:pt x="5772" y="2831"/>
                    <a:pt x="5861" y="2759"/>
                    <a:pt x="5960" y="2697"/>
                  </a:cubicBezTo>
                  <a:close/>
                  <a:moveTo>
                    <a:pt x="3087" y="3518"/>
                  </a:moveTo>
                  <a:cubicBezTo>
                    <a:pt x="3381" y="3875"/>
                    <a:pt x="3702" y="4214"/>
                    <a:pt x="3961" y="4597"/>
                  </a:cubicBezTo>
                  <a:cubicBezTo>
                    <a:pt x="4077" y="4767"/>
                    <a:pt x="4175" y="5052"/>
                    <a:pt x="4113" y="5222"/>
                  </a:cubicBezTo>
                  <a:cubicBezTo>
                    <a:pt x="4033" y="5418"/>
                    <a:pt x="3792" y="5659"/>
                    <a:pt x="3595" y="5686"/>
                  </a:cubicBezTo>
                  <a:cubicBezTo>
                    <a:pt x="3385" y="5717"/>
                    <a:pt x="3172" y="5726"/>
                    <a:pt x="2941" y="5726"/>
                  </a:cubicBezTo>
                  <a:cubicBezTo>
                    <a:pt x="2653" y="5726"/>
                    <a:pt x="2339" y="5712"/>
                    <a:pt x="1972" y="5712"/>
                  </a:cubicBezTo>
                  <a:cubicBezTo>
                    <a:pt x="2284" y="4972"/>
                    <a:pt x="2561" y="4303"/>
                    <a:pt x="2837" y="3643"/>
                  </a:cubicBezTo>
                  <a:cubicBezTo>
                    <a:pt x="2917" y="3598"/>
                    <a:pt x="3007" y="3562"/>
                    <a:pt x="3087" y="3518"/>
                  </a:cubicBezTo>
                  <a:close/>
                  <a:moveTo>
                    <a:pt x="11845" y="3801"/>
                  </a:moveTo>
                  <a:cubicBezTo>
                    <a:pt x="12111" y="3801"/>
                    <a:pt x="12287" y="3964"/>
                    <a:pt x="12258" y="4249"/>
                  </a:cubicBezTo>
                  <a:cubicBezTo>
                    <a:pt x="12231" y="4454"/>
                    <a:pt x="12008" y="4713"/>
                    <a:pt x="11812" y="4820"/>
                  </a:cubicBezTo>
                  <a:cubicBezTo>
                    <a:pt x="9626" y="6007"/>
                    <a:pt x="7280" y="6756"/>
                    <a:pt x="4809" y="7068"/>
                  </a:cubicBezTo>
                  <a:cubicBezTo>
                    <a:pt x="4050" y="7166"/>
                    <a:pt x="3274" y="7202"/>
                    <a:pt x="2507" y="7265"/>
                  </a:cubicBezTo>
                  <a:cubicBezTo>
                    <a:pt x="2507" y="7247"/>
                    <a:pt x="2507" y="7229"/>
                    <a:pt x="2507" y="7220"/>
                  </a:cubicBezTo>
                  <a:cubicBezTo>
                    <a:pt x="2228" y="7220"/>
                    <a:pt x="1948" y="7216"/>
                    <a:pt x="1668" y="7216"/>
                  </a:cubicBezTo>
                  <a:cubicBezTo>
                    <a:pt x="1529" y="7216"/>
                    <a:pt x="1389" y="7217"/>
                    <a:pt x="1249" y="7220"/>
                  </a:cubicBezTo>
                  <a:cubicBezTo>
                    <a:pt x="901" y="7220"/>
                    <a:pt x="616" y="7140"/>
                    <a:pt x="625" y="6720"/>
                  </a:cubicBezTo>
                  <a:cubicBezTo>
                    <a:pt x="643" y="6310"/>
                    <a:pt x="928" y="6257"/>
                    <a:pt x="1276" y="6239"/>
                  </a:cubicBezTo>
                  <a:cubicBezTo>
                    <a:pt x="2721" y="6149"/>
                    <a:pt x="4175" y="6114"/>
                    <a:pt x="5612" y="5918"/>
                  </a:cubicBezTo>
                  <a:cubicBezTo>
                    <a:pt x="7655" y="5632"/>
                    <a:pt x="9573" y="4892"/>
                    <a:pt x="11392" y="3928"/>
                  </a:cubicBezTo>
                  <a:cubicBezTo>
                    <a:pt x="11556" y="3842"/>
                    <a:pt x="11712" y="3801"/>
                    <a:pt x="11845" y="3801"/>
                  </a:cubicBezTo>
                  <a:close/>
                  <a:moveTo>
                    <a:pt x="11509" y="5642"/>
                  </a:moveTo>
                  <a:cubicBezTo>
                    <a:pt x="11806" y="5642"/>
                    <a:pt x="11959" y="5874"/>
                    <a:pt x="11874" y="6310"/>
                  </a:cubicBezTo>
                  <a:cubicBezTo>
                    <a:pt x="11767" y="6890"/>
                    <a:pt x="11508" y="7443"/>
                    <a:pt x="11259" y="8175"/>
                  </a:cubicBezTo>
                  <a:cubicBezTo>
                    <a:pt x="10697" y="7470"/>
                    <a:pt x="10268" y="6934"/>
                    <a:pt x="9787" y="6328"/>
                  </a:cubicBezTo>
                  <a:cubicBezTo>
                    <a:pt x="10286" y="6105"/>
                    <a:pt x="10705" y="5918"/>
                    <a:pt x="11125" y="5739"/>
                  </a:cubicBezTo>
                  <a:cubicBezTo>
                    <a:pt x="11270" y="5674"/>
                    <a:pt x="11399" y="5642"/>
                    <a:pt x="11509" y="5642"/>
                  </a:cubicBezTo>
                  <a:close/>
                  <a:moveTo>
                    <a:pt x="9126" y="6578"/>
                  </a:moveTo>
                  <a:lnTo>
                    <a:pt x="9126" y="6578"/>
                  </a:lnTo>
                  <a:cubicBezTo>
                    <a:pt x="8859" y="7372"/>
                    <a:pt x="8627" y="8085"/>
                    <a:pt x="8350" y="8924"/>
                  </a:cubicBezTo>
                  <a:cubicBezTo>
                    <a:pt x="7869" y="8308"/>
                    <a:pt x="7467" y="7791"/>
                    <a:pt x="7003" y="7202"/>
                  </a:cubicBezTo>
                  <a:cubicBezTo>
                    <a:pt x="7708" y="6988"/>
                    <a:pt x="8359" y="6801"/>
                    <a:pt x="9126" y="6578"/>
                  </a:cubicBezTo>
                  <a:close/>
                  <a:moveTo>
                    <a:pt x="3185" y="7773"/>
                  </a:moveTo>
                  <a:cubicBezTo>
                    <a:pt x="3087" y="8157"/>
                    <a:pt x="2980" y="8540"/>
                    <a:pt x="2828" y="9111"/>
                  </a:cubicBezTo>
                  <a:cubicBezTo>
                    <a:pt x="2445" y="8585"/>
                    <a:pt x="2177" y="8228"/>
                    <a:pt x="1838" y="7773"/>
                  </a:cubicBezTo>
                  <a:close/>
                  <a:moveTo>
                    <a:pt x="6174" y="7372"/>
                  </a:moveTo>
                  <a:lnTo>
                    <a:pt x="6174" y="7372"/>
                  </a:lnTo>
                  <a:cubicBezTo>
                    <a:pt x="5977" y="8067"/>
                    <a:pt x="5790" y="8701"/>
                    <a:pt x="5585" y="9450"/>
                  </a:cubicBezTo>
                  <a:cubicBezTo>
                    <a:pt x="5041" y="8817"/>
                    <a:pt x="4586" y="8290"/>
                    <a:pt x="4068" y="7675"/>
                  </a:cubicBezTo>
                  <a:cubicBezTo>
                    <a:pt x="4800" y="7568"/>
                    <a:pt x="5433" y="7479"/>
                    <a:pt x="6174" y="7372"/>
                  </a:cubicBezTo>
                  <a:close/>
                  <a:moveTo>
                    <a:pt x="9564" y="6845"/>
                  </a:moveTo>
                  <a:cubicBezTo>
                    <a:pt x="10019" y="7425"/>
                    <a:pt x="10393" y="7898"/>
                    <a:pt x="10875" y="8505"/>
                  </a:cubicBezTo>
                  <a:cubicBezTo>
                    <a:pt x="10143" y="8906"/>
                    <a:pt x="9510" y="9263"/>
                    <a:pt x="8877" y="9611"/>
                  </a:cubicBezTo>
                  <a:cubicBezTo>
                    <a:pt x="8823" y="9566"/>
                    <a:pt x="8770" y="9513"/>
                    <a:pt x="8707" y="9468"/>
                  </a:cubicBezTo>
                  <a:cubicBezTo>
                    <a:pt x="8975" y="8638"/>
                    <a:pt x="9251" y="7809"/>
                    <a:pt x="9564" y="6845"/>
                  </a:cubicBezTo>
                  <a:close/>
                  <a:moveTo>
                    <a:pt x="3667" y="7996"/>
                  </a:moveTo>
                  <a:cubicBezTo>
                    <a:pt x="4265" y="8701"/>
                    <a:pt x="4782" y="9299"/>
                    <a:pt x="5290" y="9896"/>
                  </a:cubicBezTo>
                  <a:cubicBezTo>
                    <a:pt x="5255" y="9950"/>
                    <a:pt x="5219" y="10012"/>
                    <a:pt x="5174" y="10075"/>
                  </a:cubicBezTo>
                  <a:cubicBezTo>
                    <a:pt x="4550" y="9870"/>
                    <a:pt x="3926" y="9655"/>
                    <a:pt x="3248" y="9432"/>
                  </a:cubicBezTo>
                  <a:cubicBezTo>
                    <a:pt x="3399" y="8933"/>
                    <a:pt x="3515" y="8540"/>
                    <a:pt x="3667" y="7996"/>
                  </a:cubicBezTo>
                  <a:close/>
                  <a:moveTo>
                    <a:pt x="6638" y="7523"/>
                  </a:moveTo>
                  <a:cubicBezTo>
                    <a:pt x="7235" y="8308"/>
                    <a:pt x="7717" y="8942"/>
                    <a:pt x="8341" y="9762"/>
                  </a:cubicBezTo>
                  <a:cubicBezTo>
                    <a:pt x="7485" y="9905"/>
                    <a:pt x="6807" y="10021"/>
                    <a:pt x="5933" y="10173"/>
                  </a:cubicBezTo>
                  <a:cubicBezTo>
                    <a:pt x="6183" y="9227"/>
                    <a:pt x="6388" y="8460"/>
                    <a:pt x="6638" y="7523"/>
                  </a:cubicBezTo>
                  <a:close/>
                  <a:moveTo>
                    <a:pt x="4505" y="10432"/>
                  </a:moveTo>
                  <a:lnTo>
                    <a:pt x="4505" y="10432"/>
                  </a:lnTo>
                  <a:cubicBezTo>
                    <a:pt x="4755" y="10467"/>
                    <a:pt x="4969" y="10512"/>
                    <a:pt x="5255" y="10556"/>
                  </a:cubicBezTo>
                  <a:cubicBezTo>
                    <a:pt x="5264" y="10815"/>
                    <a:pt x="5282" y="11083"/>
                    <a:pt x="5290" y="11341"/>
                  </a:cubicBezTo>
                  <a:cubicBezTo>
                    <a:pt x="5095" y="11366"/>
                    <a:pt x="4944" y="11384"/>
                    <a:pt x="4828" y="11384"/>
                  </a:cubicBezTo>
                  <a:cubicBezTo>
                    <a:pt x="4445" y="11384"/>
                    <a:pt x="4444" y="11192"/>
                    <a:pt x="4505" y="10432"/>
                  </a:cubicBezTo>
                  <a:close/>
                  <a:moveTo>
                    <a:pt x="10518" y="9299"/>
                  </a:moveTo>
                  <a:cubicBezTo>
                    <a:pt x="10607" y="9522"/>
                    <a:pt x="10697" y="9709"/>
                    <a:pt x="10795" y="9941"/>
                  </a:cubicBezTo>
                  <a:cubicBezTo>
                    <a:pt x="9225" y="10976"/>
                    <a:pt x="7512" y="11413"/>
                    <a:pt x="5585" y="11440"/>
                  </a:cubicBezTo>
                  <a:cubicBezTo>
                    <a:pt x="5567" y="11145"/>
                    <a:pt x="5558" y="10931"/>
                    <a:pt x="5540" y="10637"/>
                  </a:cubicBezTo>
                  <a:cubicBezTo>
                    <a:pt x="7289" y="10539"/>
                    <a:pt x="8984" y="10298"/>
                    <a:pt x="10518" y="9299"/>
                  </a:cubicBezTo>
                  <a:close/>
                  <a:moveTo>
                    <a:pt x="10937" y="10467"/>
                  </a:moveTo>
                  <a:cubicBezTo>
                    <a:pt x="11044" y="10690"/>
                    <a:pt x="11134" y="10878"/>
                    <a:pt x="11250" y="11127"/>
                  </a:cubicBezTo>
                  <a:cubicBezTo>
                    <a:pt x="9483" y="12152"/>
                    <a:pt x="7631" y="12659"/>
                    <a:pt x="5609" y="12659"/>
                  </a:cubicBezTo>
                  <a:cubicBezTo>
                    <a:pt x="5273" y="12659"/>
                    <a:pt x="4932" y="12645"/>
                    <a:pt x="4586" y="12617"/>
                  </a:cubicBezTo>
                  <a:lnTo>
                    <a:pt x="4586" y="11895"/>
                  </a:lnTo>
                  <a:cubicBezTo>
                    <a:pt x="4909" y="11919"/>
                    <a:pt x="5230" y="11932"/>
                    <a:pt x="5548" y="11932"/>
                  </a:cubicBezTo>
                  <a:cubicBezTo>
                    <a:pt x="7435" y="11932"/>
                    <a:pt x="9235" y="11490"/>
                    <a:pt x="10937" y="10467"/>
                  </a:cubicBezTo>
                  <a:close/>
                  <a:moveTo>
                    <a:pt x="5362" y="13188"/>
                  </a:moveTo>
                  <a:cubicBezTo>
                    <a:pt x="5826" y="18933"/>
                    <a:pt x="5852" y="24705"/>
                    <a:pt x="7423" y="30325"/>
                  </a:cubicBezTo>
                  <a:cubicBezTo>
                    <a:pt x="6923" y="30281"/>
                    <a:pt x="6539" y="30004"/>
                    <a:pt x="6423" y="29469"/>
                  </a:cubicBezTo>
                  <a:cubicBezTo>
                    <a:pt x="6156" y="28265"/>
                    <a:pt x="5817" y="27060"/>
                    <a:pt x="5701" y="25838"/>
                  </a:cubicBezTo>
                  <a:cubicBezTo>
                    <a:pt x="5290" y="21779"/>
                    <a:pt x="4969" y="17711"/>
                    <a:pt x="4621" y="13643"/>
                  </a:cubicBezTo>
                  <a:cubicBezTo>
                    <a:pt x="4612" y="13518"/>
                    <a:pt x="4621" y="13384"/>
                    <a:pt x="4621" y="13188"/>
                  </a:cubicBezTo>
                  <a:close/>
                  <a:moveTo>
                    <a:pt x="11437" y="11618"/>
                  </a:moveTo>
                  <a:cubicBezTo>
                    <a:pt x="12097" y="13563"/>
                    <a:pt x="12802" y="15409"/>
                    <a:pt x="13355" y="17310"/>
                  </a:cubicBezTo>
                  <a:cubicBezTo>
                    <a:pt x="14131" y="19950"/>
                    <a:pt x="14800" y="22618"/>
                    <a:pt x="15505" y="25276"/>
                  </a:cubicBezTo>
                  <a:cubicBezTo>
                    <a:pt x="15576" y="25535"/>
                    <a:pt x="15585" y="25802"/>
                    <a:pt x="15621" y="26061"/>
                  </a:cubicBezTo>
                  <a:cubicBezTo>
                    <a:pt x="15835" y="27970"/>
                    <a:pt x="15630" y="28407"/>
                    <a:pt x="13935" y="29282"/>
                  </a:cubicBezTo>
                  <a:cubicBezTo>
                    <a:pt x="12317" y="30116"/>
                    <a:pt x="10602" y="30560"/>
                    <a:pt x="8781" y="30560"/>
                  </a:cubicBezTo>
                  <a:cubicBezTo>
                    <a:pt x="8694" y="30560"/>
                    <a:pt x="8607" y="30559"/>
                    <a:pt x="8520" y="30557"/>
                  </a:cubicBezTo>
                  <a:cubicBezTo>
                    <a:pt x="8020" y="30548"/>
                    <a:pt x="7726" y="30361"/>
                    <a:pt x="7628" y="29888"/>
                  </a:cubicBezTo>
                  <a:cubicBezTo>
                    <a:pt x="7289" y="28336"/>
                    <a:pt x="6807" y="26810"/>
                    <a:pt x="6646" y="25240"/>
                  </a:cubicBezTo>
                  <a:cubicBezTo>
                    <a:pt x="6245" y="21387"/>
                    <a:pt x="5986" y="17506"/>
                    <a:pt x="5665" y="13643"/>
                  </a:cubicBezTo>
                  <a:cubicBezTo>
                    <a:pt x="5656" y="13509"/>
                    <a:pt x="5665" y="13384"/>
                    <a:pt x="5665" y="13179"/>
                  </a:cubicBezTo>
                  <a:cubicBezTo>
                    <a:pt x="7735" y="13135"/>
                    <a:pt x="9608" y="12599"/>
                    <a:pt x="11437" y="11618"/>
                  </a:cubicBezTo>
                  <a:close/>
                  <a:moveTo>
                    <a:pt x="12713" y="30406"/>
                  </a:moveTo>
                  <a:lnTo>
                    <a:pt x="12713" y="30406"/>
                  </a:lnTo>
                  <a:cubicBezTo>
                    <a:pt x="12945" y="30905"/>
                    <a:pt x="12829" y="31235"/>
                    <a:pt x="12267" y="31369"/>
                  </a:cubicBezTo>
                  <a:cubicBezTo>
                    <a:pt x="11847" y="31467"/>
                    <a:pt x="11410" y="31565"/>
                    <a:pt x="10982" y="31619"/>
                  </a:cubicBezTo>
                  <a:cubicBezTo>
                    <a:pt x="10931" y="31626"/>
                    <a:pt x="10883" y="31629"/>
                    <a:pt x="10836" y="31629"/>
                  </a:cubicBezTo>
                  <a:cubicBezTo>
                    <a:pt x="10508" y="31629"/>
                    <a:pt x="10302" y="31455"/>
                    <a:pt x="10349" y="30986"/>
                  </a:cubicBezTo>
                  <a:cubicBezTo>
                    <a:pt x="11152" y="30789"/>
                    <a:pt x="11919" y="30602"/>
                    <a:pt x="12713" y="30406"/>
                  </a:cubicBezTo>
                  <a:close/>
                  <a:moveTo>
                    <a:pt x="6611" y="0"/>
                  </a:moveTo>
                  <a:cubicBezTo>
                    <a:pt x="6282" y="0"/>
                    <a:pt x="5945" y="20"/>
                    <a:pt x="5603" y="56"/>
                  </a:cubicBezTo>
                  <a:cubicBezTo>
                    <a:pt x="2748" y="369"/>
                    <a:pt x="794" y="2519"/>
                    <a:pt x="776" y="5338"/>
                  </a:cubicBezTo>
                  <a:cubicBezTo>
                    <a:pt x="776" y="5552"/>
                    <a:pt x="607" y="5802"/>
                    <a:pt x="455" y="5980"/>
                  </a:cubicBezTo>
                  <a:cubicBezTo>
                    <a:pt x="0" y="6488"/>
                    <a:pt x="27" y="7416"/>
                    <a:pt x="607" y="7550"/>
                  </a:cubicBezTo>
                  <a:cubicBezTo>
                    <a:pt x="1294" y="7702"/>
                    <a:pt x="1490" y="8237"/>
                    <a:pt x="1874" y="8656"/>
                  </a:cubicBezTo>
                  <a:cubicBezTo>
                    <a:pt x="2355" y="9174"/>
                    <a:pt x="2980" y="9575"/>
                    <a:pt x="3515" y="10048"/>
                  </a:cubicBezTo>
                  <a:cubicBezTo>
                    <a:pt x="3702" y="10217"/>
                    <a:pt x="3926" y="10458"/>
                    <a:pt x="3943" y="10672"/>
                  </a:cubicBezTo>
                  <a:cubicBezTo>
                    <a:pt x="4229" y="14330"/>
                    <a:pt x="4407" y="17988"/>
                    <a:pt x="4755" y="21627"/>
                  </a:cubicBezTo>
                  <a:cubicBezTo>
                    <a:pt x="4996" y="24152"/>
                    <a:pt x="5433" y="26650"/>
                    <a:pt x="5808" y="29157"/>
                  </a:cubicBezTo>
                  <a:cubicBezTo>
                    <a:pt x="5968" y="30236"/>
                    <a:pt x="6664" y="30816"/>
                    <a:pt x="7726" y="30941"/>
                  </a:cubicBezTo>
                  <a:cubicBezTo>
                    <a:pt x="8413" y="31021"/>
                    <a:pt x="9118" y="31048"/>
                    <a:pt x="9840" y="31093"/>
                  </a:cubicBezTo>
                  <a:cubicBezTo>
                    <a:pt x="9848" y="31982"/>
                    <a:pt x="10377" y="32120"/>
                    <a:pt x="10987" y="32120"/>
                  </a:cubicBezTo>
                  <a:cubicBezTo>
                    <a:pt x="11100" y="32120"/>
                    <a:pt x="11215" y="32115"/>
                    <a:pt x="11330" y="32110"/>
                  </a:cubicBezTo>
                  <a:cubicBezTo>
                    <a:pt x="11954" y="34349"/>
                    <a:pt x="13382" y="35705"/>
                    <a:pt x="15630" y="36053"/>
                  </a:cubicBezTo>
                  <a:cubicBezTo>
                    <a:pt x="16043" y="36115"/>
                    <a:pt x="16455" y="36148"/>
                    <a:pt x="16864" y="36148"/>
                  </a:cubicBezTo>
                  <a:cubicBezTo>
                    <a:pt x="18151" y="36148"/>
                    <a:pt x="19402" y="35823"/>
                    <a:pt x="20519" y="35071"/>
                  </a:cubicBezTo>
                  <a:cubicBezTo>
                    <a:pt x="21634" y="34304"/>
                    <a:pt x="22660" y="33385"/>
                    <a:pt x="23712" y="32520"/>
                  </a:cubicBezTo>
                  <a:cubicBezTo>
                    <a:pt x="24328" y="32020"/>
                    <a:pt x="24863" y="31414"/>
                    <a:pt x="25523" y="30986"/>
                  </a:cubicBezTo>
                  <a:cubicBezTo>
                    <a:pt x="25959" y="30707"/>
                    <a:pt x="26433" y="30575"/>
                    <a:pt x="26902" y="30575"/>
                  </a:cubicBezTo>
                  <a:cubicBezTo>
                    <a:pt x="27738" y="30575"/>
                    <a:pt x="28554" y="30995"/>
                    <a:pt x="29092" y="31744"/>
                  </a:cubicBezTo>
                  <a:cubicBezTo>
                    <a:pt x="29208" y="31904"/>
                    <a:pt x="29342" y="32065"/>
                    <a:pt x="29458" y="32217"/>
                  </a:cubicBezTo>
                  <a:cubicBezTo>
                    <a:pt x="29538" y="32181"/>
                    <a:pt x="29618" y="32145"/>
                    <a:pt x="29698" y="32110"/>
                  </a:cubicBezTo>
                  <a:cubicBezTo>
                    <a:pt x="29618" y="31878"/>
                    <a:pt x="29574" y="31619"/>
                    <a:pt x="29440" y="31423"/>
                  </a:cubicBezTo>
                  <a:cubicBezTo>
                    <a:pt x="28865" y="30574"/>
                    <a:pt x="27904" y="30100"/>
                    <a:pt x="26916" y="30100"/>
                  </a:cubicBezTo>
                  <a:cubicBezTo>
                    <a:pt x="26356" y="30100"/>
                    <a:pt x="25787" y="30252"/>
                    <a:pt x="25274" y="30575"/>
                  </a:cubicBezTo>
                  <a:cubicBezTo>
                    <a:pt x="24569" y="31021"/>
                    <a:pt x="24007" y="31664"/>
                    <a:pt x="23356" y="32199"/>
                  </a:cubicBezTo>
                  <a:cubicBezTo>
                    <a:pt x="22392" y="32993"/>
                    <a:pt x="21464" y="33858"/>
                    <a:pt x="20429" y="34554"/>
                  </a:cubicBezTo>
                  <a:cubicBezTo>
                    <a:pt x="19326" y="35300"/>
                    <a:pt x="18076" y="35685"/>
                    <a:pt x="16730" y="35685"/>
                  </a:cubicBezTo>
                  <a:cubicBezTo>
                    <a:pt x="16629" y="35685"/>
                    <a:pt x="16527" y="35682"/>
                    <a:pt x="16424" y="35678"/>
                  </a:cubicBezTo>
                  <a:cubicBezTo>
                    <a:pt x="14095" y="35571"/>
                    <a:pt x="12240" y="34099"/>
                    <a:pt x="11874" y="31994"/>
                  </a:cubicBezTo>
                  <a:cubicBezTo>
                    <a:pt x="12829" y="31797"/>
                    <a:pt x="13658" y="31449"/>
                    <a:pt x="13239" y="30245"/>
                  </a:cubicBezTo>
                  <a:cubicBezTo>
                    <a:pt x="13899" y="29844"/>
                    <a:pt x="14506" y="29496"/>
                    <a:pt x="15095" y="29121"/>
                  </a:cubicBezTo>
                  <a:cubicBezTo>
                    <a:pt x="15906" y="28613"/>
                    <a:pt x="16272" y="27872"/>
                    <a:pt x="16156" y="26935"/>
                  </a:cubicBezTo>
                  <a:cubicBezTo>
                    <a:pt x="16014" y="25776"/>
                    <a:pt x="15898" y="24607"/>
                    <a:pt x="15630" y="23474"/>
                  </a:cubicBezTo>
                  <a:cubicBezTo>
                    <a:pt x="14533" y="18773"/>
                    <a:pt x="12909" y="14223"/>
                    <a:pt x="11223" y="9700"/>
                  </a:cubicBezTo>
                  <a:cubicBezTo>
                    <a:pt x="11053" y="9254"/>
                    <a:pt x="10955" y="8924"/>
                    <a:pt x="11392" y="8496"/>
                  </a:cubicBezTo>
                  <a:cubicBezTo>
                    <a:pt x="12151" y="7764"/>
                    <a:pt x="12427" y="6783"/>
                    <a:pt x="12436" y="5721"/>
                  </a:cubicBezTo>
                  <a:cubicBezTo>
                    <a:pt x="12445" y="5400"/>
                    <a:pt x="12641" y="5070"/>
                    <a:pt x="12650" y="4740"/>
                  </a:cubicBezTo>
                  <a:cubicBezTo>
                    <a:pt x="12659" y="4347"/>
                    <a:pt x="12659" y="3892"/>
                    <a:pt x="12472" y="3589"/>
                  </a:cubicBezTo>
                  <a:cubicBezTo>
                    <a:pt x="12151" y="3063"/>
                    <a:pt x="11660" y="2652"/>
                    <a:pt x="11276" y="2162"/>
                  </a:cubicBezTo>
                  <a:cubicBezTo>
                    <a:pt x="10030" y="598"/>
                    <a:pt x="8431" y="0"/>
                    <a:pt x="6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5"/>
            <p:cNvSpPr/>
            <p:nvPr/>
          </p:nvSpPr>
          <p:spPr>
            <a:xfrm>
              <a:off x="1060014" y="1817148"/>
              <a:ext cx="97814" cy="143999"/>
            </a:xfrm>
            <a:custGeom>
              <a:rect b="b" l="l" r="r" t="t"/>
              <a:pathLst>
                <a:path extrusionOk="0" h="5793" w="3935">
                  <a:moveTo>
                    <a:pt x="1945" y="504"/>
                  </a:moveTo>
                  <a:cubicBezTo>
                    <a:pt x="2314" y="504"/>
                    <a:pt x="2411" y="737"/>
                    <a:pt x="2623" y="1453"/>
                  </a:cubicBezTo>
                  <a:cubicBezTo>
                    <a:pt x="2722" y="1765"/>
                    <a:pt x="2802" y="2086"/>
                    <a:pt x="2918" y="2479"/>
                  </a:cubicBezTo>
                  <a:cubicBezTo>
                    <a:pt x="2133" y="2639"/>
                    <a:pt x="1419" y="2800"/>
                    <a:pt x="643" y="2961"/>
                  </a:cubicBezTo>
                  <a:cubicBezTo>
                    <a:pt x="598" y="2425"/>
                    <a:pt x="554" y="1988"/>
                    <a:pt x="518" y="1551"/>
                  </a:cubicBezTo>
                  <a:cubicBezTo>
                    <a:pt x="465" y="1034"/>
                    <a:pt x="670" y="757"/>
                    <a:pt x="1205" y="632"/>
                  </a:cubicBezTo>
                  <a:cubicBezTo>
                    <a:pt x="1539" y="555"/>
                    <a:pt x="1772" y="504"/>
                    <a:pt x="1945" y="504"/>
                  </a:cubicBezTo>
                  <a:close/>
                  <a:moveTo>
                    <a:pt x="3150" y="2943"/>
                  </a:moveTo>
                  <a:cubicBezTo>
                    <a:pt x="3159" y="3621"/>
                    <a:pt x="3417" y="4450"/>
                    <a:pt x="3114" y="4825"/>
                  </a:cubicBezTo>
                  <a:cubicBezTo>
                    <a:pt x="2900" y="5089"/>
                    <a:pt x="2348" y="5256"/>
                    <a:pt x="1882" y="5256"/>
                  </a:cubicBezTo>
                  <a:cubicBezTo>
                    <a:pt x="1688" y="5256"/>
                    <a:pt x="1508" y="5227"/>
                    <a:pt x="1374" y="5164"/>
                  </a:cubicBezTo>
                  <a:cubicBezTo>
                    <a:pt x="964" y="4968"/>
                    <a:pt x="866" y="4120"/>
                    <a:pt x="589" y="3487"/>
                  </a:cubicBezTo>
                  <a:cubicBezTo>
                    <a:pt x="1526" y="3291"/>
                    <a:pt x="2249" y="3139"/>
                    <a:pt x="3150" y="2943"/>
                  </a:cubicBezTo>
                  <a:close/>
                  <a:moveTo>
                    <a:pt x="1654" y="1"/>
                  </a:moveTo>
                  <a:cubicBezTo>
                    <a:pt x="558" y="1"/>
                    <a:pt x="1" y="662"/>
                    <a:pt x="1" y="1908"/>
                  </a:cubicBezTo>
                  <a:cubicBezTo>
                    <a:pt x="108" y="2604"/>
                    <a:pt x="188" y="3309"/>
                    <a:pt x="322" y="3995"/>
                  </a:cubicBezTo>
                  <a:cubicBezTo>
                    <a:pt x="570" y="5281"/>
                    <a:pt x="875" y="5792"/>
                    <a:pt x="1644" y="5792"/>
                  </a:cubicBezTo>
                  <a:cubicBezTo>
                    <a:pt x="1980" y="5792"/>
                    <a:pt x="2406" y="5695"/>
                    <a:pt x="2954" y="5521"/>
                  </a:cubicBezTo>
                  <a:cubicBezTo>
                    <a:pt x="3578" y="5325"/>
                    <a:pt x="3935" y="4986"/>
                    <a:pt x="3783" y="4326"/>
                  </a:cubicBezTo>
                  <a:cubicBezTo>
                    <a:pt x="3489" y="3041"/>
                    <a:pt x="3177" y="1756"/>
                    <a:pt x="2820" y="490"/>
                  </a:cubicBezTo>
                  <a:cubicBezTo>
                    <a:pt x="2757" y="293"/>
                    <a:pt x="2409" y="88"/>
                    <a:pt x="2168" y="43"/>
                  </a:cubicBezTo>
                  <a:cubicBezTo>
                    <a:pt x="1986" y="15"/>
                    <a:pt x="1814"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25"/>
          <p:cNvGrpSpPr/>
          <p:nvPr/>
        </p:nvGrpSpPr>
        <p:grpSpPr>
          <a:xfrm>
            <a:off x="-263702" y="-64815"/>
            <a:ext cx="902952" cy="2281107"/>
            <a:chOff x="4736073" y="996146"/>
            <a:chExt cx="861760" cy="2177045"/>
          </a:xfrm>
        </p:grpSpPr>
        <p:sp>
          <p:nvSpPr>
            <p:cNvPr id="696" name="Google Shape;696;p25"/>
            <p:cNvSpPr/>
            <p:nvPr/>
          </p:nvSpPr>
          <p:spPr>
            <a:xfrm>
              <a:off x="4736073" y="996146"/>
              <a:ext cx="861760" cy="2177045"/>
            </a:xfrm>
            <a:custGeom>
              <a:rect b="b" l="l" r="r" t="t"/>
              <a:pathLst>
                <a:path extrusionOk="0" h="87581" w="34668">
                  <a:moveTo>
                    <a:pt x="19541" y="1390"/>
                  </a:moveTo>
                  <a:cubicBezTo>
                    <a:pt x="19691" y="1390"/>
                    <a:pt x="19854" y="1471"/>
                    <a:pt x="19975" y="1634"/>
                  </a:cubicBezTo>
                  <a:cubicBezTo>
                    <a:pt x="20153" y="1866"/>
                    <a:pt x="20189" y="2151"/>
                    <a:pt x="20189" y="2437"/>
                  </a:cubicBezTo>
                  <a:cubicBezTo>
                    <a:pt x="20207" y="2927"/>
                    <a:pt x="20216" y="2936"/>
                    <a:pt x="20724" y="2936"/>
                  </a:cubicBezTo>
                  <a:lnTo>
                    <a:pt x="20787" y="2936"/>
                  </a:lnTo>
                  <a:cubicBezTo>
                    <a:pt x="20829" y="2931"/>
                    <a:pt x="20868" y="2928"/>
                    <a:pt x="20904" y="2928"/>
                  </a:cubicBezTo>
                  <a:cubicBezTo>
                    <a:pt x="21116" y="2928"/>
                    <a:pt x="21227" y="3021"/>
                    <a:pt x="21144" y="3257"/>
                  </a:cubicBezTo>
                  <a:cubicBezTo>
                    <a:pt x="21135" y="3373"/>
                    <a:pt x="21135" y="3436"/>
                    <a:pt x="21126" y="3498"/>
                  </a:cubicBezTo>
                  <a:cubicBezTo>
                    <a:pt x="21106" y="3800"/>
                    <a:pt x="21101" y="3880"/>
                    <a:pt x="20940" y="3880"/>
                  </a:cubicBezTo>
                  <a:cubicBezTo>
                    <a:pt x="20882" y="3880"/>
                    <a:pt x="20804" y="3869"/>
                    <a:pt x="20698" y="3855"/>
                  </a:cubicBezTo>
                  <a:cubicBezTo>
                    <a:pt x="20638" y="3846"/>
                    <a:pt x="20580" y="3841"/>
                    <a:pt x="20524" y="3841"/>
                  </a:cubicBezTo>
                  <a:cubicBezTo>
                    <a:pt x="20262" y="3841"/>
                    <a:pt x="20040" y="3944"/>
                    <a:pt x="19841" y="4150"/>
                  </a:cubicBezTo>
                  <a:cubicBezTo>
                    <a:pt x="19702" y="4293"/>
                    <a:pt x="19561" y="4363"/>
                    <a:pt x="19436" y="4363"/>
                  </a:cubicBezTo>
                  <a:cubicBezTo>
                    <a:pt x="19258" y="4363"/>
                    <a:pt x="19114" y="4219"/>
                    <a:pt x="19056" y="3935"/>
                  </a:cubicBezTo>
                  <a:cubicBezTo>
                    <a:pt x="18905" y="3186"/>
                    <a:pt x="18949" y="2428"/>
                    <a:pt x="19163" y="1696"/>
                  </a:cubicBezTo>
                  <a:cubicBezTo>
                    <a:pt x="19220" y="1493"/>
                    <a:pt x="19372" y="1390"/>
                    <a:pt x="19541" y="1390"/>
                  </a:cubicBezTo>
                  <a:close/>
                  <a:moveTo>
                    <a:pt x="33664" y="2661"/>
                  </a:moveTo>
                  <a:cubicBezTo>
                    <a:pt x="33694" y="2661"/>
                    <a:pt x="33726" y="2663"/>
                    <a:pt x="33758" y="2669"/>
                  </a:cubicBezTo>
                  <a:cubicBezTo>
                    <a:pt x="34061" y="2713"/>
                    <a:pt x="34106" y="2981"/>
                    <a:pt x="34106" y="3204"/>
                  </a:cubicBezTo>
                  <a:cubicBezTo>
                    <a:pt x="34115" y="3873"/>
                    <a:pt x="34088" y="4551"/>
                    <a:pt x="33865" y="5193"/>
                  </a:cubicBezTo>
                  <a:cubicBezTo>
                    <a:pt x="33773" y="5466"/>
                    <a:pt x="33621" y="5603"/>
                    <a:pt x="33450" y="5603"/>
                  </a:cubicBezTo>
                  <a:cubicBezTo>
                    <a:pt x="33307" y="5603"/>
                    <a:pt x="33150" y="5509"/>
                    <a:pt x="33000" y="5318"/>
                  </a:cubicBezTo>
                  <a:cubicBezTo>
                    <a:pt x="32828" y="5097"/>
                    <a:pt x="32626" y="4921"/>
                    <a:pt x="32346" y="4921"/>
                  </a:cubicBezTo>
                  <a:cubicBezTo>
                    <a:pt x="32321" y="4921"/>
                    <a:pt x="32295" y="4923"/>
                    <a:pt x="32268" y="4926"/>
                  </a:cubicBezTo>
                  <a:cubicBezTo>
                    <a:pt x="32235" y="4929"/>
                    <a:pt x="32205" y="4931"/>
                    <a:pt x="32178" y="4931"/>
                  </a:cubicBezTo>
                  <a:cubicBezTo>
                    <a:pt x="31983" y="4931"/>
                    <a:pt x="31930" y="4845"/>
                    <a:pt x="32001" y="4649"/>
                  </a:cubicBezTo>
                  <a:cubicBezTo>
                    <a:pt x="32010" y="4560"/>
                    <a:pt x="32010" y="4498"/>
                    <a:pt x="32018" y="4435"/>
                  </a:cubicBezTo>
                  <a:cubicBezTo>
                    <a:pt x="32057" y="4105"/>
                    <a:pt x="32068" y="4009"/>
                    <a:pt x="32242" y="4009"/>
                  </a:cubicBezTo>
                  <a:cubicBezTo>
                    <a:pt x="32307" y="4009"/>
                    <a:pt x="32396" y="4023"/>
                    <a:pt x="32518" y="4043"/>
                  </a:cubicBezTo>
                  <a:cubicBezTo>
                    <a:pt x="32553" y="4048"/>
                    <a:pt x="32585" y="4051"/>
                    <a:pt x="32615" y="4051"/>
                  </a:cubicBezTo>
                  <a:cubicBezTo>
                    <a:pt x="32770" y="4051"/>
                    <a:pt x="32864" y="3971"/>
                    <a:pt x="32902" y="3784"/>
                  </a:cubicBezTo>
                  <a:cubicBezTo>
                    <a:pt x="32946" y="3516"/>
                    <a:pt x="33000" y="3249"/>
                    <a:pt x="33143" y="3008"/>
                  </a:cubicBezTo>
                  <a:cubicBezTo>
                    <a:pt x="33268" y="2803"/>
                    <a:pt x="33436" y="2661"/>
                    <a:pt x="33664" y="2661"/>
                  </a:cubicBezTo>
                  <a:close/>
                  <a:moveTo>
                    <a:pt x="19425" y="5513"/>
                  </a:moveTo>
                  <a:cubicBezTo>
                    <a:pt x="19662" y="5513"/>
                    <a:pt x="19820" y="5668"/>
                    <a:pt x="19930" y="5871"/>
                  </a:cubicBezTo>
                  <a:cubicBezTo>
                    <a:pt x="20055" y="6103"/>
                    <a:pt x="20082" y="6371"/>
                    <a:pt x="20073" y="6639"/>
                  </a:cubicBezTo>
                  <a:cubicBezTo>
                    <a:pt x="20057" y="6915"/>
                    <a:pt x="20160" y="7065"/>
                    <a:pt x="20401" y="7065"/>
                  </a:cubicBezTo>
                  <a:cubicBezTo>
                    <a:pt x="20432" y="7065"/>
                    <a:pt x="20466" y="7063"/>
                    <a:pt x="20501" y="7058"/>
                  </a:cubicBezTo>
                  <a:cubicBezTo>
                    <a:pt x="20548" y="7051"/>
                    <a:pt x="20589" y="7047"/>
                    <a:pt x="20626" y="7047"/>
                  </a:cubicBezTo>
                  <a:cubicBezTo>
                    <a:pt x="20868" y="7047"/>
                    <a:pt x="20918" y="7196"/>
                    <a:pt x="20840" y="7459"/>
                  </a:cubicBezTo>
                  <a:cubicBezTo>
                    <a:pt x="20831" y="7486"/>
                    <a:pt x="20831" y="7522"/>
                    <a:pt x="20831" y="7557"/>
                  </a:cubicBezTo>
                  <a:cubicBezTo>
                    <a:pt x="20875" y="7826"/>
                    <a:pt x="20836" y="7995"/>
                    <a:pt x="20598" y="7995"/>
                  </a:cubicBezTo>
                  <a:cubicBezTo>
                    <a:pt x="20544" y="7995"/>
                    <a:pt x="20479" y="7986"/>
                    <a:pt x="20403" y="7968"/>
                  </a:cubicBezTo>
                  <a:cubicBezTo>
                    <a:pt x="20362" y="7957"/>
                    <a:pt x="20322" y="7952"/>
                    <a:pt x="20284" y="7952"/>
                  </a:cubicBezTo>
                  <a:cubicBezTo>
                    <a:pt x="20063" y="7952"/>
                    <a:pt x="19883" y="8113"/>
                    <a:pt x="19716" y="8280"/>
                  </a:cubicBezTo>
                  <a:cubicBezTo>
                    <a:pt x="19578" y="8415"/>
                    <a:pt x="19446" y="8482"/>
                    <a:pt x="19329" y="8482"/>
                  </a:cubicBezTo>
                  <a:cubicBezTo>
                    <a:pt x="19160" y="8482"/>
                    <a:pt x="19021" y="8344"/>
                    <a:pt x="18931" y="8075"/>
                  </a:cubicBezTo>
                  <a:cubicBezTo>
                    <a:pt x="18913" y="8012"/>
                    <a:pt x="18896" y="7959"/>
                    <a:pt x="18887" y="7896"/>
                  </a:cubicBezTo>
                  <a:cubicBezTo>
                    <a:pt x="18887" y="7664"/>
                    <a:pt x="18887" y="7433"/>
                    <a:pt x="18887" y="7201"/>
                  </a:cubicBezTo>
                  <a:cubicBezTo>
                    <a:pt x="18878" y="6781"/>
                    <a:pt x="18887" y="6362"/>
                    <a:pt x="18994" y="5952"/>
                  </a:cubicBezTo>
                  <a:cubicBezTo>
                    <a:pt x="19047" y="5746"/>
                    <a:pt x="19128" y="5532"/>
                    <a:pt x="19386" y="5515"/>
                  </a:cubicBezTo>
                  <a:cubicBezTo>
                    <a:pt x="19399" y="5514"/>
                    <a:pt x="19412" y="5513"/>
                    <a:pt x="19425" y="5513"/>
                  </a:cubicBezTo>
                  <a:close/>
                  <a:moveTo>
                    <a:pt x="33122" y="6742"/>
                  </a:moveTo>
                  <a:cubicBezTo>
                    <a:pt x="33168" y="6742"/>
                    <a:pt x="33216" y="6749"/>
                    <a:pt x="33267" y="6763"/>
                  </a:cubicBezTo>
                  <a:cubicBezTo>
                    <a:pt x="33535" y="6835"/>
                    <a:pt x="33571" y="7085"/>
                    <a:pt x="33571" y="7317"/>
                  </a:cubicBezTo>
                  <a:cubicBezTo>
                    <a:pt x="33589" y="7932"/>
                    <a:pt x="33535" y="8539"/>
                    <a:pt x="33383" y="9128"/>
                  </a:cubicBezTo>
                  <a:cubicBezTo>
                    <a:pt x="33339" y="9315"/>
                    <a:pt x="33267" y="9493"/>
                    <a:pt x="33107" y="9609"/>
                  </a:cubicBezTo>
                  <a:cubicBezTo>
                    <a:pt x="33022" y="9674"/>
                    <a:pt x="32924" y="9725"/>
                    <a:pt x="32832" y="9725"/>
                  </a:cubicBezTo>
                  <a:cubicBezTo>
                    <a:pt x="32759" y="9725"/>
                    <a:pt x="32689" y="9692"/>
                    <a:pt x="32634" y="9609"/>
                  </a:cubicBezTo>
                  <a:cubicBezTo>
                    <a:pt x="32385" y="9215"/>
                    <a:pt x="32071" y="9003"/>
                    <a:pt x="31659" y="9003"/>
                  </a:cubicBezTo>
                  <a:cubicBezTo>
                    <a:pt x="31541" y="9003"/>
                    <a:pt x="31414" y="9020"/>
                    <a:pt x="31278" y="9056"/>
                  </a:cubicBezTo>
                  <a:cubicBezTo>
                    <a:pt x="31305" y="8887"/>
                    <a:pt x="31323" y="8762"/>
                    <a:pt x="31349" y="8646"/>
                  </a:cubicBezTo>
                  <a:cubicBezTo>
                    <a:pt x="31385" y="8458"/>
                    <a:pt x="31367" y="8218"/>
                    <a:pt x="31483" y="8102"/>
                  </a:cubicBezTo>
                  <a:cubicBezTo>
                    <a:pt x="31522" y="8060"/>
                    <a:pt x="31571" y="8045"/>
                    <a:pt x="31625" y="8045"/>
                  </a:cubicBezTo>
                  <a:cubicBezTo>
                    <a:pt x="31743" y="8045"/>
                    <a:pt x="31887" y="8116"/>
                    <a:pt x="32010" y="8128"/>
                  </a:cubicBezTo>
                  <a:cubicBezTo>
                    <a:pt x="32027" y="8130"/>
                    <a:pt x="32045" y="8130"/>
                    <a:pt x="32061" y="8130"/>
                  </a:cubicBezTo>
                  <a:cubicBezTo>
                    <a:pt x="32258" y="8130"/>
                    <a:pt x="32351" y="8032"/>
                    <a:pt x="32384" y="7843"/>
                  </a:cubicBezTo>
                  <a:cubicBezTo>
                    <a:pt x="32420" y="7566"/>
                    <a:pt x="32482" y="7299"/>
                    <a:pt x="32634" y="7067"/>
                  </a:cubicBezTo>
                  <a:cubicBezTo>
                    <a:pt x="32751" y="6884"/>
                    <a:pt x="32911" y="6742"/>
                    <a:pt x="33122" y="6742"/>
                  </a:cubicBezTo>
                  <a:close/>
                  <a:moveTo>
                    <a:pt x="19719" y="9615"/>
                  </a:moveTo>
                  <a:cubicBezTo>
                    <a:pt x="19963" y="9615"/>
                    <a:pt x="20117" y="9777"/>
                    <a:pt x="20225" y="9993"/>
                  </a:cubicBezTo>
                  <a:cubicBezTo>
                    <a:pt x="20350" y="10252"/>
                    <a:pt x="20368" y="10537"/>
                    <a:pt x="20368" y="10823"/>
                  </a:cubicBezTo>
                  <a:cubicBezTo>
                    <a:pt x="20376" y="10938"/>
                    <a:pt x="20368" y="11108"/>
                    <a:pt x="20492" y="11117"/>
                  </a:cubicBezTo>
                  <a:cubicBezTo>
                    <a:pt x="20805" y="11153"/>
                    <a:pt x="20742" y="11367"/>
                    <a:pt x="20760" y="11554"/>
                  </a:cubicBezTo>
                  <a:cubicBezTo>
                    <a:pt x="20760" y="11625"/>
                    <a:pt x="20751" y="11706"/>
                    <a:pt x="20769" y="11777"/>
                  </a:cubicBezTo>
                  <a:cubicBezTo>
                    <a:pt x="20858" y="12018"/>
                    <a:pt x="20769" y="12071"/>
                    <a:pt x="20528" y="12071"/>
                  </a:cubicBezTo>
                  <a:cubicBezTo>
                    <a:pt x="20287" y="12080"/>
                    <a:pt x="20127" y="12268"/>
                    <a:pt x="19957" y="12428"/>
                  </a:cubicBezTo>
                  <a:cubicBezTo>
                    <a:pt x="19843" y="12539"/>
                    <a:pt x="19729" y="12593"/>
                    <a:pt x="19624" y="12593"/>
                  </a:cubicBezTo>
                  <a:cubicBezTo>
                    <a:pt x="19474" y="12593"/>
                    <a:pt x="19342" y="12483"/>
                    <a:pt x="19252" y="12268"/>
                  </a:cubicBezTo>
                  <a:cubicBezTo>
                    <a:pt x="19136" y="12000"/>
                    <a:pt x="19136" y="11724"/>
                    <a:pt x="19136" y="11438"/>
                  </a:cubicBezTo>
                  <a:cubicBezTo>
                    <a:pt x="19163" y="10983"/>
                    <a:pt x="19172" y="10528"/>
                    <a:pt x="19270" y="10091"/>
                  </a:cubicBezTo>
                  <a:cubicBezTo>
                    <a:pt x="19315" y="9877"/>
                    <a:pt x="19386" y="9645"/>
                    <a:pt x="19663" y="9618"/>
                  </a:cubicBezTo>
                  <a:cubicBezTo>
                    <a:pt x="19682" y="9616"/>
                    <a:pt x="19701" y="9615"/>
                    <a:pt x="19719" y="9615"/>
                  </a:cubicBezTo>
                  <a:close/>
                  <a:moveTo>
                    <a:pt x="32219" y="10752"/>
                  </a:moveTo>
                  <a:cubicBezTo>
                    <a:pt x="32260" y="10752"/>
                    <a:pt x="32304" y="10757"/>
                    <a:pt x="32349" y="10769"/>
                  </a:cubicBezTo>
                  <a:cubicBezTo>
                    <a:pt x="32563" y="10823"/>
                    <a:pt x="32625" y="11010"/>
                    <a:pt x="32634" y="11206"/>
                  </a:cubicBezTo>
                  <a:cubicBezTo>
                    <a:pt x="32679" y="11929"/>
                    <a:pt x="32634" y="12633"/>
                    <a:pt x="32402" y="13320"/>
                  </a:cubicBezTo>
                  <a:cubicBezTo>
                    <a:pt x="32316" y="13569"/>
                    <a:pt x="32132" y="13714"/>
                    <a:pt x="31946" y="13714"/>
                  </a:cubicBezTo>
                  <a:cubicBezTo>
                    <a:pt x="31805" y="13714"/>
                    <a:pt x="31664" y="13630"/>
                    <a:pt x="31563" y="13445"/>
                  </a:cubicBezTo>
                  <a:cubicBezTo>
                    <a:pt x="31389" y="13117"/>
                    <a:pt x="31099" y="13002"/>
                    <a:pt x="30771" y="13002"/>
                  </a:cubicBezTo>
                  <a:cubicBezTo>
                    <a:pt x="30681" y="13002"/>
                    <a:pt x="30588" y="13011"/>
                    <a:pt x="30493" y="13026"/>
                  </a:cubicBezTo>
                  <a:cubicBezTo>
                    <a:pt x="30388" y="13042"/>
                    <a:pt x="30285" y="13061"/>
                    <a:pt x="30175" y="13061"/>
                  </a:cubicBezTo>
                  <a:cubicBezTo>
                    <a:pt x="30099" y="13061"/>
                    <a:pt x="30019" y="13052"/>
                    <a:pt x="29931" y="13026"/>
                  </a:cubicBezTo>
                  <a:cubicBezTo>
                    <a:pt x="30100" y="12732"/>
                    <a:pt x="30261" y="12464"/>
                    <a:pt x="30404" y="12187"/>
                  </a:cubicBezTo>
                  <a:cubicBezTo>
                    <a:pt x="30449" y="12111"/>
                    <a:pt x="30489" y="12068"/>
                    <a:pt x="30560" y="12068"/>
                  </a:cubicBezTo>
                  <a:cubicBezTo>
                    <a:pt x="30573" y="12068"/>
                    <a:pt x="30586" y="12069"/>
                    <a:pt x="30600" y="12071"/>
                  </a:cubicBezTo>
                  <a:cubicBezTo>
                    <a:pt x="30698" y="12080"/>
                    <a:pt x="30787" y="12089"/>
                    <a:pt x="30885" y="12107"/>
                  </a:cubicBezTo>
                  <a:cubicBezTo>
                    <a:pt x="31011" y="12129"/>
                    <a:pt x="31107" y="12143"/>
                    <a:pt x="31180" y="12143"/>
                  </a:cubicBezTo>
                  <a:cubicBezTo>
                    <a:pt x="31378" y="12143"/>
                    <a:pt x="31421" y="12039"/>
                    <a:pt x="31492" y="11688"/>
                  </a:cubicBezTo>
                  <a:cubicBezTo>
                    <a:pt x="31537" y="11438"/>
                    <a:pt x="31599" y="11197"/>
                    <a:pt x="31769" y="11001"/>
                  </a:cubicBezTo>
                  <a:cubicBezTo>
                    <a:pt x="31885" y="10856"/>
                    <a:pt x="32036" y="10752"/>
                    <a:pt x="32219" y="10752"/>
                  </a:cubicBezTo>
                  <a:close/>
                  <a:moveTo>
                    <a:pt x="24052" y="461"/>
                  </a:moveTo>
                  <a:cubicBezTo>
                    <a:pt x="24676" y="461"/>
                    <a:pt x="25301" y="465"/>
                    <a:pt x="25925" y="465"/>
                  </a:cubicBezTo>
                  <a:cubicBezTo>
                    <a:pt x="26066" y="464"/>
                    <a:pt x="26206" y="463"/>
                    <a:pt x="26346" y="463"/>
                  </a:cubicBezTo>
                  <a:cubicBezTo>
                    <a:pt x="27749" y="463"/>
                    <a:pt x="29152" y="544"/>
                    <a:pt x="30546" y="706"/>
                  </a:cubicBezTo>
                  <a:cubicBezTo>
                    <a:pt x="31332" y="804"/>
                    <a:pt x="31876" y="1393"/>
                    <a:pt x="31804" y="2160"/>
                  </a:cubicBezTo>
                  <a:cubicBezTo>
                    <a:pt x="31528" y="4944"/>
                    <a:pt x="31100" y="7700"/>
                    <a:pt x="30475" y="10430"/>
                  </a:cubicBezTo>
                  <a:cubicBezTo>
                    <a:pt x="30100" y="12054"/>
                    <a:pt x="29146" y="13294"/>
                    <a:pt x="28209" y="14587"/>
                  </a:cubicBezTo>
                  <a:cubicBezTo>
                    <a:pt x="27747" y="15228"/>
                    <a:pt x="27226" y="15515"/>
                    <a:pt x="26492" y="15515"/>
                  </a:cubicBezTo>
                  <a:cubicBezTo>
                    <a:pt x="26418" y="15515"/>
                    <a:pt x="26342" y="15512"/>
                    <a:pt x="26264" y="15506"/>
                  </a:cubicBezTo>
                  <a:cubicBezTo>
                    <a:pt x="25274" y="15435"/>
                    <a:pt x="24284" y="15470"/>
                    <a:pt x="23320" y="15229"/>
                  </a:cubicBezTo>
                  <a:cubicBezTo>
                    <a:pt x="23285" y="15221"/>
                    <a:pt x="23258" y="15221"/>
                    <a:pt x="23222" y="15212"/>
                  </a:cubicBezTo>
                  <a:cubicBezTo>
                    <a:pt x="22660" y="15105"/>
                    <a:pt x="22277" y="14819"/>
                    <a:pt x="22089" y="14239"/>
                  </a:cubicBezTo>
                  <a:cubicBezTo>
                    <a:pt x="21804" y="13383"/>
                    <a:pt x="21358" y="12589"/>
                    <a:pt x="21242" y="11679"/>
                  </a:cubicBezTo>
                  <a:cubicBezTo>
                    <a:pt x="21233" y="11563"/>
                    <a:pt x="21215" y="11447"/>
                    <a:pt x="21215" y="11331"/>
                  </a:cubicBezTo>
                  <a:cubicBezTo>
                    <a:pt x="21224" y="9119"/>
                    <a:pt x="21322" y="6915"/>
                    <a:pt x="21509" y="4712"/>
                  </a:cubicBezTo>
                  <a:cubicBezTo>
                    <a:pt x="21590" y="3712"/>
                    <a:pt x="21679" y="2704"/>
                    <a:pt x="21777" y="1705"/>
                  </a:cubicBezTo>
                  <a:cubicBezTo>
                    <a:pt x="21840" y="974"/>
                    <a:pt x="22375" y="474"/>
                    <a:pt x="23115" y="465"/>
                  </a:cubicBezTo>
                  <a:cubicBezTo>
                    <a:pt x="23427" y="462"/>
                    <a:pt x="23740" y="461"/>
                    <a:pt x="24052" y="461"/>
                  </a:cubicBezTo>
                  <a:close/>
                  <a:moveTo>
                    <a:pt x="23436" y="15751"/>
                  </a:moveTo>
                  <a:cubicBezTo>
                    <a:pt x="23470" y="15751"/>
                    <a:pt x="23511" y="15759"/>
                    <a:pt x="23561" y="15774"/>
                  </a:cubicBezTo>
                  <a:cubicBezTo>
                    <a:pt x="23758" y="15827"/>
                    <a:pt x="23954" y="15854"/>
                    <a:pt x="24150" y="15863"/>
                  </a:cubicBezTo>
                  <a:cubicBezTo>
                    <a:pt x="24337" y="15872"/>
                    <a:pt x="24346" y="15934"/>
                    <a:pt x="24320" y="16104"/>
                  </a:cubicBezTo>
                  <a:cubicBezTo>
                    <a:pt x="23847" y="19164"/>
                    <a:pt x="23383" y="22224"/>
                    <a:pt x="22919" y="25283"/>
                  </a:cubicBezTo>
                  <a:cubicBezTo>
                    <a:pt x="22446" y="28406"/>
                    <a:pt x="21982" y="31528"/>
                    <a:pt x="21509" y="34650"/>
                  </a:cubicBezTo>
                  <a:cubicBezTo>
                    <a:pt x="21054" y="37630"/>
                    <a:pt x="20591" y="40610"/>
                    <a:pt x="20145" y="43589"/>
                  </a:cubicBezTo>
                  <a:cubicBezTo>
                    <a:pt x="19627" y="46988"/>
                    <a:pt x="19119" y="50396"/>
                    <a:pt x="18601" y="53795"/>
                  </a:cubicBezTo>
                  <a:cubicBezTo>
                    <a:pt x="18378" y="55312"/>
                    <a:pt x="18146" y="56828"/>
                    <a:pt x="17914" y="58345"/>
                  </a:cubicBezTo>
                  <a:cubicBezTo>
                    <a:pt x="17889" y="58513"/>
                    <a:pt x="17840" y="58586"/>
                    <a:pt x="17669" y="58586"/>
                  </a:cubicBezTo>
                  <a:cubicBezTo>
                    <a:pt x="17659" y="58586"/>
                    <a:pt x="17649" y="58586"/>
                    <a:pt x="17638" y="58586"/>
                  </a:cubicBezTo>
                  <a:cubicBezTo>
                    <a:pt x="17556" y="58579"/>
                    <a:pt x="17472" y="58575"/>
                    <a:pt x="17387" y="58575"/>
                  </a:cubicBezTo>
                  <a:cubicBezTo>
                    <a:pt x="17241" y="58575"/>
                    <a:pt x="17092" y="58587"/>
                    <a:pt x="16951" y="58621"/>
                  </a:cubicBezTo>
                  <a:cubicBezTo>
                    <a:pt x="16932" y="58624"/>
                    <a:pt x="16915" y="58626"/>
                    <a:pt x="16901" y="58626"/>
                  </a:cubicBezTo>
                  <a:cubicBezTo>
                    <a:pt x="16791" y="58626"/>
                    <a:pt x="16827" y="58539"/>
                    <a:pt x="16835" y="58452"/>
                  </a:cubicBezTo>
                  <a:cubicBezTo>
                    <a:pt x="17022" y="57212"/>
                    <a:pt x="17210" y="55981"/>
                    <a:pt x="17397" y="54749"/>
                  </a:cubicBezTo>
                  <a:cubicBezTo>
                    <a:pt x="17700" y="52733"/>
                    <a:pt x="18012" y="50717"/>
                    <a:pt x="18316" y="48710"/>
                  </a:cubicBezTo>
                  <a:cubicBezTo>
                    <a:pt x="18646" y="46542"/>
                    <a:pt x="18976" y="44374"/>
                    <a:pt x="19306" y="42198"/>
                  </a:cubicBezTo>
                  <a:cubicBezTo>
                    <a:pt x="19654" y="39941"/>
                    <a:pt x="19993" y="37675"/>
                    <a:pt x="20332" y="35418"/>
                  </a:cubicBezTo>
                  <a:cubicBezTo>
                    <a:pt x="20707" y="32964"/>
                    <a:pt x="21081" y="30520"/>
                    <a:pt x="21447" y="28067"/>
                  </a:cubicBezTo>
                  <a:cubicBezTo>
                    <a:pt x="21795" y="25801"/>
                    <a:pt x="22134" y="23526"/>
                    <a:pt x="22482" y="21251"/>
                  </a:cubicBezTo>
                  <a:cubicBezTo>
                    <a:pt x="22749" y="19485"/>
                    <a:pt x="23026" y="17727"/>
                    <a:pt x="23285" y="15961"/>
                  </a:cubicBezTo>
                  <a:cubicBezTo>
                    <a:pt x="23304" y="15811"/>
                    <a:pt x="23343" y="15751"/>
                    <a:pt x="23436" y="15751"/>
                  </a:cubicBezTo>
                  <a:close/>
                  <a:moveTo>
                    <a:pt x="25058" y="15928"/>
                  </a:moveTo>
                  <a:cubicBezTo>
                    <a:pt x="25098" y="15928"/>
                    <a:pt x="25143" y="15933"/>
                    <a:pt x="25194" y="15943"/>
                  </a:cubicBezTo>
                  <a:cubicBezTo>
                    <a:pt x="25218" y="15946"/>
                    <a:pt x="25241" y="15947"/>
                    <a:pt x="25265" y="15947"/>
                  </a:cubicBezTo>
                  <a:cubicBezTo>
                    <a:pt x="25313" y="15947"/>
                    <a:pt x="25360" y="15943"/>
                    <a:pt x="25408" y="15943"/>
                  </a:cubicBezTo>
                  <a:cubicBezTo>
                    <a:pt x="26032" y="15979"/>
                    <a:pt x="26032" y="15979"/>
                    <a:pt x="25943" y="16585"/>
                  </a:cubicBezTo>
                  <a:cubicBezTo>
                    <a:pt x="25461" y="19761"/>
                    <a:pt x="24980" y="22937"/>
                    <a:pt x="24498" y="26113"/>
                  </a:cubicBezTo>
                  <a:cubicBezTo>
                    <a:pt x="23936" y="29789"/>
                    <a:pt x="23392" y="33455"/>
                    <a:pt x="22830" y="37131"/>
                  </a:cubicBezTo>
                  <a:cubicBezTo>
                    <a:pt x="22321" y="40520"/>
                    <a:pt x="21795" y="43919"/>
                    <a:pt x="21278" y="47309"/>
                  </a:cubicBezTo>
                  <a:cubicBezTo>
                    <a:pt x="20831" y="50289"/>
                    <a:pt x="20385" y="53269"/>
                    <a:pt x="19930" y="56239"/>
                  </a:cubicBezTo>
                  <a:cubicBezTo>
                    <a:pt x="19806" y="57069"/>
                    <a:pt x="19681" y="57899"/>
                    <a:pt x="19556" y="58737"/>
                  </a:cubicBezTo>
                  <a:cubicBezTo>
                    <a:pt x="19543" y="58862"/>
                    <a:pt x="19518" y="58925"/>
                    <a:pt x="19440" y="58925"/>
                  </a:cubicBezTo>
                  <a:cubicBezTo>
                    <a:pt x="19406" y="58925"/>
                    <a:pt x="19363" y="58913"/>
                    <a:pt x="19306" y="58889"/>
                  </a:cubicBezTo>
                  <a:cubicBezTo>
                    <a:pt x="19083" y="58809"/>
                    <a:pt x="18842" y="58746"/>
                    <a:pt x="18610" y="58693"/>
                  </a:cubicBezTo>
                  <a:cubicBezTo>
                    <a:pt x="18423" y="58657"/>
                    <a:pt x="18360" y="58577"/>
                    <a:pt x="18387" y="58380"/>
                  </a:cubicBezTo>
                  <a:cubicBezTo>
                    <a:pt x="18869" y="55267"/>
                    <a:pt x="19351" y="52153"/>
                    <a:pt x="19814" y="49040"/>
                  </a:cubicBezTo>
                  <a:cubicBezTo>
                    <a:pt x="20350" y="45516"/>
                    <a:pt x="20876" y="41984"/>
                    <a:pt x="21411" y="38460"/>
                  </a:cubicBezTo>
                  <a:cubicBezTo>
                    <a:pt x="21893" y="35337"/>
                    <a:pt x="22375" y="32215"/>
                    <a:pt x="22848" y="29093"/>
                  </a:cubicBezTo>
                  <a:cubicBezTo>
                    <a:pt x="23365" y="25694"/>
                    <a:pt x="23865" y="22304"/>
                    <a:pt x="24382" y="18914"/>
                  </a:cubicBezTo>
                  <a:cubicBezTo>
                    <a:pt x="24516" y="18031"/>
                    <a:pt x="24668" y="17147"/>
                    <a:pt x="24775" y="16264"/>
                  </a:cubicBezTo>
                  <a:cubicBezTo>
                    <a:pt x="24804" y="16026"/>
                    <a:pt x="24885" y="15928"/>
                    <a:pt x="25058" y="15928"/>
                  </a:cubicBezTo>
                  <a:close/>
                  <a:moveTo>
                    <a:pt x="22409" y="15451"/>
                  </a:moveTo>
                  <a:cubicBezTo>
                    <a:pt x="22427" y="15451"/>
                    <a:pt x="22451" y="15457"/>
                    <a:pt x="22482" y="15470"/>
                  </a:cubicBezTo>
                  <a:cubicBezTo>
                    <a:pt x="22625" y="15524"/>
                    <a:pt x="22874" y="15479"/>
                    <a:pt x="22830" y="15774"/>
                  </a:cubicBezTo>
                  <a:cubicBezTo>
                    <a:pt x="22732" y="16336"/>
                    <a:pt x="22651" y="16889"/>
                    <a:pt x="22571" y="17451"/>
                  </a:cubicBezTo>
                  <a:cubicBezTo>
                    <a:pt x="22259" y="19476"/>
                    <a:pt x="21956" y="21501"/>
                    <a:pt x="21643" y="23526"/>
                  </a:cubicBezTo>
                  <a:cubicBezTo>
                    <a:pt x="21313" y="25685"/>
                    <a:pt x="20983" y="27844"/>
                    <a:pt x="20662" y="30003"/>
                  </a:cubicBezTo>
                  <a:cubicBezTo>
                    <a:pt x="20332" y="32153"/>
                    <a:pt x="20011" y="34303"/>
                    <a:pt x="19681" y="36444"/>
                  </a:cubicBezTo>
                  <a:cubicBezTo>
                    <a:pt x="19404" y="38308"/>
                    <a:pt x="19119" y="40164"/>
                    <a:pt x="18842" y="42019"/>
                  </a:cubicBezTo>
                  <a:cubicBezTo>
                    <a:pt x="18530" y="44044"/>
                    <a:pt x="18227" y="46069"/>
                    <a:pt x="17914" y="48094"/>
                  </a:cubicBezTo>
                  <a:cubicBezTo>
                    <a:pt x="17611" y="50084"/>
                    <a:pt x="17317" y="52082"/>
                    <a:pt x="17013" y="54071"/>
                  </a:cubicBezTo>
                  <a:cubicBezTo>
                    <a:pt x="16790" y="55526"/>
                    <a:pt x="16558" y="56980"/>
                    <a:pt x="16353" y="58434"/>
                  </a:cubicBezTo>
                  <a:cubicBezTo>
                    <a:pt x="16317" y="58648"/>
                    <a:pt x="16255" y="58773"/>
                    <a:pt x="16032" y="58817"/>
                  </a:cubicBezTo>
                  <a:cubicBezTo>
                    <a:pt x="15836" y="58862"/>
                    <a:pt x="15639" y="58942"/>
                    <a:pt x="15407" y="59023"/>
                  </a:cubicBezTo>
                  <a:cubicBezTo>
                    <a:pt x="15506" y="58318"/>
                    <a:pt x="15595" y="57631"/>
                    <a:pt x="15693" y="56944"/>
                  </a:cubicBezTo>
                  <a:cubicBezTo>
                    <a:pt x="16005" y="54839"/>
                    <a:pt x="16300" y="52724"/>
                    <a:pt x="16621" y="50619"/>
                  </a:cubicBezTo>
                  <a:cubicBezTo>
                    <a:pt x="16933" y="48487"/>
                    <a:pt x="17254" y="46364"/>
                    <a:pt x="17584" y="44232"/>
                  </a:cubicBezTo>
                  <a:cubicBezTo>
                    <a:pt x="17932" y="42028"/>
                    <a:pt x="18280" y="39816"/>
                    <a:pt x="18628" y="37612"/>
                  </a:cubicBezTo>
                  <a:cubicBezTo>
                    <a:pt x="19038" y="35088"/>
                    <a:pt x="19449" y="32572"/>
                    <a:pt x="19868" y="30056"/>
                  </a:cubicBezTo>
                  <a:cubicBezTo>
                    <a:pt x="20296" y="27523"/>
                    <a:pt x="20724" y="24989"/>
                    <a:pt x="21153" y="22455"/>
                  </a:cubicBezTo>
                  <a:cubicBezTo>
                    <a:pt x="21545" y="20190"/>
                    <a:pt x="21947" y="17924"/>
                    <a:pt x="22348" y="15658"/>
                  </a:cubicBezTo>
                  <a:cubicBezTo>
                    <a:pt x="22363" y="15598"/>
                    <a:pt x="22316" y="15451"/>
                    <a:pt x="22409" y="15451"/>
                  </a:cubicBezTo>
                  <a:close/>
                  <a:moveTo>
                    <a:pt x="27103" y="15950"/>
                  </a:moveTo>
                  <a:cubicBezTo>
                    <a:pt x="27368" y="15950"/>
                    <a:pt x="27355" y="15997"/>
                    <a:pt x="27308" y="16362"/>
                  </a:cubicBezTo>
                  <a:cubicBezTo>
                    <a:pt x="27076" y="18031"/>
                    <a:pt x="26862" y="19708"/>
                    <a:pt x="26630" y="21385"/>
                  </a:cubicBezTo>
                  <a:cubicBezTo>
                    <a:pt x="26380" y="23223"/>
                    <a:pt x="26122" y="25069"/>
                    <a:pt x="25854" y="26907"/>
                  </a:cubicBezTo>
                  <a:cubicBezTo>
                    <a:pt x="25569" y="28816"/>
                    <a:pt x="25283" y="30725"/>
                    <a:pt x="24989" y="32634"/>
                  </a:cubicBezTo>
                  <a:cubicBezTo>
                    <a:pt x="24560" y="35320"/>
                    <a:pt x="24141" y="38005"/>
                    <a:pt x="23695" y="40681"/>
                  </a:cubicBezTo>
                  <a:cubicBezTo>
                    <a:pt x="23276" y="43250"/>
                    <a:pt x="22839" y="45820"/>
                    <a:pt x="22402" y="48380"/>
                  </a:cubicBezTo>
                  <a:cubicBezTo>
                    <a:pt x="21973" y="50833"/>
                    <a:pt x="21545" y="53286"/>
                    <a:pt x="21108" y="55731"/>
                  </a:cubicBezTo>
                  <a:cubicBezTo>
                    <a:pt x="20894" y="56962"/>
                    <a:pt x="20671" y="58193"/>
                    <a:pt x="20439" y="59442"/>
                  </a:cubicBezTo>
                  <a:cubicBezTo>
                    <a:pt x="19957" y="59183"/>
                    <a:pt x="19966" y="59183"/>
                    <a:pt x="20046" y="58719"/>
                  </a:cubicBezTo>
                  <a:cubicBezTo>
                    <a:pt x="20376" y="56560"/>
                    <a:pt x="20698" y="54402"/>
                    <a:pt x="21028" y="52243"/>
                  </a:cubicBezTo>
                  <a:cubicBezTo>
                    <a:pt x="21358" y="50084"/>
                    <a:pt x="21688" y="47925"/>
                    <a:pt x="22018" y="45766"/>
                  </a:cubicBezTo>
                  <a:cubicBezTo>
                    <a:pt x="22339" y="43607"/>
                    <a:pt x="22669" y="41448"/>
                    <a:pt x="22990" y="39289"/>
                  </a:cubicBezTo>
                  <a:cubicBezTo>
                    <a:pt x="23267" y="37452"/>
                    <a:pt x="23543" y="35614"/>
                    <a:pt x="23829" y="33776"/>
                  </a:cubicBezTo>
                  <a:cubicBezTo>
                    <a:pt x="24132" y="31760"/>
                    <a:pt x="24444" y="29735"/>
                    <a:pt x="24748" y="27710"/>
                  </a:cubicBezTo>
                  <a:cubicBezTo>
                    <a:pt x="25122" y="25266"/>
                    <a:pt x="25497" y="22812"/>
                    <a:pt x="25872" y="20368"/>
                  </a:cubicBezTo>
                  <a:cubicBezTo>
                    <a:pt x="26068" y="19048"/>
                    <a:pt x="26264" y="17727"/>
                    <a:pt x="26461" y="16407"/>
                  </a:cubicBezTo>
                  <a:cubicBezTo>
                    <a:pt x="26523" y="15970"/>
                    <a:pt x="26523" y="15970"/>
                    <a:pt x="26969" y="15952"/>
                  </a:cubicBezTo>
                  <a:cubicBezTo>
                    <a:pt x="27020" y="15951"/>
                    <a:pt x="27065" y="15950"/>
                    <a:pt x="27103" y="15950"/>
                  </a:cubicBezTo>
                  <a:close/>
                  <a:moveTo>
                    <a:pt x="14051" y="69148"/>
                  </a:moveTo>
                  <a:cubicBezTo>
                    <a:pt x="14221" y="69237"/>
                    <a:pt x="14373" y="69326"/>
                    <a:pt x="14533" y="69407"/>
                  </a:cubicBezTo>
                  <a:cubicBezTo>
                    <a:pt x="14631" y="69460"/>
                    <a:pt x="14658" y="69540"/>
                    <a:pt x="14640" y="69639"/>
                  </a:cubicBezTo>
                  <a:cubicBezTo>
                    <a:pt x="14551" y="70227"/>
                    <a:pt x="14480" y="70807"/>
                    <a:pt x="14382" y="71387"/>
                  </a:cubicBezTo>
                  <a:cubicBezTo>
                    <a:pt x="14361" y="71504"/>
                    <a:pt x="14307" y="71535"/>
                    <a:pt x="14241" y="71535"/>
                  </a:cubicBezTo>
                  <a:cubicBezTo>
                    <a:pt x="14166" y="71535"/>
                    <a:pt x="14076" y="71494"/>
                    <a:pt x="14009" y="71494"/>
                  </a:cubicBezTo>
                  <a:cubicBezTo>
                    <a:pt x="14005" y="71494"/>
                    <a:pt x="14001" y="71494"/>
                    <a:pt x="13998" y="71494"/>
                  </a:cubicBezTo>
                  <a:cubicBezTo>
                    <a:pt x="13988" y="71495"/>
                    <a:pt x="13979" y="71495"/>
                    <a:pt x="13969" y="71495"/>
                  </a:cubicBezTo>
                  <a:cubicBezTo>
                    <a:pt x="13827" y="71495"/>
                    <a:pt x="13750" y="71429"/>
                    <a:pt x="13775" y="71244"/>
                  </a:cubicBezTo>
                  <a:cubicBezTo>
                    <a:pt x="13855" y="70665"/>
                    <a:pt x="13918" y="70085"/>
                    <a:pt x="13998" y="69496"/>
                  </a:cubicBezTo>
                  <a:cubicBezTo>
                    <a:pt x="14007" y="69389"/>
                    <a:pt x="14034" y="69273"/>
                    <a:pt x="14051" y="69148"/>
                  </a:cubicBezTo>
                  <a:close/>
                  <a:moveTo>
                    <a:pt x="15205" y="69733"/>
                  </a:moveTo>
                  <a:cubicBezTo>
                    <a:pt x="15237" y="69733"/>
                    <a:pt x="15277" y="69744"/>
                    <a:pt x="15327" y="69764"/>
                  </a:cubicBezTo>
                  <a:cubicBezTo>
                    <a:pt x="15532" y="69844"/>
                    <a:pt x="15746" y="69906"/>
                    <a:pt x="15961" y="69942"/>
                  </a:cubicBezTo>
                  <a:cubicBezTo>
                    <a:pt x="16103" y="69978"/>
                    <a:pt x="16148" y="70022"/>
                    <a:pt x="16121" y="70174"/>
                  </a:cubicBezTo>
                  <a:cubicBezTo>
                    <a:pt x="16032" y="70638"/>
                    <a:pt x="15970" y="71102"/>
                    <a:pt x="15907" y="71566"/>
                  </a:cubicBezTo>
                  <a:cubicBezTo>
                    <a:pt x="15893" y="71680"/>
                    <a:pt x="15861" y="71737"/>
                    <a:pt x="15804" y="71737"/>
                  </a:cubicBezTo>
                  <a:cubicBezTo>
                    <a:pt x="15789" y="71737"/>
                    <a:pt x="15773" y="71733"/>
                    <a:pt x="15755" y="71726"/>
                  </a:cubicBezTo>
                  <a:cubicBezTo>
                    <a:pt x="15604" y="71708"/>
                    <a:pt x="15506" y="71690"/>
                    <a:pt x="15399" y="71673"/>
                  </a:cubicBezTo>
                  <a:cubicBezTo>
                    <a:pt x="14837" y="71566"/>
                    <a:pt x="14837" y="71566"/>
                    <a:pt x="14926" y="71021"/>
                  </a:cubicBezTo>
                  <a:cubicBezTo>
                    <a:pt x="14979" y="70647"/>
                    <a:pt x="15051" y="70272"/>
                    <a:pt x="15095" y="69906"/>
                  </a:cubicBezTo>
                  <a:cubicBezTo>
                    <a:pt x="15107" y="69784"/>
                    <a:pt x="15136" y="69733"/>
                    <a:pt x="15205" y="69733"/>
                  </a:cubicBezTo>
                  <a:close/>
                  <a:moveTo>
                    <a:pt x="16815" y="70075"/>
                  </a:moveTo>
                  <a:cubicBezTo>
                    <a:pt x="16845" y="70075"/>
                    <a:pt x="16878" y="70079"/>
                    <a:pt x="16915" y="70085"/>
                  </a:cubicBezTo>
                  <a:cubicBezTo>
                    <a:pt x="16951" y="70091"/>
                    <a:pt x="16987" y="70093"/>
                    <a:pt x="17022" y="70093"/>
                  </a:cubicBezTo>
                  <a:cubicBezTo>
                    <a:pt x="17093" y="70093"/>
                    <a:pt x="17162" y="70085"/>
                    <a:pt x="17227" y="70085"/>
                  </a:cubicBezTo>
                  <a:cubicBezTo>
                    <a:pt x="17816" y="70094"/>
                    <a:pt x="17816" y="70094"/>
                    <a:pt x="17736" y="70682"/>
                  </a:cubicBezTo>
                  <a:cubicBezTo>
                    <a:pt x="17682" y="71075"/>
                    <a:pt x="17611" y="71467"/>
                    <a:pt x="17557" y="71860"/>
                  </a:cubicBezTo>
                  <a:cubicBezTo>
                    <a:pt x="17543" y="71971"/>
                    <a:pt x="17509" y="72027"/>
                    <a:pt x="17421" y="72027"/>
                  </a:cubicBezTo>
                  <a:cubicBezTo>
                    <a:pt x="17403" y="72027"/>
                    <a:pt x="17383" y="72025"/>
                    <a:pt x="17361" y="72021"/>
                  </a:cubicBezTo>
                  <a:cubicBezTo>
                    <a:pt x="17085" y="71958"/>
                    <a:pt x="16808" y="71905"/>
                    <a:pt x="16523" y="71860"/>
                  </a:cubicBezTo>
                  <a:cubicBezTo>
                    <a:pt x="16398" y="71833"/>
                    <a:pt x="16353" y="71789"/>
                    <a:pt x="16380" y="71655"/>
                  </a:cubicBezTo>
                  <a:cubicBezTo>
                    <a:pt x="16451" y="71218"/>
                    <a:pt x="16523" y="70781"/>
                    <a:pt x="16576" y="70343"/>
                  </a:cubicBezTo>
                  <a:cubicBezTo>
                    <a:pt x="16598" y="70151"/>
                    <a:pt x="16670" y="70075"/>
                    <a:pt x="16815" y="70075"/>
                  </a:cubicBezTo>
                  <a:close/>
                  <a:moveTo>
                    <a:pt x="18378" y="69978"/>
                  </a:moveTo>
                  <a:cubicBezTo>
                    <a:pt x="18414" y="69987"/>
                    <a:pt x="18450" y="69995"/>
                    <a:pt x="18494" y="69995"/>
                  </a:cubicBezTo>
                  <a:cubicBezTo>
                    <a:pt x="18360" y="70709"/>
                    <a:pt x="18227" y="71414"/>
                    <a:pt x="18093" y="72128"/>
                  </a:cubicBezTo>
                  <a:lnTo>
                    <a:pt x="18012" y="72110"/>
                  </a:lnTo>
                  <a:cubicBezTo>
                    <a:pt x="18146" y="71405"/>
                    <a:pt x="18182" y="70673"/>
                    <a:pt x="18378" y="69978"/>
                  </a:cubicBezTo>
                  <a:close/>
                  <a:moveTo>
                    <a:pt x="12921" y="71920"/>
                  </a:moveTo>
                  <a:cubicBezTo>
                    <a:pt x="13002" y="71920"/>
                    <a:pt x="13090" y="71921"/>
                    <a:pt x="13186" y="71922"/>
                  </a:cubicBezTo>
                  <a:cubicBezTo>
                    <a:pt x="14346" y="71985"/>
                    <a:pt x="15675" y="72208"/>
                    <a:pt x="17004" y="72458"/>
                  </a:cubicBezTo>
                  <a:cubicBezTo>
                    <a:pt x="17700" y="72583"/>
                    <a:pt x="18378" y="72734"/>
                    <a:pt x="19074" y="72868"/>
                  </a:cubicBezTo>
                  <a:cubicBezTo>
                    <a:pt x="19556" y="72966"/>
                    <a:pt x="19716" y="73153"/>
                    <a:pt x="19681" y="73644"/>
                  </a:cubicBezTo>
                  <a:cubicBezTo>
                    <a:pt x="19645" y="73992"/>
                    <a:pt x="19600" y="74331"/>
                    <a:pt x="19547" y="74679"/>
                  </a:cubicBezTo>
                  <a:cubicBezTo>
                    <a:pt x="19488" y="74996"/>
                    <a:pt x="19282" y="75172"/>
                    <a:pt x="18957" y="75172"/>
                  </a:cubicBezTo>
                  <a:cubicBezTo>
                    <a:pt x="18934" y="75172"/>
                    <a:pt x="18911" y="75171"/>
                    <a:pt x="18887" y="75170"/>
                  </a:cubicBezTo>
                  <a:cubicBezTo>
                    <a:pt x="17575" y="75098"/>
                    <a:pt x="16291" y="74840"/>
                    <a:pt x="15024" y="74518"/>
                  </a:cubicBezTo>
                  <a:cubicBezTo>
                    <a:pt x="14132" y="74295"/>
                    <a:pt x="13249" y="74028"/>
                    <a:pt x="12374" y="73733"/>
                  </a:cubicBezTo>
                  <a:cubicBezTo>
                    <a:pt x="11955" y="73591"/>
                    <a:pt x="11821" y="73385"/>
                    <a:pt x="11893" y="72957"/>
                  </a:cubicBezTo>
                  <a:cubicBezTo>
                    <a:pt x="11902" y="72895"/>
                    <a:pt x="11919" y="72832"/>
                    <a:pt x="11937" y="72770"/>
                  </a:cubicBezTo>
                  <a:cubicBezTo>
                    <a:pt x="12083" y="72026"/>
                    <a:pt x="12140" y="71920"/>
                    <a:pt x="12921" y="71920"/>
                  </a:cubicBezTo>
                  <a:close/>
                  <a:moveTo>
                    <a:pt x="29290" y="48816"/>
                  </a:moveTo>
                  <a:cubicBezTo>
                    <a:pt x="29359" y="48816"/>
                    <a:pt x="29397" y="48870"/>
                    <a:pt x="29440" y="48906"/>
                  </a:cubicBezTo>
                  <a:cubicBezTo>
                    <a:pt x="31563" y="50673"/>
                    <a:pt x="32491" y="52930"/>
                    <a:pt x="32215" y="55686"/>
                  </a:cubicBezTo>
                  <a:cubicBezTo>
                    <a:pt x="32054" y="57256"/>
                    <a:pt x="31465" y="58693"/>
                    <a:pt x="30957" y="60156"/>
                  </a:cubicBezTo>
                  <a:cubicBezTo>
                    <a:pt x="30582" y="61253"/>
                    <a:pt x="30234" y="62350"/>
                    <a:pt x="30038" y="63492"/>
                  </a:cubicBezTo>
                  <a:cubicBezTo>
                    <a:pt x="29779" y="65018"/>
                    <a:pt x="30020" y="66481"/>
                    <a:pt x="30448" y="67935"/>
                  </a:cubicBezTo>
                  <a:cubicBezTo>
                    <a:pt x="30877" y="69380"/>
                    <a:pt x="31376" y="70789"/>
                    <a:pt x="31831" y="72226"/>
                  </a:cubicBezTo>
                  <a:cubicBezTo>
                    <a:pt x="33428" y="77320"/>
                    <a:pt x="30930" y="81441"/>
                    <a:pt x="27843" y="83707"/>
                  </a:cubicBezTo>
                  <a:cubicBezTo>
                    <a:pt x="27264" y="84126"/>
                    <a:pt x="26666" y="84510"/>
                    <a:pt x="26032" y="84849"/>
                  </a:cubicBezTo>
                  <a:cubicBezTo>
                    <a:pt x="25959" y="84893"/>
                    <a:pt x="25897" y="84956"/>
                    <a:pt x="25792" y="84956"/>
                  </a:cubicBezTo>
                  <a:cubicBezTo>
                    <a:pt x="25770" y="84956"/>
                    <a:pt x="25746" y="84953"/>
                    <a:pt x="25720" y="84947"/>
                  </a:cubicBezTo>
                  <a:cubicBezTo>
                    <a:pt x="25979" y="84733"/>
                    <a:pt x="26220" y="84537"/>
                    <a:pt x="26452" y="84332"/>
                  </a:cubicBezTo>
                  <a:cubicBezTo>
                    <a:pt x="28120" y="82886"/>
                    <a:pt x="29449" y="81209"/>
                    <a:pt x="30074" y="79050"/>
                  </a:cubicBezTo>
                  <a:cubicBezTo>
                    <a:pt x="30520" y="77507"/>
                    <a:pt x="30502" y="75937"/>
                    <a:pt x="30270" y="74367"/>
                  </a:cubicBezTo>
                  <a:cubicBezTo>
                    <a:pt x="29993" y="72467"/>
                    <a:pt x="29458" y="70629"/>
                    <a:pt x="29066" y="68764"/>
                  </a:cubicBezTo>
                  <a:cubicBezTo>
                    <a:pt x="28602" y="66588"/>
                    <a:pt x="28575" y="64411"/>
                    <a:pt x="28878" y="62216"/>
                  </a:cubicBezTo>
                  <a:cubicBezTo>
                    <a:pt x="29155" y="60209"/>
                    <a:pt x="29592" y="58229"/>
                    <a:pt x="29833" y="56213"/>
                  </a:cubicBezTo>
                  <a:cubicBezTo>
                    <a:pt x="30109" y="53857"/>
                    <a:pt x="30163" y="51520"/>
                    <a:pt x="29360" y="49236"/>
                  </a:cubicBezTo>
                  <a:cubicBezTo>
                    <a:pt x="29315" y="49102"/>
                    <a:pt x="29217" y="48978"/>
                    <a:pt x="29235" y="48826"/>
                  </a:cubicBezTo>
                  <a:cubicBezTo>
                    <a:pt x="29255" y="48819"/>
                    <a:pt x="29273" y="48816"/>
                    <a:pt x="29290" y="48816"/>
                  </a:cubicBezTo>
                  <a:close/>
                  <a:moveTo>
                    <a:pt x="25667" y="84983"/>
                  </a:moveTo>
                  <a:cubicBezTo>
                    <a:pt x="25676" y="84983"/>
                    <a:pt x="25676" y="85001"/>
                    <a:pt x="25685" y="85001"/>
                  </a:cubicBezTo>
                  <a:cubicBezTo>
                    <a:pt x="25676" y="85010"/>
                    <a:pt x="25667" y="85018"/>
                    <a:pt x="25658" y="85018"/>
                  </a:cubicBezTo>
                  <a:cubicBezTo>
                    <a:pt x="25658" y="85018"/>
                    <a:pt x="25649" y="85010"/>
                    <a:pt x="25640" y="85001"/>
                  </a:cubicBezTo>
                  <a:cubicBezTo>
                    <a:pt x="25649" y="84992"/>
                    <a:pt x="25658" y="84983"/>
                    <a:pt x="25667" y="84983"/>
                  </a:cubicBezTo>
                  <a:close/>
                  <a:moveTo>
                    <a:pt x="16662" y="46201"/>
                  </a:moveTo>
                  <a:cubicBezTo>
                    <a:pt x="16758" y="46201"/>
                    <a:pt x="16808" y="46245"/>
                    <a:pt x="16781" y="46408"/>
                  </a:cubicBezTo>
                  <a:cubicBezTo>
                    <a:pt x="16112" y="50628"/>
                    <a:pt x="15515" y="54857"/>
                    <a:pt x="14917" y="59094"/>
                  </a:cubicBezTo>
                  <a:cubicBezTo>
                    <a:pt x="14890" y="59272"/>
                    <a:pt x="14783" y="59335"/>
                    <a:pt x="14658" y="59406"/>
                  </a:cubicBezTo>
                  <a:cubicBezTo>
                    <a:pt x="13159" y="60281"/>
                    <a:pt x="12053" y="61485"/>
                    <a:pt x="11634" y="63189"/>
                  </a:cubicBezTo>
                  <a:cubicBezTo>
                    <a:pt x="11116" y="65294"/>
                    <a:pt x="11803" y="67060"/>
                    <a:pt x="13329" y="68532"/>
                  </a:cubicBezTo>
                  <a:cubicBezTo>
                    <a:pt x="13552" y="68747"/>
                    <a:pt x="13605" y="68934"/>
                    <a:pt x="13561" y="69219"/>
                  </a:cubicBezTo>
                  <a:cubicBezTo>
                    <a:pt x="13472" y="69853"/>
                    <a:pt x="13391" y="70486"/>
                    <a:pt x="13320" y="71128"/>
                  </a:cubicBezTo>
                  <a:cubicBezTo>
                    <a:pt x="13296" y="71329"/>
                    <a:pt x="13243" y="71436"/>
                    <a:pt x="13044" y="71436"/>
                  </a:cubicBezTo>
                  <a:cubicBezTo>
                    <a:pt x="13022" y="71436"/>
                    <a:pt x="12998" y="71434"/>
                    <a:pt x="12972" y="71432"/>
                  </a:cubicBezTo>
                  <a:cubicBezTo>
                    <a:pt x="12870" y="71418"/>
                    <a:pt x="12768" y="71410"/>
                    <a:pt x="12667" y="71410"/>
                  </a:cubicBezTo>
                  <a:cubicBezTo>
                    <a:pt x="12436" y="71410"/>
                    <a:pt x="12211" y="71455"/>
                    <a:pt x="12000" y="71592"/>
                  </a:cubicBezTo>
                  <a:cubicBezTo>
                    <a:pt x="11447" y="71958"/>
                    <a:pt x="11197" y="73234"/>
                    <a:pt x="11580" y="73769"/>
                  </a:cubicBezTo>
                  <a:cubicBezTo>
                    <a:pt x="11723" y="73974"/>
                    <a:pt x="11919" y="74099"/>
                    <a:pt x="12160" y="74179"/>
                  </a:cubicBezTo>
                  <a:cubicBezTo>
                    <a:pt x="14114" y="74822"/>
                    <a:pt x="16094" y="75366"/>
                    <a:pt x="18155" y="75607"/>
                  </a:cubicBezTo>
                  <a:cubicBezTo>
                    <a:pt x="18405" y="75634"/>
                    <a:pt x="18655" y="75660"/>
                    <a:pt x="18905" y="75678"/>
                  </a:cubicBezTo>
                  <a:cubicBezTo>
                    <a:pt x="18923" y="75679"/>
                    <a:pt x="18942" y="75680"/>
                    <a:pt x="18960" y="75680"/>
                  </a:cubicBezTo>
                  <a:cubicBezTo>
                    <a:pt x="19464" y="75680"/>
                    <a:pt x="19916" y="75330"/>
                    <a:pt x="20002" y="74822"/>
                  </a:cubicBezTo>
                  <a:cubicBezTo>
                    <a:pt x="20082" y="74394"/>
                    <a:pt x="20145" y="73956"/>
                    <a:pt x="20180" y="73510"/>
                  </a:cubicBezTo>
                  <a:cubicBezTo>
                    <a:pt x="20216" y="73055"/>
                    <a:pt x="19922" y="72627"/>
                    <a:pt x="19467" y="72467"/>
                  </a:cubicBezTo>
                  <a:cubicBezTo>
                    <a:pt x="19342" y="72422"/>
                    <a:pt x="19208" y="72395"/>
                    <a:pt x="19074" y="72368"/>
                  </a:cubicBezTo>
                  <a:cubicBezTo>
                    <a:pt x="18539" y="72252"/>
                    <a:pt x="18539" y="72252"/>
                    <a:pt x="18646" y="71726"/>
                  </a:cubicBezTo>
                  <a:cubicBezTo>
                    <a:pt x="18753" y="71191"/>
                    <a:pt x="18851" y="70656"/>
                    <a:pt x="18949" y="70120"/>
                  </a:cubicBezTo>
                  <a:cubicBezTo>
                    <a:pt x="18985" y="69915"/>
                    <a:pt x="19065" y="69808"/>
                    <a:pt x="19279" y="69737"/>
                  </a:cubicBezTo>
                  <a:cubicBezTo>
                    <a:pt x="20484" y="69326"/>
                    <a:pt x="21509" y="68657"/>
                    <a:pt x="22268" y="67622"/>
                  </a:cubicBezTo>
                  <a:cubicBezTo>
                    <a:pt x="23490" y="65919"/>
                    <a:pt x="23499" y="64108"/>
                    <a:pt x="22705" y="62234"/>
                  </a:cubicBezTo>
                  <a:cubicBezTo>
                    <a:pt x="22330" y="61342"/>
                    <a:pt x="21777" y="60566"/>
                    <a:pt x="21037" y="59933"/>
                  </a:cubicBezTo>
                  <a:cubicBezTo>
                    <a:pt x="20885" y="59808"/>
                    <a:pt x="20876" y="59683"/>
                    <a:pt x="20903" y="59522"/>
                  </a:cubicBezTo>
                  <a:cubicBezTo>
                    <a:pt x="21331" y="57158"/>
                    <a:pt x="21759" y="54785"/>
                    <a:pt x="22179" y="52421"/>
                  </a:cubicBezTo>
                  <a:cubicBezTo>
                    <a:pt x="22509" y="50512"/>
                    <a:pt x="22839" y="48594"/>
                    <a:pt x="23169" y="46676"/>
                  </a:cubicBezTo>
                  <a:cubicBezTo>
                    <a:pt x="23219" y="46387"/>
                    <a:pt x="23234" y="46297"/>
                    <a:pt x="23378" y="46297"/>
                  </a:cubicBezTo>
                  <a:cubicBezTo>
                    <a:pt x="23439" y="46297"/>
                    <a:pt x="23523" y="46313"/>
                    <a:pt x="23642" y="46337"/>
                  </a:cubicBezTo>
                  <a:cubicBezTo>
                    <a:pt x="25363" y="46694"/>
                    <a:pt x="27005" y="47274"/>
                    <a:pt x="28495" y="48219"/>
                  </a:cubicBezTo>
                  <a:cubicBezTo>
                    <a:pt x="28673" y="48326"/>
                    <a:pt x="28789" y="48469"/>
                    <a:pt x="28878" y="48656"/>
                  </a:cubicBezTo>
                  <a:cubicBezTo>
                    <a:pt x="29654" y="50432"/>
                    <a:pt x="29842" y="52296"/>
                    <a:pt x="29761" y="54205"/>
                  </a:cubicBezTo>
                  <a:cubicBezTo>
                    <a:pt x="29663" y="56507"/>
                    <a:pt x="29182" y="58746"/>
                    <a:pt x="28816" y="61012"/>
                  </a:cubicBezTo>
                  <a:cubicBezTo>
                    <a:pt x="28504" y="62984"/>
                    <a:pt x="28298" y="64973"/>
                    <a:pt x="28530" y="66971"/>
                  </a:cubicBezTo>
                  <a:cubicBezTo>
                    <a:pt x="28700" y="68408"/>
                    <a:pt x="29048" y="69799"/>
                    <a:pt x="29378" y="71200"/>
                  </a:cubicBezTo>
                  <a:cubicBezTo>
                    <a:pt x="29744" y="72761"/>
                    <a:pt x="30100" y="74313"/>
                    <a:pt x="30181" y="75919"/>
                  </a:cubicBezTo>
                  <a:cubicBezTo>
                    <a:pt x="30315" y="78631"/>
                    <a:pt x="29378" y="80942"/>
                    <a:pt x="27567" y="82922"/>
                  </a:cubicBezTo>
                  <a:cubicBezTo>
                    <a:pt x="26612" y="83984"/>
                    <a:pt x="25515" y="84885"/>
                    <a:pt x="24293" y="85625"/>
                  </a:cubicBezTo>
                  <a:cubicBezTo>
                    <a:pt x="23499" y="86107"/>
                    <a:pt x="22580" y="86303"/>
                    <a:pt x="21688" y="86526"/>
                  </a:cubicBezTo>
                  <a:cubicBezTo>
                    <a:pt x="20194" y="86910"/>
                    <a:pt x="18478" y="87115"/>
                    <a:pt x="16397" y="87115"/>
                  </a:cubicBezTo>
                  <a:cubicBezTo>
                    <a:pt x="16353" y="87115"/>
                    <a:pt x="16309" y="87115"/>
                    <a:pt x="16264" y="87115"/>
                  </a:cubicBezTo>
                  <a:cubicBezTo>
                    <a:pt x="13195" y="87070"/>
                    <a:pt x="9805" y="86232"/>
                    <a:pt x="6763" y="84207"/>
                  </a:cubicBezTo>
                  <a:cubicBezTo>
                    <a:pt x="3873" y="82289"/>
                    <a:pt x="1883" y="79684"/>
                    <a:pt x="1062" y="76294"/>
                  </a:cubicBezTo>
                  <a:cubicBezTo>
                    <a:pt x="242" y="72939"/>
                    <a:pt x="1062" y="70031"/>
                    <a:pt x="3658" y="67685"/>
                  </a:cubicBezTo>
                  <a:cubicBezTo>
                    <a:pt x="4524" y="66900"/>
                    <a:pt x="5380" y="66106"/>
                    <a:pt x="6094" y="65169"/>
                  </a:cubicBezTo>
                  <a:cubicBezTo>
                    <a:pt x="7093" y="63858"/>
                    <a:pt x="7423" y="62368"/>
                    <a:pt x="7298" y="60753"/>
                  </a:cubicBezTo>
                  <a:cubicBezTo>
                    <a:pt x="7191" y="59406"/>
                    <a:pt x="6897" y="58095"/>
                    <a:pt x="6745" y="56757"/>
                  </a:cubicBezTo>
                  <a:cubicBezTo>
                    <a:pt x="6460" y="54357"/>
                    <a:pt x="7156" y="52252"/>
                    <a:pt x="8627" y="50369"/>
                  </a:cubicBezTo>
                  <a:cubicBezTo>
                    <a:pt x="10091" y="48487"/>
                    <a:pt x="12080" y="47416"/>
                    <a:pt x="14319" y="46730"/>
                  </a:cubicBezTo>
                  <a:cubicBezTo>
                    <a:pt x="15051" y="46498"/>
                    <a:pt x="15800" y="46337"/>
                    <a:pt x="16558" y="46212"/>
                  </a:cubicBezTo>
                  <a:cubicBezTo>
                    <a:pt x="16597" y="46206"/>
                    <a:pt x="16632" y="46201"/>
                    <a:pt x="16662" y="46201"/>
                  </a:cubicBezTo>
                  <a:close/>
                  <a:moveTo>
                    <a:pt x="25994" y="0"/>
                  </a:moveTo>
                  <a:cubicBezTo>
                    <a:pt x="25012" y="0"/>
                    <a:pt x="24029" y="19"/>
                    <a:pt x="23044" y="19"/>
                  </a:cubicBezTo>
                  <a:cubicBezTo>
                    <a:pt x="22179" y="19"/>
                    <a:pt x="21456" y="653"/>
                    <a:pt x="21331" y="1518"/>
                  </a:cubicBezTo>
                  <a:cubicBezTo>
                    <a:pt x="21295" y="1768"/>
                    <a:pt x="21260" y="2017"/>
                    <a:pt x="21251" y="2267"/>
                  </a:cubicBezTo>
                  <a:cubicBezTo>
                    <a:pt x="21245" y="2448"/>
                    <a:pt x="21164" y="2475"/>
                    <a:pt x="21067" y="2475"/>
                  </a:cubicBezTo>
                  <a:cubicBezTo>
                    <a:pt x="21026" y="2475"/>
                    <a:pt x="20982" y="2470"/>
                    <a:pt x="20939" y="2470"/>
                  </a:cubicBezTo>
                  <a:cubicBezTo>
                    <a:pt x="20924" y="2470"/>
                    <a:pt x="20909" y="2471"/>
                    <a:pt x="20894" y="2472"/>
                  </a:cubicBezTo>
                  <a:cubicBezTo>
                    <a:pt x="20870" y="2476"/>
                    <a:pt x="20848" y="2478"/>
                    <a:pt x="20828" y="2478"/>
                  </a:cubicBezTo>
                  <a:cubicBezTo>
                    <a:pt x="20700" y="2478"/>
                    <a:pt x="20653" y="2404"/>
                    <a:pt x="20653" y="2249"/>
                  </a:cubicBezTo>
                  <a:cubicBezTo>
                    <a:pt x="20635" y="1839"/>
                    <a:pt x="20519" y="1464"/>
                    <a:pt x="20198" y="1179"/>
                  </a:cubicBezTo>
                  <a:cubicBezTo>
                    <a:pt x="19988" y="991"/>
                    <a:pt x="19747" y="900"/>
                    <a:pt x="19519" y="900"/>
                  </a:cubicBezTo>
                  <a:cubicBezTo>
                    <a:pt x="19184" y="900"/>
                    <a:pt x="18880" y="1097"/>
                    <a:pt x="18753" y="1473"/>
                  </a:cubicBezTo>
                  <a:cubicBezTo>
                    <a:pt x="18450" y="2339"/>
                    <a:pt x="18405" y="3240"/>
                    <a:pt x="18619" y="4141"/>
                  </a:cubicBezTo>
                  <a:cubicBezTo>
                    <a:pt x="18646" y="4266"/>
                    <a:pt x="18717" y="4390"/>
                    <a:pt x="18797" y="4498"/>
                  </a:cubicBezTo>
                  <a:cubicBezTo>
                    <a:pt x="18983" y="4732"/>
                    <a:pt x="19225" y="4851"/>
                    <a:pt x="19472" y="4851"/>
                  </a:cubicBezTo>
                  <a:cubicBezTo>
                    <a:pt x="19676" y="4851"/>
                    <a:pt x="19883" y="4770"/>
                    <a:pt x="20064" y="4605"/>
                  </a:cubicBezTo>
                  <a:cubicBezTo>
                    <a:pt x="20145" y="4533"/>
                    <a:pt x="20207" y="4444"/>
                    <a:pt x="20296" y="4382"/>
                  </a:cubicBezTo>
                  <a:cubicBezTo>
                    <a:pt x="20374" y="4326"/>
                    <a:pt x="20450" y="4305"/>
                    <a:pt x="20527" y="4305"/>
                  </a:cubicBezTo>
                  <a:cubicBezTo>
                    <a:pt x="20669" y="4305"/>
                    <a:pt x="20811" y="4377"/>
                    <a:pt x="20956" y="4417"/>
                  </a:cubicBezTo>
                  <a:cubicBezTo>
                    <a:pt x="21072" y="4444"/>
                    <a:pt x="21046" y="4533"/>
                    <a:pt x="21037" y="4613"/>
                  </a:cubicBezTo>
                  <a:cubicBezTo>
                    <a:pt x="20992" y="5211"/>
                    <a:pt x="20947" y="5809"/>
                    <a:pt x="20912" y="6407"/>
                  </a:cubicBezTo>
                  <a:cubicBezTo>
                    <a:pt x="20912" y="6540"/>
                    <a:pt x="20867" y="6585"/>
                    <a:pt x="20733" y="6594"/>
                  </a:cubicBezTo>
                  <a:cubicBezTo>
                    <a:pt x="20591" y="6594"/>
                    <a:pt x="20546" y="6532"/>
                    <a:pt x="20537" y="6407"/>
                  </a:cubicBezTo>
                  <a:cubicBezTo>
                    <a:pt x="20528" y="6255"/>
                    <a:pt x="20501" y="6094"/>
                    <a:pt x="20457" y="5943"/>
                  </a:cubicBezTo>
                  <a:cubicBezTo>
                    <a:pt x="20310" y="5391"/>
                    <a:pt x="19880" y="5023"/>
                    <a:pt x="19417" y="5023"/>
                  </a:cubicBezTo>
                  <a:cubicBezTo>
                    <a:pt x="19401" y="5023"/>
                    <a:pt x="19385" y="5023"/>
                    <a:pt x="19368" y="5024"/>
                  </a:cubicBezTo>
                  <a:cubicBezTo>
                    <a:pt x="18913" y="5051"/>
                    <a:pt x="18592" y="5416"/>
                    <a:pt x="18494" y="6032"/>
                  </a:cubicBezTo>
                  <a:cubicBezTo>
                    <a:pt x="18414" y="6532"/>
                    <a:pt x="18378" y="7031"/>
                    <a:pt x="18387" y="7540"/>
                  </a:cubicBezTo>
                  <a:cubicBezTo>
                    <a:pt x="18396" y="7870"/>
                    <a:pt x="18423" y="8209"/>
                    <a:pt x="18610" y="8512"/>
                  </a:cubicBezTo>
                  <a:cubicBezTo>
                    <a:pt x="18794" y="8818"/>
                    <a:pt x="19062" y="8976"/>
                    <a:pt x="19344" y="8976"/>
                  </a:cubicBezTo>
                  <a:cubicBezTo>
                    <a:pt x="19554" y="8976"/>
                    <a:pt x="19771" y="8888"/>
                    <a:pt x="19966" y="8708"/>
                  </a:cubicBezTo>
                  <a:cubicBezTo>
                    <a:pt x="20037" y="8637"/>
                    <a:pt x="20109" y="8557"/>
                    <a:pt x="20198" y="8494"/>
                  </a:cubicBezTo>
                  <a:cubicBezTo>
                    <a:pt x="20263" y="8440"/>
                    <a:pt x="20331" y="8421"/>
                    <a:pt x="20400" y="8421"/>
                  </a:cubicBezTo>
                  <a:cubicBezTo>
                    <a:pt x="20502" y="8421"/>
                    <a:pt x="20606" y="8462"/>
                    <a:pt x="20707" y="8494"/>
                  </a:cubicBezTo>
                  <a:cubicBezTo>
                    <a:pt x="20885" y="8548"/>
                    <a:pt x="20796" y="8708"/>
                    <a:pt x="20796" y="8824"/>
                  </a:cubicBezTo>
                  <a:cubicBezTo>
                    <a:pt x="20805" y="9190"/>
                    <a:pt x="20796" y="9556"/>
                    <a:pt x="20796" y="9921"/>
                  </a:cubicBezTo>
                  <a:cubicBezTo>
                    <a:pt x="20778" y="9930"/>
                    <a:pt x="20751" y="9930"/>
                    <a:pt x="20733" y="9939"/>
                  </a:cubicBezTo>
                  <a:cubicBezTo>
                    <a:pt x="20707" y="9895"/>
                    <a:pt x="20680" y="9850"/>
                    <a:pt x="20662" y="9806"/>
                  </a:cubicBezTo>
                  <a:cubicBezTo>
                    <a:pt x="20447" y="9384"/>
                    <a:pt x="20080" y="9131"/>
                    <a:pt x="19708" y="9131"/>
                  </a:cubicBezTo>
                  <a:cubicBezTo>
                    <a:pt x="19678" y="9131"/>
                    <a:pt x="19648" y="9133"/>
                    <a:pt x="19618" y="9136"/>
                  </a:cubicBezTo>
                  <a:cubicBezTo>
                    <a:pt x="19208" y="9181"/>
                    <a:pt x="18922" y="9475"/>
                    <a:pt x="18806" y="10020"/>
                  </a:cubicBezTo>
                  <a:cubicBezTo>
                    <a:pt x="18664" y="10680"/>
                    <a:pt x="18655" y="11349"/>
                    <a:pt x="18699" y="12027"/>
                  </a:cubicBezTo>
                  <a:cubicBezTo>
                    <a:pt x="18708" y="12205"/>
                    <a:pt x="18762" y="12375"/>
                    <a:pt x="18842" y="12535"/>
                  </a:cubicBezTo>
                  <a:cubicBezTo>
                    <a:pt x="19024" y="12889"/>
                    <a:pt x="19315" y="13073"/>
                    <a:pt x="19624" y="13073"/>
                  </a:cubicBezTo>
                  <a:cubicBezTo>
                    <a:pt x="19844" y="13073"/>
                    <a:pt x="20074" y="12979"/>
                    <a:pt x="20278" y="12785"/>
                  </a:cubicBezTo>
                  <a:cubicBezTo>
                    <a:pt x="20341" y="12714"/>
                    <a:pt x="20403" y="12642"/>
                    <a:pt x="20484" y="12589"/>
                  </a:cubicBezTo>
                  <a:cubicBezTo>
                    <a:pt x="20551" y="12547"/>
                    <a:pt x="20622" y="12527"/>
                    <a:pt x="20689" y="12527"/>
                  </a:cubicBezTo>
                  <a:cubicBezTo>
                    <a:pt x="20835" y="12527"/>
                    <a:pt x="20967" y="12620"/>
                    <a:pt x="21028" y="12785"/>
                  </a:cubicBezTo>
                  <a:cubicBezTo>
                    <a:pt x="21295" y="13499"/>
                    <a:pt x="21572" y="14212"/>
                    <a:pt x="21893" y="14908"/>
                  </a:cubicBezTo>
                  <a:cubicBezTo>
                    <a:pt x="21947" y="15024"/>
                    <a:pt x="21947" y="15140"/>
                    <a:pt x="21929" y="15274"/>
                  </a:cubicBezTo>
                  <a:cubicBezTo>
                    <a:pt x="21599" y="17094"/>
                    <a:pt x="21278" y="18914"/>
                    <a:pt x="20965" y="20734"/>
                  </a:cubicBezTo>
                  <a:cubicBezTo>
                    <a:pt x="20216" y="25167"/>
                    <a:pt x="19467" y="29592"/>
                    <a:pt x="18735" y="34035"/>
                  </a:cubicBezTo>
                  <a:cubicBezTo>
                    <a:pt x="18111" y="37835"/>
                    <a:pt x="17522" y="41645"/>
                    <a:pt x="16924" y="45454"/>
                  </a:cubicBezTo>
                  <a:cubicBezTo>
                    <a:pt x="16897" y="45623"/>
                    <a:pt x="16853" y="45695"/>
                    <a:pt x="16665" y="45721"/>
                  </a:cubicBezTo>
                  <a:cubicBezTo>
                    <a:pt x="15818" y="45846"/>
                    <a:pt x="14988" y="46034"/>
                    <a:pt x="14176" y="46283"/>
                  </a:cubicBezTo>
                  <a:cubicBezTo>
                    <a:pt x="11928" y="46979"/>
                    <a:pt x="9912" y="48050"/>
                    <a:pt x="8396" y="49914"/>
                  </a:cubicBezTo>
                  <a:cubicBezTo>
                    <a:pt x="6879" y="51788"/>
                    <a:pt x="6067" y="53902"/>
                    <a:pt x="6246" y="56346"/>
                  </a:cubicBezTo>
                  <a:cubicBezTo>
                    <a:pt x="6335" y="57667"/>
                    <a:pt x="6620" y="58951"/>
                    <a:pt x="6790" y="60254"/>
                  </a:cubicBezTo>
                  <a:cubicBezTo>
                    <a:pt x="7057" y="62314"/>
                    <a:pt x="6585" y="64125"/>
                    <a:pt x="5104" y="65633"/>
                  </a:cubicBezTo>
                  <a:cubicBezTo>
                    <a:pt x="4426" y="66338"/>
                    <a:pt x="3703" y="66998"/>
                    <a:pt x="2998" y="67676"/>
                  </a:cubicBezTo>
                  <a:cubicBezTo>
                    <a:pt x="1865" y="68755"/>
                    <a:pt x="1054" y="70040"/>
                    <a:pt x="634" y="71557"/>
                  </a:cubicBezTo>
                  <a:cubicBezTo>
                    <a:pt x="1" y="73894"/>
                    <a:pt x="304" y="76160"/>
                    <a:pt x="1250" y="78354"/>
                  </a:cubicBezTo>
                  <a:cubicBezTo>
                    <a:pt x="2856" y="82066"/>
                    <a:pt x="5657" y="84563"/>
                    <a:pt x="9341" y="86107"/>
                  </a:cubicBezTo>
                  <a:cubicBezTo>
                    <a:pt x="11752" y="87115"/>
                    <a:pt x="14233" y="87580"/>
                    <a:pt x="16770" y="87580"/>
                  </a:cubicBezTo>
                  <a:cubicBezTo>
                    <a:pt x="17735" y="87580"/>
                    <a:pt x="18709" y="87513"/>
                    <a:pt x="19690" y="87382"/>
                  </a:cubicBezTo>
                  <a:cubicBezTo>
                    <a:pt x="22732" y="86972"/>
                    <a:pt x="25524" y="85937"/>
                    <a:pt x="28022" y="84144"/>
                  </a:cubicBezTo>
                  <a:cubicBezTo>
                    <a:pt x="31171" y="81896"/>
                    <a:pt x="33829" y="77659"/>
                    <a:pt x="32384" y="72502"/>
                  </a:cubicBezTo>
                  <a:cubicBezTo>
                    <a:pt x="31965" y="70995"/>
                    <a:pt x="31448" y="69523"/>
                    <a:pt x="30957" y="68042"/>
                  </a:cubicBezTo>
                  <a:cubicBezTo>
                    <a:pt x="30261" y="65945"/>
                    <a:pt x="30243" y="63867"/>
                    <a:pt x="30921" y="61761"/>
                  </a:cubicBezTo>
                  <a:cubicBezTo>
                    <a:pt x="31296" y="60593"/>
                    <a:pt x="31724" y="59442"/>
                    <a:pt x="32108" y="58282"/>
                  </a:cubicBezTo>
                  <a:cubicBezTo>
                    <a:pt x="32643" y="56659"/>
                    <a:pt x="32902" y="55008"/>
                    <a:pt x="32607" y="53313"/>
                  </a:cubicBezTo>
                  <a:cubicBezTo>
                    <a:pt x="32233" y="51199"/>
                    <a:pt x="31091" y="49557"/>
                    <a:pt x="29396" y="48291"/>
                  </a:cubicBezTo>
                  <a:cubicBezTo>
                    <a:pt x="27665" y="46988"/>
                    <a:pt x="25685" y="46275"/>
                    <a:pt x="23588" y="45855"/>
                  </a:cubicBezTo>
                  <a:cubicBezTo>
                    <a:pt x="23347" y="45811"/>
                    <a:pt x="23329" y="45713"/>
                    <a:pt x="23365" y="45525"/>
                  </a:cubicBezTo>
                  <a:cubicBezTo>
                    <a:pt x="23668" y="43723"/>
                    <a:pt x="23981" y="41921"/>
                    <a:pt x="24275" y="40119"/>
                  </a:cubicBezTo>
                  <a:cubicBezTo>
                    <a:pt x="24712" y="37425"/>
                    <a:pt x="25149" y="34722"/>
                    <a:pt x="25560" y="32028"/>
                  </a:cubicBezTo>
                  <a:cubicBezTo>
                    <a:pt x="25979" y="29253"/>
                    <a:pt x="26389" y="26479"/>
                    <a:pt x="26782" y="23704"/>
                  </a:cubicBezTo>
                  <a:cubicBezTo>
                    <a:pt x="27148" y="21108"/>
                    <a:pt x="27487" y="18521"/>
                    <a:pt x="27834" y="15925"/>
                  </a:cubicBezTo>
                  <a:cubicBezTo>
                    <a:pt x="27852" y="15756"/>
                    <a:pt x="27906" y="15631"/>
                    <a:pt x="28013" y="15506"/>
                  </a:cubicBezTo>
                  <a:cubicBezTo>
                    <a:pt x="28504" y="14953"/>
                    <a:pt x="28967" y="14382"/>
                    <a:pt x="29387" y="13775"/>
                  </a:cubicBezTo>
                  <a:cubicBezTo>
                    <a:pt x="29492" y="13614"/>
                    <a:pt x="29591" y="13486"/>
                    <a:pt x="29768" y="13486"/>
                  </a:cubicBezTo>
                  <a:cubicBezTo>
                    <a:pt x="29816" y="13486"/>
                    <a:pt x="29870" y="13496"/>
                    <a:pt x="29931" y="13517"/>
                  </a:cubicBezTo>
                  <a:cubicBezTo>
                    <a:pt x="30003" y="13538"/>
                    <a:pt x="30082" y="13547"/>
                    <a:pt x="30163" y="13547"/>
                  </a:cubicBezTo>
                  <a:cubicBezTo>
                    <a:pt x="30254" y="13547"/>
                    <a:pt x="30346" y="13535"/>
                    <a:pt x="30431" y="13517"/>
                  </a:cubicBezTo>
                  <a:cubicBezTo>
                    <a:pt x="30520" y="13494"/>
                    <a:pt x="30603" y="13483"/>
                    <a:pt x="30679" y="13483"/>
                  </a:cubicBezTo>
                  <a:cubicBezTo>
                    <a:pt x="30940" y="13483"/>
                    <a:pt x="31135" y="13612"/>
                    <a:pt x="31314" y="13873"/>
                  </a:cubicBezTo>
                  <a:cubicBezTo>
                    <a:pt x="31468" y="14099"/>
                    <a:pt x="31677" y="14207"/>
                    <a:pt x="31904" y="14207"/>
                  </a:cubicBezTo>
                  <a:cubicBezTo>
                    <a:pt x="32072" y="14207"/>
                    <a:pt x="32249" y="14148"/>
                    <a:pt x="32420" y="14034"/>
                  </a:cubicBezTo>
                  <a:cubicBezTo>
                    <a:pt x="32696" y="13856"/>
                    <a:pt x="32839" y="13597"/>
                    <a:pt x="32919" y="13294"/>
                  </a:cubicBezTo>
                  <a:cubicBezTo>
                    <a:pt x="33089" y="12625"/>
                    <a:pt x="33151" y="11947"/>
                    <a:pt x="33134" y="11260"/>
                  </a:cubicBezTo>
                  <a:cubicBezTo>
                    <a:pt x="33116" y="10769"/>
                    <a:pt x="32848" y="10412"/>
                    <a:pt x="32491" y="10305"/>
                  </a:cubicBezTo>
                  <a:cubicBezTo>
                    <a:pt x="32413" y="10283"/>
                    <a:pt x="32332" y="10273"/>
                    <a:pt x="32251" y="10273"/>
                  </a:cubicBezTo>
                  <a:cubicBezTo>
                    <a:pt x="31899" y="10273"/>
                    <a:pt x="31540" y="10471"/>
                    <a:pt x="31323" y="10805"/>
                  </a:cubicBezTo>
                  <a:cubicBezTo>
                    <a:pt x="31180" y="11019"/>
                    <a:pt x="31091" y="11251"/>
                    <a:pt x="31046" y="11500"/>
                  </a:cubicBezTo>
                  <a:cubicBezTo>
                    <a:pt x="31025" y="11607"/>
                    <a:pt x="30972" y="11631"/>
                    <a:pt x="30909" y="11631"/>
                  </a:cubicBezTo>
                  <a:cubicBezTo>
                    <a:pt x="30868" y="11631"/>
                    <a:pt x="30822" y="11620"/>
                    <a:pt x="30778" y="11616"/>
                  </a:cubicBezTo>
                  <a:cubicBezTo>
                    <a:pt x="30627" y="11599"/>
                    <a:pt x="30636" y="11518"/>
                    <a:pt x="30671" y="11393"/>
                  </a:cubicBezTo>
                  <a:cubicBezTo>
                    <a:pt x="30823" y="10831"/>
                    <a:pt x="30966" y="10260"/>
                    <a:pt x="31109" y="9690"/>
                  </a:cubicBezTo>
                  <a:cubicBezTo>
                    <a:pt x="31126" y="9618"/>
                    <a:pt x="31144" y="9556"/>
                    <a:pt x="31224" y="9529"/>
                  </a:cubicBezTo>
                  <a:cubicBezTo>
                    <a:pt x="31332" y="9486"/>
                    <a:pt x="31438" y="9465"/>
                    <a:pt x="31540" y="9465"/>
                  </a:cubicBezTo>
                  <a:cubicBezTo>
                    <a:pt x="31777" y="9465"/>
                    <a:pt x="31993" y="9578"/>
                    <a:pt x="32161" y="9797"/>
                  </a:cubicBezTo>
                  <a:cubicBezTo>
                    <a:pt x="32362" y="10054"/>
                    <a:pt x="32621" y="10184"/>
                    <a:pt x="32879" y="10184"/>
                  </a:cubicBezTo>
                  <a:cubicBezTo>
                    <a:pt x="33147" y="10184"/>
                    <a:pt x="33415" y="10043"/>
                    <a:pt x="33615" y="9761"/>
                  </a:cubicBezTo>
                  <a:cubicBezTo>
                    <a:pt x="33687" y="9663"/>
                    <a:pt x="33749" y="9547"/>
                    <a:pt x="33785" y="9431"/>
                  </a:cubicBezTo>
                  <a:cubicBezTo>
                    <a:pt x="34008" y="8690"/>
                    <a:pt x="34088" y="7932"/>
                    <a:pt x="34035" y="7156"/>
                  </a:cubicBezTo>
                  <a:cubicBezTo>
                    <a:pt x="34008" y="6737"/>
                    <a:pt x="33803" y="6416"/>
                    <a:pt x="33374" y="6291"/>
                  </a:cubicBezTo>
                  <a:cubicBezTo>
                    <a:pt x="33307" y="6270"/>
                    <a:pt x="33235" y="6261"/>
                    <a:pt x="33162" y="6261"/>
                  </a:cubicBezTo>
                  <a:cubicBezTo>
                    <a:pt x="32851" y="6261"/>
                    <a:pt x="32512" y="6437"/>
                    <a:pt x="32295" y="6719"/>
                  </a:cubicBezTo>
                  <a:cubicBezTo>
                    <a:pt x="32126" y="6933"/>
                    <a:pt x="32027" y="7192"/>
                    <a:pt x="31974" y="7459"/>
                  </a:cubicBezTo>
                  <a:cubicBezTo>
                    <a:pt x="31955" y="7584"/>
                    <a:pt x="31902" y="7613"/>
                    <a:pt x="31822" y="7613"/>
                  </a:cubicBezTo>
                  <a:cubicBezTo>
                    <a:pt x="31788" y="7613"/>
                    <a:pt x="31749" y="7607"/>
                    <a:pt x="31706" y="7602"/>
                  </a:cubicBezTo>
                  <a:cubicBezTo>
                    <a:pt x="31528" y="7584"/>
                    <a:pt x="31555" y="7486"/>
                    <a:pt x="31572" y="7370"/>
                  </a:cubicBezTo>
                  <a:cubicBezTo>
                    <a:pt x="31662" y="6817"/>
                    <a:pt x="31778" y="6273"/>
                    <a:pt x="31831" y="5720"/>
                  </a:cubicBezTo>
                  <a:cubicBezTo>
                    <a:pt x="31858" y="5399"/>
                    <a:pt x="32027" y="5381"/>
                    <a:pt x="32268" y="5381"/>
                  </a:cubicBezTo>
                  <a:cubicBezTo>
                    <a:pt x="32447" y="5390"/>
                    <a:pt x="32563" y="5497"/>
                    <a:pt x="32643" y="5639"/>
                  </a:cubicBezTo>
                  <a:cubicBezTo>
                    <a:pt x="32827" y="5958"/>
                    <a:pt x="33098" y="6098"/>
                    <a:pt x="33371" y="6098"/>
                  </a:cubicBezTo>
                  <a:cubicBezTo>
                    <a:pt x="33732" y="6098"/>
                    <a:pt x="34098" y="5853"/>
                    <a:pt x="34275" y="5452"/>
                  </a:cubicBezTo>
                  <a:cubicBezTo>
                    <a:pt x="34400" y="5158"/>
                    <a:pt x="34463" y="4845"/>
                    <a:pt x="34499" y="4533"/>
                  </a:cubicBezTo>
                  <a:cubicBezTo>
                    <a:pt x="34552" y="4007"/>
                    <a:pt x="34668" y="3472"/>
                    <a:pt x="34543" y="2936"/>
                  </a:cubicBezTo>
                  <a:cubicBezTo>
                    <a:pt x="34432" y="2446"/>
                    <a:pt x="34084" y="2170"/>
                    <a:pt x="33687" y="2170"/>
                  </a:cubicBezTo>
                  <a:cubicBezTo>
                    <a:pt x="33478" y="2170"/>
                    <a:pt x="33254" y="2247"/>
                    <a:pt x="33044" y="2410"/>
                  </a:cubicBezTo>
                  <a:cubicBezTo>
                    <a:pt x="32732" y="2651"/>
                    <a:pt x="32589" y="2990"/>
                    <a:pt x="32509" y="3356"/>
                  </a:cubicBezTo>
                  <a:cubicBezTo>
                    <a:pt x="32486" y="3462"/>
                    <a:pt x="32470" y="3542"/>
                    <a:pt x="32357" y="3542"/>
                  </a:cubicBezTo>
                  <a:cubicBezTo>
                    <a:pt x="32336" y="3542"/>
                    <a:pt x="32313" y="3539"/>
                    <a:pt x="32286" y="3534"/>
                  </a:cubicBezTo>
                  <a:cubicBezTo>
                    <a:pt x="32126" y="3498"/>
                    <a:pt x="32126" y="3409"/>
                    <a:pt x="32143" y="3284"/>
                  </a:cubicBezTo>
                  <a:cubicBezTo>
                    <a:pt x="32188" y="2865"/>
                    <a:pt x="32250" y="2446"/>
                    <a:pt x="32259" y="2026"/>
                  </a:cubicBezTo>
                  <a:cubicBezTo>
                    <a:pt x="32277" y="1152"/>
                    <a:pt x="31626" y="385"/>
                    <a:pt x="30761" y="278"/>
                  </a:cubicBezTo>
                  <a:cubicBezTo>
                    <a:pt x="30092" y="189"/>
                    <a:pt x="29422" y="126"/>
                    <a:pt x="28753" y="82"/>
                  </a:cubicBezTo>
                  <a:cubicBezTo>
                    <a:pt x="27834" y="17"/>
                    <a:pt x="26914" y="0"/>
                    <a:pt x="25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5"/>
            <p:cNvSpPr/>
            <p:nvPr/>
          </p:nvSpPr>
          <p:spPr>
            <a:xfrm>
              <a:off x="5410215" y="1255612"/>
              <a:ext cx="53245" cy="53046"/>
            </a:xfrm>
            <a:custGeom>
              <a:rect b="b" l="l" r="r" t="t"/>
              <a:pathLst>
                <a:path extrusionOk="0" h="2134" w="2142">
                  <a:moveTo>
                    <a:pt x="1035" y="491"/>
                  </a:moveTo>
                  <a:cubicBezTo>
                    <a:pt x="1041" y="491"/>
                    <a:pt x="1047" y="491"/>
                    <a:pt x="1053" y="492"/>
                  </a:cubicBezTo>
                  <a:cubicBezTo>
                    <a:pt x="1392" y="500"/>
                    <a:pt x="1669" y="768"/>
                    <a:pt x="1660" y="1089"/>
                  </a:cubicBezTo>
                  <a:cubicBezTo>
                    <a:pt x="1643" y="1405"/>
                    <a:pt x="1393" y="1643"/>
                    <a:pt x="1071" y="1643"/>
                  </a:cubicBezTo>
                  <a:cubicBezTo>
                    <a:pt x="1065" y="1643"/>
                    <a:pt x="1059" y="1643"/>
                    <a:pt x="1053" y="1642"/>
                  </a:cubicBezTo>
                  <a:cubicBezTo>
                    <a:pt x="723" y="1633"/>
                    <a:pt x="474" y="1375"/>
                    <a:pt x="474" y="1062"/>
                  </a:cubicBezTo>
                  <a:cubicBezTo>
                    <a:pt x="474" y="730"/>
                    <a:pt x="706" y="491"/>
                    <a:pt x="1035" y="491"/>
                  </a:cubicBezTo>
                  <a:close/>
                  <a:moveTo>
                    <a:pt x="1027" y="1"/>
                  </a:moveTo>
                  <a:cubicBezTo>
                    <a:pt x="456" y="1"/>
                    <a:pt x="10" y="465"/>
                    <a:pt x="10" y="1054"/>
                  </a:cubicBezTo>
                  <a:cubicBezTo>
                    <a:pt x="1" y="1655"/>
                    <a:pt x="474" y="2133"/>
                    <a:pt x="1064" y="2133"/>
                  </a:cubicBezTo>
                  <a:cubicBezTo>
                    <a:pt x="1069" y="2133"/>
                    <a:pt x="1075" y="2133"/>
                    <a:pt x="1080" y="2133"/>
                  </a:cubicBezTo>
                  <a:cubicBezTo>
                    <a:pt x="1642" y="2124"/>
                    <a:pt x="2124" y="1660"/>
                    <a:pt x="2133" y="1098"/>
                  </a:cubicBezTo>
                  <a:cubicBezTo>
                    <a:pt x="2142" y="509"/>
                    <a:pt x="1633"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5"/>
            <p:cNvSpPr/>
            <p:nvPr/>
          </p:nvSpPr>
          <p:spPr>
            <a:xfrm>
              <a:off x="5438826" y="1163588"/>
              <a:ext cx="53468" cy="52797"/>
            </a:xfrm>
            <a:custGeom>
              <a:rect b="b" l="l" r="r" t="t"/>
              <a:pathLst>
                <a:path extrusionOk="0" h="2124" w="2151">
                  <a:moveTo>
                    <a:pt x="1053" y="482"/>
                  </a:moveTo>
                  <a:cubicBezTo>
                    <a:pt x="1383" y="482"/>
                    <a:pt x="1678" y="750"/>
                    <a:pt x="1678" y="1062"/>
                  </a:cubicBezTo>
                  <a:cubicBezTo>
                    <a:pt x="1687" y="1370"/>
                    <a:pt x="1401" y="1651"/>
                    <a:pt x="1086" y="1651"/>
                  </a:cubicBezTo>
                  <a:cubicBezTo>
                    <a:pt x="1081" y="1651"/>
                    <a:pt x="1076" y="1651"/>
                    <a:pt x="1071" y="1651"/>
                  </a:cubicBezTo>
                  <a:cubicBezTo>
                    <a:pt x="768" y="1651"/>
                    <a:pt x="491" y="1375"/>
                    <a:pt x="491" y="1071"/>
                  </a:cubicBezTo>
                  <a:cubicBezTo>
                    <a:pt x="482" y="741"/>
                    <a:pt x="732" y="482"/>
                    <a:pt x="1053" y="482"/>
                  </a:cubicBezTo>
                  <a:close/>
                  <a:moveTo>
                    <a:pt x="1062" y="1"/>
                  </a:moveTo>
                  <a:cubicBezTo>
                    <a:pt x="491" y="1"/>
                    <a:pt x="18" y="465"/>
                    <a:pt x="10" y="1044"/>
                  </a:cubicBezTo>
                  <a:cubicBezTo>
                    <a:pt x="1" y="1642"/>
                    <a:pt x="482" y="2124"/>
                    <a:pt x="1089" y="2124"/>
                  </a:cubicBezTo>
                  <a:cubicBezTo>
                    <a:pt x="1678" y="2124"/>
                    <a:pt x="2151" y="1651"/>
                    <a:pt x="2151" y="1071"/>
                  </a:cubicBezTo>
                  <a:cubicBezTo>
                    <a:pt x="2151" y="491"/>
                    <a:pt x="1651" y="1"/>
                    <a:pt x="1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5"/>
            <p:cNvSpPr/>
            <p:nvPr/>
          </p:nvSpPr>
          <p:spPr>
            <a:xfrm>
              <a:off x="5289357" y="1254294"/>
              <a:ext cx="53692" cy="52797"/>
            </a:xfrm>
            <a:custGeom>
              <a:rect b="b" l="l" r="r" t="t"/>
              <a:pathLst>
                <a:path extrusionOk="0" h="2124" w="2160">
                  <a:moveTo>
                    <a:pt x="1098" y="491"/>
                  </a:moveTo>
                  <a:cubicBezTo>
                    <a:pt x="1437" y="491"/>
                    <a:pt x="1669" y="714"/>
                    <a:pt x="1669" y="1062"/>
                  </a:cubicBezTo>
                  <a:cubicBezTo>
                    <a:pt x="1660" y="1387"/>
                    <a:pt x="1401" y="1651"/>
                    <a:pt x="1078" y="1651"/>
                  </a:cubicBezTo>
                  <a:cubicBezTo>
                    <a:pt x="1073" y="1651"/>
                    <a:pt x="1068" y="1651"/>
                    <a:pt x="1062" y="1651"/>
                  </a:cubicBezTo>
                  <a:cubicBezTo>
                    <a:pt x="759" y="1642"/>
                    <a:pt x="483" y="1365"/>
                    <a:pt x="483" y="1062"/>
                  </a:cubicBezTo>
                  <a:cubicBezTo>
                    <a:pt x="474" y="741"/>
                    <a:pt x="750" y="491"/>
                    <a:pt x="1098" y="491"/>
                  </a:cubicBezTo>
                  <a:close/>
                  <a:moveTo>
                    <a:pt x="1099" y="0"/>
                  </a:moveTo>
                  <a:cubicBezTo>
                    <a:pt x="518" y="0"/>
                    <a:pt x="28" y="461"/>
                    <a:pt x="19" y="1026"/>
                  </a:cubicBezTo>
                  <a:cubicBezTo>
                    <a:pt x="1" y="1633"/>
                    <a:pt x="465" y="2115"/>
                    <a:pt x="1071" y="2124"/>
                  </a:cubicBezTo>
                  <a:cubicBezTo>
                    <a:pt x="1077" y="2124"/>
                    <a:pt x="1082" y="2124"/>
                    <a:pt x="1087" y="2124"/>
                  </a:cubicBezTo>
                  <a:cubicBezTo>
                    <a:pt x="1669" y="2124"/>
                    <a:pt x="2160" y="1628"/>
                    <a:pt x="2160" y="1053"/>
                  </a:cubicBezTo>
                  <a:cubicBezTo>
                    <a:pt x="2151" y="473"/>
                    <a:pt x="1687" y="9"/>
                    <a:pt x="1116" y="0"/>
                  </a:cubicBezTo>
                  <a:cubicBezTo>
                    <a:pt x="1110" y="0"/>
                    <a:pt x="1105" y="0"/>
                    <a:pt x="1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5"/>
            <p:cNvSpPr/>
            <p:nvPr/>
          </p:nvSpPr>
          <p:spPr>
            <a:xfrm>
              <a:off x="5449913" y="1082428"/>
              <a:ext cx="53468" cy="52375"/>
            </a:xfrm>
            <a:custGeom>
              <a:rect b="b" l="l" r="r" t="t"/>
              <a:pathLst>
                <a:path extrusionOk="0" h="2107" w="2151">
                  <a:moveTo>
                    <a:pt x="1038" y="464"/>
                  </a:moveTo>
                  <a:cubicBezTo>
                    <a:pt x="1043" y="464"/>
                    <a:pt x="1048" y="464"/>
                    <a:pt x="1053" y="464"/>
                  </a:cubicBezTo>
                  <a:cubicBezTo>
                    <a:pt x="1383" y="473"/>
                    <a:pt x="1669" y="759"/>
                    <a:pt x="1669" y="1062"/>
                  </a:cubicBezTo>
                  <a:cubicBezTo>
                    <a:pt x="1660" y="1374"/>
                    <a:pt x="1383" y="1642"/>
                    <a:pt x="1071" y="1642"/>
                  </a:cubicBezTo>
                  <a:cubicBezTo>
                    <a:pt x="759" y="1642"/>
                    <a:pt x="473" y="1357"/>
                    <a:pt x="473" y="1035"/>
                  </a:cubicBezTo>
                  <a:cubicBezTo>
                    <a:pt x="473" y="728"/>
                    <a:pt x="733" y="464"/>
                    <a:pt x="1038" y="464"/>
                  </a:cubicBezTo>
                  <a:close/>
                  <a:moveTo>
                    <a:pt x="1045" y="0"/>
                  </a:moveTo>
                  <a:cubicBezTo>
                    <a:pt x="456" y="0"/>
                    <a:pt x="1" y="452"/>
                    <a:pt x="1" y="1044"/>
                  </a:cubicBezTo>
                  <a:cubicBezTo>
                    <a:pt x="1" y="1633"/>
                    <a:pt x="465" y="2106"/>
                    <a:pt x="1053" y="2106"/>
                  </a:cubicBezTo>
                  <a:cubicBezTo>
                    <a:pt x="1059" y="2106"/>
                    <a:pt x="1065" y="2106"/>
                    <a:pt x="1071" y="2106"/>
                  </a:cubicBezTo>
                  <a:cubicBezTo>
                    <a:pt x="1660" y="2106"/>
                    <a:pt x="2133" y="1654"/>
                    <a:pt x="2142" y="1071"/>
                  </a:cubicBezTo>
                  <a:cubicBezTo>
                    <a:pt x="2151" y="491"/>
                    <a:pt x="1660" y="10"/>
                    <a:pt x="1062" y="1"/>
                  </a:cubicBezTo>
                  <a:cubicBezTo>
                    <a:pt x="1057" y="1"/>
                    <a:pt x="1051" y="0"/>
                    <a:pt x="1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5"/>
            <p:cNvSpPr/>
            <p:nvPr/>
          </p:nvSpPr>
          <p:spPr>
            <a:xfrm>
              <a:off x="5296690" y="1076437"/>
              <a:ext cx="53245" cy="52822"/>
            </a:xfrm>
            <a:custGeom>
              <a:rect b="b" l="l" r="r" t="t"/>
              <a:pathLst>
                <a:path extrusionOk="0" h="2125" w="2142">
                  <a:moveTo>
                    <a:pt x="1081" y="473"/>
                  </a:moveTo>
                  <a:cubicBezTo>
                    <a:pt x="1087" y="473"/>
                    <a:pt x="1092" y="473"/>
                    <a:pt x="1098" y="474"/>
                  </a:cubicBezTo>
                  <a:cubicBezTo>
                    <a:pt x="1428" y="474"/>
                    <a:pt x="1677" y="741"/>
                    <a:pt x="1677" y="1053"/>
                  </a:cubicBezTo>
                  <a:cubicBezTo>
                    <a:pt x="1669" y="1378"/>
                    <a:pt x="1409" y="1642"/>
                    <a:pt x="1087" y="1642"/>
                  </a:cubicBezTo>
                  <a:cubicBezTo>
                    <a:pt x="1081" y="1642"/>
                    <a:pt x="1076" y="1642"/>
                    <a:pt x="1071" y="1642"/>
                  </a:cubicBezTo>
                  <a:cubicBezTo>
                    <a:pt x="750" y="1633"/>
                    <a:pt x="491" y="1375"/>
                    <a:pt x="491" y="1062"/>
                  </a:cubicBezTo>
                  <a:cubicBezTo>
                    <a:pt x="491" y="738"/>
                    <a:pt x="759" y="473"/>
                    <a:pt x="1081" y="473"/>
                  </a:cubicBezTo>
                  <a:close/>
                  <a:moveTo>
                    <a:pt x="1089" y="1"/>
                  </a:moveTo>
                  <a:cubicBezTo>
                    <a:pt x="500" y="10"/>
                    <a:pt x="9" y="474"/>
                    <a:pt x="9" y="1044"/>
                  </a:cubicBezTo>
                  <a:cubicBezTo>
                    <a:pt x="0" y="1628"/>
                    <a:pt x="491" y="2124"/>
                    <a:pt x="1073" y="2124"/>
                  </a:cubicBezTo>
                  <a:cubicBezTo>
                    <a:pt x="1078" y="2124"/>
                    <a:pt x="1083" y="2124"/>
                    <a:pt x="1089" y="2124"/>
                  </a:cubicBezTo>
                  <a:cubicBezTo>
                    <a:pt x="1677" y="2115"/>
                    <a:pt x="2141" y="1642"/>
                    <a:pt x="2141" y="1053"/>
                  </a:cubicBezTo>
                  <a:cubicBezTo>
                    <a:pt x="2141" y="456"/>
                    <a:pt x="1695"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5"/>
            <p:cNvSpPr/>
            <p:nvPr/>
          </p:nvSpPr>
          <p:spPr>
            <a:xfrm>
              <a:off x="5285603" y="1158045"/>
              <a:ext cx="53245" cy="52375"/>
            </a:xfrm>
            <a:custGeom>
              <a:rect b="b" l="l" r="r" t="t"/>
              <a:pathLst>
                <a:path extrusionOk="0" h="2107" w="2142">
                  <a:moveTo>
                    <a:pt x="1097" y="465"/>
                  </a:moveTo>
                  <a:cubicBezTo>
                    <a:pt x="1419" y="465"/>
                    <a:pt x="1686" y="732"/>
                    <a:pt x="1677" y="1044"/>
                  </a:cubicBezTo>
                  <a:cubicBezTo>
                    <a:pt x="1669" y="1369"/>
                    <a:pt x="1401" y="1633"/>
                    <a:pt x="1086" y="1633"/>
                  </a:cubicBezTo>
                  <a:cubicBezTo>
                    <a:pt x="1081" y="1633"/>
                    <a:pt x="1076" y="1633"/>
                    <a:pt x="1071" y="1633"/>
                  </a:cubicBezTo>
                  <a:cubicBezTo>
                    <a:pt x="741" y="1624"/>
                    <a:pt x="482" y="1357"/>
                    <a:pt x="491" y="1018"/>
                  </a:cubicBezTo>
                  <a:cubicBezTo>
                    <a:pt x="509" y="714"/>
                    <a:pt x="776" y="465"/>
                    <a:pt x="1097" y="465"/>
                  </a:cubicBezTo>
                  <a:close/>
                  <a:moveTo>
                    <a:pt x="1098" y="1"/>
                  </a:moveTo>
                  <a:cubicBezTo>
                    <a:pt x="499" y="1"/>
                    <a:pt x="9" y="470"/>
                    <a:pt x="0" y="1035"/>
                  </a:cubicBezTo>
                  <a:cubicBezTo>
                    <a:pt x="0" y="1624"/>
                    <a:pt x="473" y="2097"/>
                    <a:pt x="1062" y="2106"/>
                  </a:cubicBezTo>
                  <a:cubicBezTo>
                    <a:pt x="1677" y="2106"/>
                    <a:pt x="2141" y="1651"/>
                    <a:pt x="2141" y="1044"/>
                  </a:cubicBezTo>
                  <a:cubicBezTo>
                    <a:pt x="2141" y="447"/>
                    <a:pt x="1704" y="1"/>
                    <a:pt x="1115" y="1"/>
                  </a:cubicBezTo>
                  <a:cubicBezTo>
                    <a:pt x="1110" y="1"/>
                    <a:pt x="1104" y="1"/>
                    <a:pt x="1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703" name="Shape 703"/>
        <p:cNvGrpSpPr/>
        <p:nvPr/>
      </p:nvGrpSpPr>
      <p:grpSpPr>
        <a:xfrm>
          <a:off x="0" y="0"/>
          <a:ext cx="0" cy="0"/>
          <a:chOff x="0" y="0"/>
          <a:chExt cx="0" cy="0"/>
        </a:xfrm>
      </p:grpSpPr>
      <p:pic>
        <p:nvPicPr>
          <p:cNvPr id="704" name="Google Shape;704;p26"/>
          <p:cNvPicPr preferRelativeResize="0"/>
          <p:nvPr/>
        </p:nvPicPr>
        <p:blipFill>
          <a:blip r:embed="rId2">
            <a:alphaModFix amt="10000"/>
          </a:blip>
          <a:stretch>
            <a:fillRect/>
          </a:stretch>
        </p:blipFill>
        <p:spPr>
          <a:xfrm>
            <a:off x="0" y="0"/>
            <a:ext cx="9144000" cy="5143500"/>
          </a:xfrm>
          <a:prstGeom prst="rect">
            <a:avLst/>
          </a:prstGeom>
          <a:noFill/>
          <a:ln>
            <a:noFill/>
          </a:ln>
        </p:spPr>
      </p:pic>
      <p:grpSp>
        <p:nvGrpSpPr>
          <p:cNvPr id="705" name="Google Shape;705;p26"/>
          <p:cNvGrpSpPr/>
          <p:nvPr/>
        </p:nvGrpSpPr>
        <p:grpSpPr>
          <a:xfrm>
            <a:off x="220357" y="271087"/>
            <a:ext cx="561620" cy="1556915"/>
            <a:chOff x="34407" y="651137"/>
            <a:chExt cx="561620" cy="1556915"/>
          </a:xfrm>
        </p:grpSpPr>
        <p:grpSp>
          <p:nvGrpSpPr>
            <p:cNvPr id="706" name="Google Shape;706;p26"/>
            <p:cNvGrpSpPr/>
            <p:nvPr/>
          </p:nvGrpSpPr>
          <p:grpSpPr>
            <a:xfrm>
              <a:off x="167818" y="651137"/>
              <a:ext cx="264601" cy="349233"/>
              <a:chOff x="850593" y="1006187"/>
              <a:chExt cx="264601" cy="349233"/>
            </a:xfrm>
          </p:grpSpPr>
          <p:sp>
            <p:nvSpPr>
              <p:cNvPr id="707" name="Google Shape;707;p26"/>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6"/>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26"/>
            <p:cNvGrpSpPr/>
            <p:nvPr/>
          </p:nvGrpSpPr>
          <p:grpSpPr>
            <a:xfrm>
              <a:off x="34407" y="1772811"/>
              <a:ext cx="406405" cy="435241"/>
              <a:chOff x="448257" y="629836"/>
              <a:chExt cx="406405" cy="435241"/>
            </a:xfrm>
          </p:grpSpPr>
          <p:sp>
            <p:nvSpPr>
              <p:cNvPr id="710" name="Google Shape;710;p26"/>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6"/>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 name="Google Shape;712;p26"/>
            <p:cNvGrpSpPr/>
            <p:nvPr/>
          </p:nvGrpSpPr>
          <p:grpSpPr>
            <a:xfrm>
              <a:off x="200686" y="1228883"/>
              <a:ext cx="395341" cy="214294"/>
              <a:chOff x="1168186" y="1892283"/>
              <a:chExt cx="395341" cy="214294"/>
            </a:xfrm>
          </p:grpSpPr>
          <p:sp>
            <p:nvSpPr>
              <p:cNvPr id="713" name="Google Shape;713;p26"/>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6"/>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 name="Google Shape;715;p26"/>
          <p:cNvGrpSpPr/>
          <p:nvPr/>
        </p:nvGrpSpPr>
        <p:grpSpPr>
          <a:xfrm>
            <a:off x="7264680" y="4604091"/>
            <a:ext cx="1352027" cy="457531"/>
            <a:chOff x="3526180" y="4685966"/>
            <a:chExt cx="1352027" cy="457531"/>
          </a:xfrm>
        </p:grpSpPr>
        <p:grpSp>
          <p:nvGrpSpPr>
            <p:cNvPr id="716" name="Google Shape;716;p26"/>
            <p:cNvGrpSpPr/>
            <p:nvPr/>
          </p:nvGrpSpPr>
          <p:grpSpPr>
            <a:xfrm>
              <a:off x="4659929" y="4754375"/>
              <a:ext cx="218279" cy="320717"/>
              <a:chOff x="680192" y="1554412"/>
              <a:chExt cx="218279" cy="320717"/>
            </a:xfrm>
          </p:grpSpPr>
          <p:sp>
            <p:nvSpPr>
              <p:cNvPr id="717" name="Google Shape;717;p26"/>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6"/>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26"/>
            <p:cNvGrpSpPr/>
            <p:nvPr/>
          </p:nvGrpSpPr>
          <p:grpSpPr>
            <a:xfrm>
              <a:off x="3526180" y="4685985"/>
              <a:ext cx="416784" cy="457512"/>
              <a:chOff x="185030" y="1675835"/>
              <a:chExt cx="416784" cy="457512"/>
            </a:xfrm>
          </p:grpSpPr>
          <p:sp>
            <p:nvSpPr>
              <p:cNvPr id="720" name="Google Shape;720;p26"/>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6"/>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26"/>
            <p:cNvGrpSpPr/>
            <p:nvPr/>
          </p:nvGrpSpPr>
          <p:grpSpPr>
            <a:xfrm>
              <a:off x="4192009" y="4685966"/>
              <a:ext cx="270842" cy="234995"/>
              <a:chOff x="1619393" y="339259"/>
              <a:chExt cx="548373" cy="475794"/>
            </a:xfrm>
          </p:grpSpPr>
          <p:sp>
            <p:nvSpPr>
              <p:cNvPr id="723" name="Google Shape;723;p26"/>
              <p:cNvSpPr/>
              <p:nvPr/>
            </p:nvSpPr>
            <p:spPr>
              <a:xfrm>
                <a:off x="1619393" y="3392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6"/>
              <p:cNvSpPr/>
              <p:nvPr/>
            </p:nvSpPr>
            <p:spPr>
              <a:xfrm>
                <a:off x="1619393" y="3392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5" name="Google Shape;725;p26"/>
          <p:cNvSpPr/>
          <p:nvPr/>
        </p:nvSpPr>
        <p:spPr>
          <a:xfrm>
            <a:off x="8508555" y="-659196"/>
            <a:ext cx="966965" cy="2487187"/>
          </a:xfrm>
          <a:custGeom>
            <a:rect b="b" l="l" r="r" t="t"/>
            <a:pathLst>
              <a:path extrusionOk="0" h="86211" w="33517">
                <a:moveTo>
                  <a:pt x="10337" y="548"/>
                </a:moveTo>
                <a:cubicBezTo>
                  <a:pt x="10442" y="548"/>
                  <a:pt x="10547" y="549"/>
                  <a:pt x="10652" y="550"/>
                </a:cubicBezTo>
                <a:cubicBezTo>
                  <a:pt x="11018" y="550"/>
                  <a:pt x="11384" y="550"/>
                  <a:pt x="11750" y="568"/>
                </a:cubicBezTo>
                <a:cubicBezTo>
                  <a:pt x="12249" y="577"/>
                  <a:pt x="12517" y="889"/>
                  <a:pt x="12410" y="1371"/>
                </a:cubicBezTo>
                <a:cubicBezTo>
                  <a:pt x="12142" y="2477"/>
                  <a:pt x="11964" y="3592"/>
                  <a:pt x="11874" y="4725"/>
                </a:cubicBezTo>
                <a:cubicBezTo>
                  <a:pt x="11767" y="6090"/>
                  <a:pt x="11750" y="7455"/>
                  <a:pt x="11803" y="8820"/>
                </a:cubicBezTo>
                <a:cubicBezTo>
                  <a:pt x="11848" y="9793"/>
                  <a:pt x="11910" y="10774"/>
                  <a:pt x="11946" y="11746"/>
                </a:cubicBezTo>
                <a:cubicBezTo>
                  <a:pt x="11964" y="12103"/>
                  <a:pt x="11758" y="12335"/>
                  <a:pt x="11402" y="12406"/>
                </a:cubicBezTo>
                <a:cubicBezTo>
                  <a:pt x="10465" y="12603"/>
                  <a:pt x="9510" y="12674"/>
                  <a:pt x="8583" y="12710"/>
                </a:cubicBezTo>
                <a:cubicBezTo>
                  <a:pt x="8487" y="12710"/>
                  <a:pt x="8404" y="12714"/>
                  <a:pt x="8325" y="12714"/>
                </a:cubicBezTo>
                <a:cubicBezTo>
                  <a:pt x="8285" y="12714"/>
                  <a:pt x="8247" y="12713"/>
                  <a:pt x="8208" y="12710"/>
                </a:cubicBezTo>
                <a:cubicBezTo>
                  <a:pt x="7815" y="12683"/>
                  <a:pt x="7610" y="12505"/>
                  <a:pt x="7566" y="12121"/>
                </a:cubicBezTo>
                <a:cubicBezTo>
                  <a:pt x="7387" y="10569"/>
                  <a:pt x="7155" y="9043"/>
                  <a:pt x="6763" y="7536"/>
                </a:cubicBezTo>
                <a:cubicBezTo>
                  <a:pt x="6308" y="5760"/>
                  <a:pt x="5656" y="4056"/>
                  <a:pt x="4773" y="2451"/>
                </a:cubicBezTo>
                <a:cubicBezTo>
                  <a:pt x="4452" y="1880"/>
                  <a:pt x="4577" y="1567"/>
                  <a:pt x="5193" y="1353"/>
                </a:cubicBezTo>
                <a:cubicBezTo>
                  <a:pt x="6859" y="764"/>
                  <a:pt x="8582" y="548"/>
                  <a:pt x="10337" y="548"/>
                </a:cubicBezTo>
                <a:close/>
                <a:moveTo>
                  <a:pt x="15434" y="13994"/>
                </a:moveTo>
                <a:cubicBezTo>
                  <a:pt x="15666" y="13994"/>
                  <a:pt x="15791" y="14048"/>
                  <a:pt x="15826" y="14324"/>
                </a:cubicBezTo>
                <a:cubicBezTo>
                  <a:pt x="15862" y="14663"/>
                  <a:pt x="15871" y="15011"/>
                  <a:pt x="15871" y="15359"/>
                </a:cubicBezTo>
                <a:cubicBezTo>
                  <a:pt x="15880" y="15511"/>
                  <a:pt x="15809" y="15582"/>
                  <a:pt x="15666" y="15618"/>
                </a:cubicBezTo>
                <a:cubicBezTo>
                  <a:pt x="14845" y="15787"/>
                  <a:pt x="14024" y="15886"/>
                  <a:pt x="13195" y="15912"/>
                </a:cubicBezTo>
                <a:cubicBezTo>
                  <a:pt x="13182" y="15913"/>
                  <a:pt x="13169" y="15913"/>
                  <a:pt x="13157" y="15913"/>
                </a:cubicBezTo>
                <a:cubicBezTo>
                  <a:pt x="12963" y="15913"/>
                  <a:pt x="12828" y="15844"/>
                  <a:pt x="12811" y="15609"/>
                </a:cubicBezTo>
                <a:cubicBezTo>
                  <a:pt x="12797" y="15473"/>
                  <a:pt x="12736" y="15400"/>
                  <a:pt x="12611" y="15400"/>
                </a:cubicBezTo>
                <a:cubicBezTo>
                  <a:pt x="12580" y="15400"/>
                  <a:pt x="12546" y="15404"/>
                  <a:pt x="12508" y="15413"/>
                </a:cubicBezTo>
                <a:cubicBezTo>
                  <a:pt x="12249" y="15457"/>
                  <a:pt x="11990" y="15475"/>
                  <a:pt x="11723" y="15484"/>
                </a:cubicBezTo>
                <a:cubicBezTo>
                  <a:pt x="11562" y="15502"/>
                  <a:pt x="11509" y="15564"/>
                  <a:pt x="11544" y="15725"/>
                </a:cubicBezTo>
                <a:cubicBezTo>
                  <a:pt x="11723" y="16662"/>
                  <a:pt x="11901" y="17598"/>
                  <a:pt x="12080" y="18535"/>
                </a:cubicBezTo>
                <a:cubicBezTo>
                  <a:pt x="12096" y="18643"/>
                  <a:pt x="12128" y="18697"/>
                  <a:pt x="12233" y="18697"/>
                </a:cubicBezTo>
                <a:cubicBezTo>
                  <a:pt x="12241" y="18697"/>
                  <a:pt x="12249" y="18696"/>
                  <a:pt x="12258" y="18696"/>
                </a:cubicBezTo>
                <a:cubicBezTo>
                  <a:pt x="12481" y="18669"/>
                  <a:pt x="12713" y="18651"/>
                  <a:pt x="12945" y="18615"/>
                </a:cubicBezTo>
                <a:cubicBezTo>
                  <a:pt x="13106" y="18598"/>
                  <a:pt x="13052" y="18464"/>
                  <a:pt x="13043" y="18366"/>
                </a:cubicBezTo>
                <a:cubicBezTo>
                  <a:pt x="12990" y="17875"/>
                  <a:pt x="12990" y="17884"/>
                  <a:pt x="13480" y="17804"/>
                </a:cubicBezTo>
                <a:cubicBezTo>
                  <a:pt x="14230" y="17670"/>
                  <a:pt x="14970" y="17572"/>
                  <a:pt x="15728" y="17554"/>
                </a:cubicBezTo>
                <a:cubicBezTo>
                  <a:pt x="15740" y="17553"/>
                  <a:pt x="15752" y="17553"/>
                  <a:pt x="15763" y="17553"/>
                </a:cubicBezTo>
                <a:cubicBezTo>
                  <a:pt x="16005" y="17553"/>
                  <a:pt x="16104" y="17646"/>
                  <a:pt x="16130" y="17911"/>
                </a:cubicBezTo>
                <a:cubicBezTo>
                  <a:pt x="16174" y="18214"/>
                  <a:pt x="16174" y="18517"/>
                  <a:pt x="16183" y="18821"/>
                </a:cubicBezTo>
                <a:cubicBezTo>
                  <a:pt x="16192" y="18999"/>
                  <a:pt x="16121" y="19079"/>
                  <a:pt x="15951" y="19115"/>
                </a:cubicBezTo>
                <a:cubicBezTo>
                  <a:pt x="15122" y="19285"/>
                  <a:pt x="14301" y="19409"/>
                  <a:pt x="13453" y="19409"/>
                </a:cubicBezTo>
                <a:cubicBezTo>
                  <a:pt x="13204" y="19409"/>
                  <a:pt x="13177" y="19240"/>
                  <a:pt x="13159" y="19088"/>
                </a:cubicBezTo>
                <a:cubicBezTo>
                  <a:pt x="13130" y="18850"/>
                  <a:pt x="13066" y="18740"/>
                  <a:pt x="12872" y="18740"/>
                </a:cubicBezTo>
                <a:cubicBezTo>
                  <a:pt x="12827" y="18740"/>
                  <a:pt x="12774" y="18746"/>
                  <a:pt x="12713" y="18758"/>
                </a:cubicBezTo>
                <a:cubicBezTo>
                  <a:pt x="12124" y="18856"/>
                  <a:pt x="12133" y="18830"/>
                  <a:pt x="12240" y="19409"/>
                </a:cubicBezTo>
                <a:cubicBezTo>
                  <a:pt x="12677" y="21747"/>
                  <a:pt x="13114" y="24084"/>
                  <a:pt x="13534" y="26421"/>
                </a:cubicBezTo>
                <a:cubicBezTo>
                  <a:pt x="13891" y="28384"/>
                  <a:pt x="14247" y="30347"/>
                  <a:pt x="14586" y="32318"/>
                </a:cubicBezTo>
                <a:cubicBezTo>
                  <a:pt x="14881" y="34076"/>
                  <a:pt x="15157" y="35833"/>
                  <a:pt x="15425" y="37590"/>
                </a:cubicBezTo>
                <a:cubicBezTo>
                  <a:pt x="15684" y="39250"/>
                  <a:pt x="15942" y="40909"/>
                  <a:pt x="16165" y="42568"/>
                </a:cubicBezTo>
                <a:cubicBezTo>
                  <a:pt x="16362" y="43987"/>
                  <a:pt x="16522" y="45414"/>
                  <a:pt x="16692" y="46841"/>
                </a:cubicBezTo>
                <a:cubicBezTo>
                  <a:pt x="16835" y="48153"/>
                  <a:pt x="16977" y="49473"/>
                  <a:pt x="17111" y="50785"/>
                </a:cubicBezTo>
                <a:cubicBezTo>
                  <a:pt x="17156" y="51213"/>
                  <a:pt x="17182" y="51641"/>
                  <a:pt x="17209" y="52069"/>
                </a:cubicBezTo>
                <a:cubicBezTo>
                  <a:pt x="17227" y="52408"/>
                  <a:pt x="17049" y="52667"/>
                  <a:pt x="16674" y="52801"/>
                </a:cubicBezTo>
                <a:cubicBezTo>
                  <a:pt x="16353" y="52926"/>
                  <a:pt x="16023" y="53015"/>
                  <a:pt x="15657" y="53131"/>
                </a:cubicBezTo>
                <a:cubicBezTo>
                  <a:pt x="14230" y="40356"/>
                  <a:pt x="12802" y="27608"/>
                  <a:pt x="11375" y="14860"/>
                </a:cubicBezTo>
                <a:lnTo>
                  <a:pt x="11375" y="14860"/>
                </a:lnTo>
                <a:cubicBezTo>
                  <a:pt x="11432" y="15267"/>
                  <a:pt x="11443" y="15354"/>
                  <a:pt x="11703" y="15354"/>
                </a:cubicBezTo>
                <a:cubicBezTo>
                  <a:pt x="11767" y="15354"/>
                  <a:pt x="11847" y="15349"/>
                  <a:pt x="11946" y="15341"/>
                </a:cubicBezTo>
                <a:cubicBezTo>
                  <a:pt x="12053" y="15341"/>
                  <a:pt x="12160" y="15333"/>
                  <a:pt x="12258" y="15315"/>
                </a:cubicBezTo>
                <a:cubicBezTo>
                  <a:pt x="12740" y="15234"/>
                  <a:pt x="12767" y="15225"/>
                  <a:pt x="12668" y="14735"/>
                </a:cubicBezTo>
                <a:cubicBezTo>
                  <a:pt x="12606" y="14405"/>
                  <a:pt x="12704" y="14298"/>
                  <a:pt x="13034" y="14244"/>
                </a:cubicBezTo>
                <a:cubicBezTo>
                  <a:pt x="13828" y="14119"/>
                  <a:pt x="14622" y="13994"/>
                  <a:pt x="15434" y="13994"/>
                </a:cubicBezTo>
                <a:close/>
                <a:moveTo>
                  <a:pt x="10486" y="13135"/>
                </a:moveTo>
                <a:cubicBezTo>
                  <a:pt x="10614" y="13135"/>
                  <a:pt x="10599" y="13261"/>
                  <a:pt x="10608" y="13343"/>
                </a:cubicBezTo>
                <a:cubicBezTo>
                  <a:pt x="10697" y="14164"/>
                  <a:pt x="10786" y="14994"/>
                  <a:pt x="10884" y="15814"/>
                </a:cubicBezTo>
                <a:cubicBezTo>
                  <a:pt x="11045" y="17242"/>
                  <a:pt x="11205" y="18669"/>
                  <a:pt x="11366" y="20096"/>
                </a:cubicBezTo>
                <a:cubicBezTo>
                  <a:pt x="11518" y="21497"/>
                  <a:pt x="11669" y="22898"/>
                  <a:pt x="11830" y="24289"/>
                </a:cubicBezTo>
                <a:cubicBezTo>
                  <a:pt x="11990" y="25708"/>
                  <a:pt x="12151" y="27126"/>
                  <a:pt x="12312" y="28545"/>
                </a:cubicBezTo>
                <a:cubicBezTo>
                  <a:pt x="12472" y="29945"/>
                  <a:pt x="12624" y="31346"/>
                  <a:pt x="12775" y="32737"/>
                </a:cubicBezTo>
                <a:cubicBezTo>
                  <a:pt x="12918" y="33968"/>
                  <a:pt x="13061" y="35200"/>
                  <a:pt x="13195" y="36431"/>
                </a:cubicBezTo>
                <a:cubicBezTo>
                  <a:pt x="13355" y="37831"/>
                  <a:pt x="13507" y="39223"/>
                  <a:pt x="13659" y="40624"/>
                </a:cubicBezTo>
                <a:cubicBezTo>
                  <a:pt x="13819" y="42033"/>
                  <a:pt x="13980" y="43443"/>
                  <a:pt x="14131" y="44843"/>
                </a:cubicBezTo>
                <a:cubicBezTo>
                  <a:pt x="14292" y="46253"/>
                  <a:pt x="14453" y="47662"/>
                  <a:pt x="14604" y="49072"/>
                </a:cubicBezTo>
                <a:cubicBezTo>
                  <a:pt x="14738" y="50285"/>
                  <a:pt x="14881" y="51489"/>
                  <a:pt x="15015" y="52703"/>
                </a:cubicBezTo>
                <a:cubicBezTo>
                  <a:pt x="15024" y="52801"/>
                  <a:pt x="15041" y="52908"/>
                  <a:pt x="15059" y="53015"/>
                </a:cubicBezTo>
                <a:cubicBezTo>
                  <a:pt x="15050" y="53122"/>
                  <a:pt x="15113" y="53265"/>
                  <a:pt x="14925" y="53274"/>
                </a:cubicBezTo>
                <a:cubicBezTo>
                  <a:pt x="14917" y="53274"/>
                  <a:pt x="14908" y="53275"/>
                  <a:pt x="14901" y="53275"/>
                </a:cubicBezTo>
                <a:cubicBezTo>
                  <a:pt x="14744" y="53275"/>
                  <a:pt x="14800" y="53109"/>
                  <a:pt x="14792" y="53024"/>
                </a:cubicBezTo>
                <a:cubicBezTo>
                  <a:pt x="14542" y="50883"/>
                  <a:pt x="14319" y="48733"/>
                  <a:pt x="14078" y="46583"/>
                </a:cubicBezTo>
                <a:cubicBezTo>
                  <a:pt x="13873" y="44799"/>
                  <a:pt x="13659" y="43014"/>
                  <a:pt x="13462" y="41230"/>
                </a:cubicBezTo>
                <a:cubicBezTo>
                  <a:pt x="13266" y="39464"/>
                  <a:pt x="13079" y="37689"/>
                  <a:pt x="12874" y="35913"/>
                </a:cubicBezTo>
                <a:cubicBezTo>
                  <a:pt x="12695" y="34316"/>
                  <a:pt x="12508" y="32720"/>
                  <a:pt x="12329" y="31132"/>
                </a:cubicBezTo>
                <a:cubicBezTo>
                  <a:pt x="12178" y="29731"/>
                  <a:pt x="12026" y="28330"/>
                  <a:pt x="11874" y="26930"/>
                </a:cubicBezTo>
                <a:cubicBezTo>
                  <a:pt x="11714" y="25529"/>
                  <a:pt x="11553" y="24120"/>
                  <a:pt x="11393" y="22710"/>
                </a:cubicBezTo>
                <a:cubicBezTo>
                  <a:pt x="11232" y="21327"/>
                  <a:pt x="11080" y="19936"/>
                  <a:pt x="10929" y="18553"/>
                </a:cubicBezTo>
                <a:cubicBezTo>
                  <a:pt x="10786" y="17322"/>
                  <a:pt x="10652" y="16091"/>
                  <a:pt x="10518" y="14860"/>
                </a:cubicBezTo>
                <a:cubicBezTo>
                  <a:pt x="10456" y="14360"/>
                  <a:pt x="10402" y="13852"/>
                  <a:pt x="10358" y="13352"/>
                </a:cubicBezTo>
                <a:cubicBezTo>
                  <a:pt x="10349" y="13272"/>
                  <a:pt x="10286" y="13156"/>
                  <a:pt x="10447" y="13138"/>
                </a:cubicBezTo>
                <a:cubicBezTo>
                  <a:pt x="10461" y="13136"/>
                  <a:pt x="10474" y="13135"/>
                  <a:pt x="10486" y="13135"/>
                </a:cubicBezTo>
                <a:close/>
                <a:moveTo>
                  <a:pt x="9644" y="13224"/>
                </a:moveTo>
                <a:cubicBezTo>
                  <a:pt x="9735" y="13224"/>
                  <a:pt x="9743" y="13290"/>
                  <a:pt x="9751" y="13370"/>
                </a:cubicBezTo>
                <a:cubicBezTo>
                  <a:pt x="9831" y="14093"/>
                  <a:pt x="9912" y="14815"/>
                  <a:pt x="9992" y="15529"/>
                </a:cubicBezTo>
                <a:cubicBezTo>
                  <a:pt x="10135" y="16760"/>
                  <a:pt x="10269" y="17991"/>
                  <a:pt x="10402" y="19222"/>
                </a:cubicBezTo>
                <a:cubicBezTo>
                  <a:pt x="10563" y="20623"/>
                  <a:pt x="10724" y="22023"/>
                  <a:pt x="10884" y="23415"/>
                </a:cubicBezTo>
                <a:cubicBezTo>
                  <a:pt x="11045" y="24851"/>
                  <a:pt x="11205" y="26296"/>
                  <a:pt x="11366" y="27733"/>
                </a:cubicBezTo>
                <a:cubicBezTo>
                  <a:pt x="11518" y="29133"/>
                  <a:pt x="11669" y="30525"/>
                  <a:pt x="11830" y="31926"/>
                </a:cubicBezTo>
                <a:cubicBezTo>
                  <a:pt x="11990" y="33344"/>
                  <a:pt x="12151" y="34762"/>
                  <a:pt x="12312" y="36181"/>
                </a:cubicBezTo>
                <a:cubicBezTo>
                  <a:pt x="12472" y="37581"/>
                  <a:pt x="12624" y="38973"/>
                  <a:pt x="12775" y="40374"/>
                </a:cubicBezTo>
                <a:cubicBezTo>
                  <a:pt x="12918" y="41605"/>
                  <a:pt x="13061" y="42836"/>
                  <a:pt x="13195" y="44067"/>
                </a:cubicBezTo>
                <a:cubicBezTo>
                  <a:pt x="13355" y="45459"/>
                  <a:pt x="13507" y="46859"/>
                  <a:pt x="13659" y="48260"/>
                </a:cubicBezTo>
                <a:cubicBezTo>
                  <a:pt x="13819" y="49669"/>
                  <a:pt x="13980" y="51070"/>
                  <a:pt x="14140" y="52480"/>
                </a:cubicBezTo>
                <a:cubicBezTo>
                  <a:pt x="14167" y="52729"/>
                  <a:pt x="14194" y="52979"/>
                  <a:pt x="14221" y="53220"/>
                </a:cubicBezTo>
                <a:cubicBezTo>
                  <a:pt x="14238" y="53345"/>
                  <a:pt x="14212" y="53416"/>
                  <a:pt x="14078" y="53416"/>
                </a:cubicBezTo>
                <a:cubicBezTo>
                  <a:pt x="14073" y="53417"/>
                  <a:pt x="14067" y="53417"/>
                  <a:pt x="14063" y="53417"/>
                </a:cubicBezTo>
                <a:cubicBezTo>
                  <a:pt x="13954" y="53417"/>
                  <a:pt x="13962" y="53324"/>
                  <a:pt x="13953" y="53247"/>
                </a:cubicBezTo>
                <a:cubicBezTo>
                  <a:pt x="13721" y="51132"/>
                  <a:pt x="13489" y="49009"/>
                  <a:pt x="13257" y="46895"/>
                </a:cubicBezTo>
                <a:cubicBezTo>
                  <a:pt x="13052" y="45111"/>
                  <a:pt x="12838" y="43327"/>
                  <a:pt x="12642" y="41542"/>
                </a:cubicBezTo>
                <a:cubicBezTo>
                  <a:pt x="12445" y="39776"/>
                  <a:pt x="12258" y="38001"/>
                  <a:pt x="12053" y="36225"/>
                </a:cubicBezTo>
                <a:cubicBezTo>
                  <a:pt x="11883" y="34629"/>
                  <a:pt x="11696" y="33032"/>
                  <a:pt x="11509" y="31435"/>
                </a:cubicBezTo>
                <a:cubicBezTo>
                  <a:pt x="11357" y="30043"/>
                  <a:pt x="11205" y="28643"/>
                  <a:pt x="11054" y="27242"/>
                </a:cubicBezTo>
                <a:cubicBezTo>
                  <a:pt x="10893" y="25841"/>
                  <a:pt x="10733" y="24432"/>
                  <a:pt x="10572" y="23022"/>
                </a:cubicBezTo>
                <a:cubicBezTo>
                  <a:pt x="10411" y="21613"/>
                  <a:pt x="10260" y="20203"/>
                  <a:pt x="10108" y="18803"/>
                </a:cubicBezTo>
                <a:cubicBezTo>
                  <a:pt x="9947" y="17393"/>
                  <a:pt x="9787" y="15984"/>
                  <a:pt x="9626" y="14574"/>
                </a:cubicBezTo>
                <a:cubicBezTo>
                  <a:pt x="9582" y="14182"/>
                  <a:pt x="9537" y="13780"/>
                  <a:pt x="9484" y="13388"/>
                </a:cubicBezTo>
                <a:cubicBezTo>
                  <a:pt x="9466" y="13272"/>
                  <a:pt x="9510" y="13245"/>
                  <a:pt x="9608" y="13227"/>
                </a:cubicBezTo>
                <a:cubicBezTo>
                  <a:pt x="9622" y="13225"/>
                  <a:pt x="9633" y="13224"/>
                  <a:pt x="9644" y="13224"/>
                </a:cubicBezTo>
                <a:close/>
                <a:moveTo>
                  <a:pt x="8761" y="13261"/>
                </a:moveTo>
                <a:cubicBezTo>
                  <a:pt x="8889" y="13261"/>
                  <a:pt x="8904" y="13352"/>
                  <a:pt x="8913" y="13450"/>
                </a:cubicBezTo>
                <a:cubicBezTo>
                  <a:pt x="9020" y="14440"/>
                  <a:pt x="9127" y="15431"/>
                  <a:pt x="9243" y="16421"/>
                </a:cubicBezTo>
                <a:cubicBezTo>
                  <a:pt x="9359" y="17465"/>
                  <a:pt x="9475" y="18508"/>
                  <a:pt x="9591" y="19552"/>
                </a:cubicBezTo>
                <a:cubicBezTo>
                  <a:pt x="9707" y="20578"/>
                  <a:pt x="9823" y="21595"/>
                  <a:pt x="9939" y="22621"/>
                </a:cubicBezTo>
                <a:cubicBezTo>
                  <a:pt x="10055" y="23674"/>
                  <a:pt x="10170" y="24726"/>
                  <a:pt x="10286" y="25779"/>
                </a:cubicBezTo>
                <a:cubicBezTo>
                  <a:pt x="10402" y="26787"/>
                  <a:pt x="10518" y="27795"/>
                  <a:pt x="10625" y="28812"/>
                </a:cubicBezTo>
                <a:cubicBezTo>
                  <a:pt x="10768" y="30052"/>
                  <a:pt x="10911" y="31292"/>
                  <a:pt x="11045" y="32532"/>
                </a:cubicBezTo>
                <a:cubicBezTo>
                  <a:pt x="11161" y="33540"/>
                  <a:pt x="11277" y="34548"/>
                  <a:pt x="11384" y="35565"/>
                </a:cubicBezTo>
                <a:cubicBezTo>
                  <a:pt x="11526" y="36805"/>
                  <a:pt x="11660" y="38045"/>
                  <a:pt x="11803" y="39285"/>
                </a:cubicBezTo>
                <a:cubicBezTo>
                  <a:pt x="11919" y="40293"/>
                  <a:pt x="12026" y="41310"/>
                  <a:pt x="12142" y="42319"/>
                </a:cubicBezTo>
                <a:cubicBezTo>
                  <a:pt x="12267" y="43380"/>
                  <a:pt x="12383" y="44442"/>
                  <a:pt x="12499" y="45503"/>
                </a:cubicBezTo>
                <a:cubicBezTo>
                  <a:pt x="12633" y="46717"/>
                  <a:pt x="12767" y="47930"/>
                  <a:pt x="12900" y="49134"/>
                </a:cubicBezTo>
                <a:cubicBezTo>
                  <a:pt x="13016" y="50178"/>
                  <a:pt x="13141" y="51222"/>
                  <a:pt x="13257" y="52265"/>
                </a:cubicBezTo>
                <a:cubicBezTo>
                  <a:pt x="13302" y="52631"/>
                  <a:pt x="13329" y="52997"/>
                  <a:pt x="13382" y="53354"/>
                </a:cubicBezTo>
                <a:cubicBezTo>
                  <a:pt x="13400" y="53479"/>
                  <a:pt x="13346" y="53497"/>
                  <a:pt x="13257" y="53505"/>
                </a:cubicBezTo>
                <a:cubicBezTo>
                  <a:pt x="12988" y="53544"/>
                  <a:pt x="12723" y="53562"/>
                  <a:pt x="12459" y="53562"/>
                </a:cubicBezTo>
                <a:cubicBezTo>
                  <a:pt x="12293" y="53562"/>
                  <a:pt x="12129" y="53555"/>
                  <a:pt x="11964" y="53541"/>
                </a:cubicBezTo>
                <a:cubicBezTo>
                  <a:pt x="11616" y="53505"/>
                  <a:pt x="11366" y="53220"/>
                  <a:pt x="11312" y="52863"/>
                </a:cubicBezTo>
                <a:cubicBezTo>
                  <a:pt x="11054" y="51132"/>
                  <a:pt x="10822" y="49393"/>
                  <a:pt x="10670" y="47644"/>
                </a:cubicBezTo>
                <a:cubicBezTo>
                  <a:pt x="10527" y="46065"/>
                  <a:pt x="10376" y="44495"/>
                  <a:pt x="10251" y="42907"/>
                </a:cubicBezTo>
                <a:cubicBezTo>
                  <a:pt x="10135" y="41525"/>
                  <a:pt x="10063" y="40142"/>
                  <a:pt x="9974" y="38759"/>
                </a:cubicBezTo>
                <a:cubicBezTo>
                  <a:pt x="9876" y="37127"/>
                  <a:pt x="9778" y="35485"/>
                  <a:pt x="9680" y="33853"/>
                </a:cubicBezTo>
                <a:cubicBezTo>
                  <a:pt x="9608" y="32541"/>
                  <a:pt x="9546" y="31230"/>
                  <a:pt x="9475" y="29909"/>
                </a:cubicBezTo>
                <a:cubicBezTo>
                  <a:pt x="9394" y="28357"/>
                  <a:pt x="9314" y="26805"/>
                  <a:pt x="9243" y="25253"/>
                </a:cubicBezTo>
                <a:cubicBezTo>
                  <a:pt x="9171" y="23897"/>
                  <a:pt x="9100" y="22541"/>
                  <a:pt x="9038" y="21194"/>
                </a:cubicBezTo>
                <a:cubicBezTo>
                  <a:pt x="9011" y="20623"/>
                  <a:pt x="8975" y="20052"/>
                  <a:pt x="8966" y="19490"/>
                </a:cubicBezTo>
                <a:cubicBezTo>
                  <a:pt x="8966" y="19291"/>
                  <a:pt x="8905" y="19201"/>
                  <a:pt x="8754" y="19201"/>
                </a:cubicBezTo>
                <a:cubicBezTo>
                  <a:pt x="8721" y="19201"/>
                  <a:pt x="8685" y="19205"/>
                  <a:pt x="8645" y="19213"/>
                </a:cubicBezTo>
                <a:cubicBezTo>
                  <a:pt x="8440" y="19240"/>
                  <a:pt x="8226" y="19258"/>
                  <a:pt x="8021" y="19276"/>
                </a:cubicBezTo>
                <a:cubicBezTo>
                  <a:pt x="7842" y="19293"/>
                  <a:pt x="7860" y="19409"/>
                  <a:pt x="7860" y="19525"/>
                </a:cubicBezTo>
                <a:cubicBezTo>
                  <a:pt x="7860" y="20016"/>
                  <a:pt x="7860" y="20007"/>
                  <a:pt x="7396" y="20105"/>
                </a:cubicBezTo>
                <a:cubicBezTo>
                  <a:pt x="6825" y="20221"/>
                  <a:pt x="6254" y="20293"/>
                  <a:pt x="5844" y="20302"/>
                </a:cubicBezTo>
                <a:cubicBezTo>
                  <a:pt x="5564" y="20316"/>
                  <a:pt x="5367" y="20332"/>
                  <a:pt x="5226" y="20332"/>
                </a:cubicBezTo>
                <a:cubicBezTo>
                  <a:pt x="4837" y="20332"/>
                  <a:pt x="4873" y="20205"/>
                  <a:pt x="4755" y="19543"/>
                </a:cubicBezTo>
                <a:cubicBezTo>
                  <a:pt x="4622" y="18812"/>
                  <a:pt x="4657" y="18803"/>
                  <a:pt x="5407" y="18687"/>
                </a:cubicBezTo>
                <a:cubicBezTo>
                  <a:pt x="6094" y="18580"/>
                  <a:pt x="6780" y="18499"/>
                  <a:pt x="7476" y="18491"/>
                </a:cubicBezTo>
                <a:cubicBezTo>
                  <a:pt x="7673" y="18491"/>
                  <a:pt x="7780" y="18517"/>
                  <a:pt x="7797" y="18749"/>
                </a:cubicBezTo>
                <a:cubicBezTo>
                  <a:pt x="7831" y="19073"/>
                  <a:pt x="7849" y="19157"/>
                  <a:pt x="8034" y="19157"/>
                </a:cubicBezTo>
                <a:cubicBezTo>
                  <a:pt x="8099" y="19157"/>
                  <a:pt x="8184" y="19147"/>
                  <a:pt x="8297" y="19133"/>
                </a:cubicBezTo>
                <a:cubicBezTo>
                  <a:pt x="8922" y="19070"/>
                  <a:pt x="8930" y="19061"/>
                  <a:pt x="8904" y="18455"/>
                </a:cubicBezTo>
                <a:cubicBezTo>
                  <a:pt x="8868" y="17652"/>
                  <a:pt x="8814" y="16858"/>
                  <a:pt x="8779" y="16064"/>
                </a:cubicBezTo>
                <a:cubicBezTo>
                  <a:pt x="8771" y="15925"/>
                  <a:pt x="8743" y="15853"/>
                  <a:pt x="8621" y="15853"/>
                </a:cubicBezTo>
                <a:cubicBezTo>
                  <a:pt x="8602" y="15853"/>
                  <a:pt x="8580" y="15855"/>
                  <a:pt x="8556" y="15859"/>
                </a:cubicBezTo>
                <a:cubicBezTo>
                  <a:pt x="8270" y="15895"/>
                  <a:pt x="7976" y="15912"/>
                  <a:pt x="7682" y="15939"/>
                </a:cubicBezTo>
                <a:cubicBezTo>
                  <a:pt x="7485" y="15948"/>
                  <a:pt x="7423" y="16055"/>
                  <a:pt x="7441" y="16225"/>
                </a:cubicBezTo>
                <a:cubicBezTo>
                  <a:pt x="7458" y="16448"/>
                  <a:pt x="7369" y="16528"/>
                  <a:pt x="7146" y="16581"/>
                </a:cubicBezTo>
                <a:cubicBezTo>
                  <a:pt x="6343" y="16760"/>
                  <a:pt x="5532" y="16822"/>
                  <a:pt x="4711" y="16840"/>
                </a:cubicBezTo>
                <a:cubicBezTo>
                  <a:pt x="4701" y="16841"/>
                  <a:pt x="4691" y="16841"/>
                  <a:pt x="4681" y="16841"/>
                </a:cubicBezTo>
                <a:cubicBezTo>
                  <a:pt x="4495" y="16841"/>
                  <a:pt x="4397" y="16759"/>
                  <a:pt x="4363" y="16573"/>
                </a:cubicBezTo>
                <a:cubicBezTo>
                  <a:pt x="4292" y="16234"/>
                  <a:pt x="4229" y="15895"/>
                  <a:pt x="4220" y="15547"/>
                </a:cubicBezTo>
                <a:cubicBezTo>
                  <a:pt x="4211" y="15368"/>
                  <a:pt x="4274" y="15270"/>
                  <a:pt x="4443" y="15234"/>
                </a:cubicBezTo>
                <a:cubicBezTo>
                  <a:pt x="5317" y="15011"/>
                  <a:pt x="6210" y="14976"/>
                  <a:pt x="7093" y="14913"/>
                </a:cubicBezTo>
                <a:cubicBezTo>
                  <a:pt x="7102" y="14913"/>
                  <a:pt x="7110" y="14912"/>
                  <a:pt x="7119" y="14912"/>
                </a:cubicBezTo>
                <a:cubicBezTo>
                  <a:pt x="7248" y="14912"/>
                  <a:pt x="7343" y="14977"/>
                  <a:pt x="7351" y="15127"/>
                </a:cubicBezTo>
                <a:cubicBezTo>
                  <a:pt x="7351" y="15145"/>
                  <a:pt x="7351" y="15172"/>
                  <a:pt x="7360" y="15190"/>
                </a:cubicBezTo>
                <a:cubicBezTo>
                  <a:pt x="7450" y="15386"/>
                  <a:pt x="7307" y="15680"/>
                  <a:pt x="7494" y="15805"/>
                </a:cubicBezTo>
                <a:cubicBezTo>
                  <a:pt x="7545" y="15843"/>
                  <a:pt x="7604" y="15856"/>
                  <a:pt x="7666" y="15856"/>
                </a:cubicBezTo>
                <a:cubicBezTo>
                  <a:pt x="7812" y="15856"/>
                  <a:pt x="7981" y="15785"/>
                  <a:pt x="8136" y="15779"/>
                </a:cubicBezTo>
                <a:cubicBezTo>
                  <a:pt x="8725" y="15743"/>
                  <a:pt x="8734" y="15725"/>
                  <a:pt x="8716" y="15145"/>
                </a:cubicBezTo>
                <a:cubicBezTo>
                  <a:pt x="8699" y="14583"/>
                  <a:pt x="8663" y="14030"/>
                  <a:pt x="8636" y="13477"/>
                </a:cubicBezTo>
                <a:cubicBezTo>
                  <a:pt x="8636" y="13397"/>
                  <a:pt x="8565" y="13281"/>
                  <a:pt x="8725" y="13263"/>
                </a:cubicBezTo>
                <a:cubicBezTo>
                  <a:pt x="8738" y="13261"/>
                  <a:pt x="8750" y="13261"/>
                  <a:pt x="8761" y="13261"/>
                </a:cubicBezTo>
                <a:close/>
                <a:moveTo>
                  <a:pt x="15069" y="53824"/>
                </a:moveTo>
                <a:cubicBezTo>
                  <a:pt x="15238" y="53824"/>
                  <a:pt x="15185" y="53969"/>
                  <a:pt x="15202" y="54076"/>
                </a:cubicBezTo>
                <a:cubicBezTo>
                  <a:pt x="15487" y="56583"/>
                  <a:pt x="15764" y="59099"/>
                  <a:pt x="16049" y="61615"/>
                </a:cubicBezTo>
                <a:cubicBezTo>
                  <a:pt x="16067" y="61731"/>
                  <a:pt x="16121" y="61864"/>
                  <a:pt x="15916" y="61891"/>
                </a:cubicBezTo>
                <a:cubicBezTo>
                  <a:pt x="15905" y="61892"/>
                  <a:pt x="15894" y="61893"/>
                  <a:pt x="15884" y="61893"/>
                </a:cubicBezTo>
                <a:cubicBezTo>
                  <a:pt x="15705" y="61893"/>
                  <a:pt x="15736" y="61743"/>
                  <a:pt x="15719" y="61641"/>
                </a:cubicBezTo>
                <a:cubicBezTo>
                  <a:pt x="15568" y="60268"/>
                  <a:pt x="15416" y="58894"/>
                  <a:pt x="15255" y="57511"/>
                </a:cubicBezTo>
                <a:cubicBezTo>
                  <a:pt x="15131" y="56378"/>
                  <a:pt x="15006" y="55236"/>
                  <a:pt x="14881" y="54112"/>
                </a:cubicBezTo>
                <a:cubicBezTo>
                  <a:pt x="14881" y="53987"/>
                  <a:pt x="14809" y="53844"/>
                  <a:pt x="15024" y="53827"/>
                </a:cubicBezTo>
                <a:cubicBezTo>
                  <a:pt x="15040" y="53825"/>
                  <a:pt x="15055" y="53824"/>
                  <a:pt x="15069" y="53824"/>
                </a:cubicBezTo>
                <a:close/>
                <a:moveTo>
                  <a:pt x="14233" y="53956"/>
                </a:moveTo>
                <a:cubicBezTo>
                  <a:pt x="14346" y="53956"/>
                  <a:pt x="14348" y="54045"/>
                  <a:pt x="14363" y="54148"/>
                </a:cubicBezTo>
                <a:cubicBezTo>
                  <a:pt x="14640" y="56646"/>
                  <a:pt x="14916" y="59152"/>
                  <a:pt x="15193" y="61650"/>
                </a:cubicBezTo>
                <a:cubicBezTo>
                  <a:pt x="15202" y="61695"/>
                  <a:pt x="15202" y="61740"/>
                  <a:pt x="15211" y="61775"/>
                </a:cubicBezTo>
                <a:cubicBezTo>
                  <a:pt x="15220" y="61882"/>
                  <a:pt x="15220" y="61963"/>
                  <a:pt x="15077" y="61971"/>
                </a:cubicBezTo>
                <a:cubicBezTo>
                  <a:pt x="15067" y="61972"/>
                  <a:pt x="15057" y="61973"/>
                  <a:pt x="15048" y="61973"/>
                </a:cubicBezTo>
                <a:cubicBezTo>
                  <a:pt x="14944" y="61973"/>
                  <a:pt x="14897" y="61925"/>
                  <a:pt x="14881" y="61802"/>
                </a:cubicBezTo>
                <a:cubicBezTo>
                  <a:pt x="14720" y="60285"/>
                  <a:pt x="14542" y="58778"/>
                  <a:pt x="14372" y="57261"/>
                </a:cubicBezTo>
                <a:cubicBezTo>
                  <a:pt x="14265" y="56244"/>
                  <a:pt x="14149" y="55218"/>
                  <a:pt x="14033" y="54201"/>
                </a:cubicBezTo>
                <a:cubicBezTo>
                  <a:pt x="14015" y="54067"/>
                  <a:pt x="14015" y="53978"/>
                  <a:pt x="14185" y="53960"/>
                </a:cubicBezTo>
                <a:cubicBezTo>
                  <a:pt x="14203" y="53957"/>
                  <a:pt x="14219" y="53956"/>
                  <a:pt x="14233" y="53956"/>
                </a:cubicBezTo>
                <a:close/>
                <a:moveTo>
                  <a:pt x="20275" y="62047"/>
                </a:moveTo>
                <a:cubicBezTo>
                  <a:pt x="20563" y="62047"/>
                  <a:pt x="20667" y="62153"/>
                  <a:pt x="20715" y="62471"/>
                </a:cubicBezTo>
                <a:cubicBezTo>
                  <a:pt x="20760" y="62757"/>
                  <a:pt x="20778" y="63033"/>
                  <a:pt x="20822" y="63452"/>
                </a:cubicBezTo>
                <a:cubicBezTo>
                  <a:pt x="20849" y="63622"/>
                  <a:pt x="20671" y="63738"/>
                  <a:pt x="20412" y="63782"/>
                </a:cubicBezTo>
                <a:cubicBezTo>
                  <a:pt x="19306" y="63979"/>
                  <a:pt x="18199" y="64130"/>
                  <a:pt x="17093" y="64282"/>
                </a:cubicBezTo>
                <a:cubicBezTo>
                  <a:pt x="17072" y="64285"/>
                  <a:pt x="17053" y="64286"/>
                  <a:pt x="17036" y="64286"/>
                </a:cubicBezTo>
                <a:cubicBezTo>
                  <a:pt x="16877" y="64286"/>
                  <a:pt x="16868" y="64180"/>
                  <a:pt x="16852" y="64059"/>
                </a:cubicBezTo>
                <a:cubicBezTo>
                  <a:pt x="16799" y="63559"/>
                  <a:pt x="16763" y="63051"/>
                  <a:pt x="16692" y="62560"/>
                </a:cubicBezTo>
                <a:cubicBezTo>
                  <a:pt x="16665" y="62382"/>
                  <a:pt x="16710" y="62337"/>
                  <a:pt x="16870" y="62328"/>
                </a:cubicBezTo>
                <a:cubicBezTo>
                  <a:pt x="17477" y="62275"/>
                  <a:pt x="18083" y="62221"/>
                  <a:pt x="18690" y="62168"/>
                </a:cubicBezTo>
                <a:cubicBezTo>
                  <a:pt x="19181" y="62123"/>
                  <a:pt x="19671" y="62096"/>
                  <a:pt x="20162" y="62052"/>
                </a:cubicBezTo>
                <a:cubicBezTo>
                  <a:pt x="20202" y="62049"/>
                  <a:pt x="20240" y="62047"/>
                  <a:pt x="20275" y="62047"/>
                </a:cubicBezTo>
                <a:close/>
                <a:moveTo>
                  <a:pt x="15999" y="62408"/>
                </a:moveTo>
                <a:cubicBezTo>
                  <a:pt x="16146" y="62408"/>
                  <a:pt x="16131" y="62502"/>
                  <a:pt x="16148" y="62605"/>
                </a:cubicBezTo>
                <a:cubicBezTo>
                  <a:pt x="16201" y="63131"/>
                  <a:pt x="16264" y="63666"/>
                  <a:pt x="16335" y="64246"/>
                </a:cubicBezTo>
                <a:cubicBezTo>
                  <a:pt x="16353" y="64318"/>
                  <a:pt x="16299" y="64362"/>
                  <a:pt x="16183" y="64371"/>
                </a:cubicBezTo>
                <a:cubicBezTo>
                  <a:pt x="16169" y="64373"/>
                  <a:pt x="16155" y="64374"/>
                  <a:pt x="16143" y="64374"/>
                </a:cubicBezTo>
                <a:cubicBezTo>
                  <a:pt x="16039" y="64374"/>
                  <a:pt x="16031" y="64307"/>
                  <a:pt x="16023" y="64211"/>
                </a:cubicBezTo>
                <a:cubicBezTo>
                  <a:pt x="15969" y="63693"/>
                  <a:pt x="15898" y="63167"/>
                  <a:pt x="15844" y="62649"/>
                </a:cubicBezTo>
                <a:cubicBezTo>
                  <a:pt x="15835" y="62542"/>
                  <a:pt x="15782" y="62418"/>
                  <a:pt x="15978" y="62409"/>
                </a:cubicBezTo>
                <a:cubicBezTo>
                  <a:pt x="15985" y="62408"/>
                  <a:pt x="15992" y="62408"/>
                  <a:pt x="15999" y="62408"/>
                </a:cubicBezTo>
                <a:close/>
                <a:moveTo>
                  <a:pt x="15166" y="62489"/>
                </a:moveTo>
                <a:cubicBezTo>
                  <a:pt x="15380" y="62489"/>
                  <a:pt x="15291" y="62667"/>
                  <a:pt x="15309" y="62774"/>
                </a:cubicBezTo>
                <a:cubicBezTo>
                  <a:pt x="15371" y="63256"/>
                  <a:pt x="15425" y="63747"/>
                  <a:pt x="15479" y="64229"/>
                </a:cubicBezTo>
                <a:cubicBezTo>
                  <a:pt x="15487" y="64336"/>
                  <a:pt x="15541" y="64434"/>
                  <a:pt x="15371" y="64469"/>
                </a:cubicBezTo>
                <a:cubicBezTo>
                  <a:pt x="15348" y="64474"/>
                  <a:pt x="15328" y="64476"/>
                  <a:pt x="15310" y="64476"/>
                </a:cubicBezTo>
                <a:cubicBezTo>
                  <a:pt x="15186" y="64476"/>
                  <a:pt x="15191" y="64375"/>
                  <a:pt x="15175" y="64273"/>
                </a:cubicBezTo>
                <a:cubicBezTo>
                  <a:pt x="15122" y="63774"/>
                  <a:pt x="15059" y="63283"/>
                  <a:pt x="15015" y="62873"/>
                </a:cubicBezTo>
                <a:cubicBezTo>
                  <a:pt x="15006" y="62658"/>
                  <a:pt x="14934" y="62489"/>
                  <a:pt x="15166" y="62489"/>
                </a:cubicBezTo>
                <a:close/>
                <a:moveTo>
                  <a:pt x="14260" y="62598"/>
                </a:moveTo>
                <a:cubicBezTo>
                  <a:pt x="14396" y="62598"/>
                  <a:pt x="14455" y="62664"/>
                  <a:pt x="14470" y="62837"/>
                </a:cubicBezTo>
                <a:cubicBezTo>
                  <a:pt x="14506" y="63319"/>
                  <a:pt x="14569" y="63800"/>
                  <a:pt x="14631" y="64327"/>
                </a:cubicBezTo>
                <a:cubicBezTo>
                  <a:pt x="14685" y="64487"/>
                  <a:pt x="14595" y="64541"/>
                  <a:pt x="14381" y="64550"/>
                </a:cubicBezTo>
                <a:cubicBezTo>
                  <a:pt x="13382" y="64621"/>
                  <a:pt x="12374" y="64701"/>
                  <a:pt x="11366" y="64773"/>
                </a:cubicBezTo>
                <a:cubicBezTo>
                  <a:pt x="11336" y="64775"/>
                  <a:pt x="11307" y="64776"/>
                  <a:pt x="11280" y="64776"/>
                </a:cubicBezTo>
                <a:cubicBezTo>
                  <a:pt x="11011" y="64776"/>
                  <a:pt x="10890" y="64654"/>
                  <a:pt x="10857" y="64362"/>
                </a:cubicBezTo>
                <a:cubicBezTo>
                  <a:pt x="10822" y="64086"/>
                  <a:pt x="10804" y="63800"/>
                  <a:pt x="10768" y="63515"/>
                </a:cubicBezTo>
                <a:cubicBezTo>
                  <a:pt x="10741" y="63247"/>
                  <a:pt x="10857" y="63096"/>
                  <a:pt x="11116" y="63051"/>
                </a:cubicBezTo>
                <a:cubicBezTo>
                  <a:pt x="12133" y="62899"/>
                  <a:pt x="13159" y="62757"/>
                  <a:pt x="14176" y="62605"/>
                </a:cubicBezTo>
                <a:cubicBezTo>
                  <a:pt x="14207" y="62601"/>
                  <a:pt x="14234" y="62598"/>
                  <a:pt x="14260" y="62598"/>
                </a:cubicBezTo>
                <a:close/>
                <a:moveTo>
                  <a:pt x="16302" y="64903"/>
                </a:moveTo>
                <a:cubicBezTo>
                  <a:pt x="16440" y="64903"/>
                  <a:pt x="16434" y="65015"/>
                  <a:pt x="16442" y="65121"/>
                </a:cubicBezTo>
                <a:cubicBezTo>
                  <a:pt x="16656" y="66967"/>
                  <a:pt x="16861" y="68823"/>
                  <a:pt x="17066" y="70678"/>
                </a:cubicBezTo>
                <a:cubicBezTo>
                  <a:pt x="17075" y="70705"/>
                  <a:pt x="17075" y="70723"/>
                  <a:pt x="17075" y="70759"/>
                </a:cubicBezTo>
                <a:cubicBezTo>
                  <a:pt x="17102" y="70857"/>
                  <a:pt x="17058" y="70910"/>
                  <a:pt x="16933" y="70928"/>
                </a:cubicBezTo>
                <a:cubicBezTo>
                  <a:pt x="16925" y="70929"/>
                  <a:pt x="16918" y="70929"/>
                  <a:pt x="16910" y="70929"/>
                </a:cubicBezTo>
                <a:cubicBezTo>
                  <a:pt x="16778" y="70929"/>
                  <a:pt x="16754" y="70851"/>
                  <a:pt x="16745" y="70741"/>
                </a:cubicBezTo>
                <a:cubicBezTo>
                  <a:pt x="16674" y="70125"/>
                  <a:pt x="16603" y="69510"/>
                  <a:pt x="16531" y="68903"/>
                </a:cubicBezTo>
                <a:cubicBezTo>
                  <a:pt x="16388" y="67645"/>
                  <a:pt x="16255" y="66396"/>
                  <a:pt x="16112" y="65147"/>
                </a:cubicBezTo>
                <a:cubicBezTo>
                  <a:pt x="16103" y="65022"/>
                  <a:pt x="16076" y="64933"/>
                  <a:pt x="16255" y="64906"/>
                </a:cubicBezTo>
                <a:cubicBezTo>
                  <a:pt x="16272" y="64904"/>
                  <a:pt x="16288" y="64903"/>
                  <a:pt x="16302" y="64903"/>
                </a:cubicBezTo>
                <a:close/>
                <a:moveTo>
                  <a:pt x="15431" y="64994"/>
                </a:moveTo>
                <a:cubicBezTo>
                  <a:pt x="15534" y="64994"/>
                  <a:pt x="15578" y="65029"/>
                  <a:pt x="15586" y="65156"/>
                </a:cubicBezTo>
                <a:cubicBezTo>
                  <a:pt x="15648" y="65763"/>
                  <a:pt x="15728" y="66370"/>
                  <a:pt x="15791" y="66967"/>
                </a:cubicBezTo>
                <a:cubicBezTo>
                  <a:pt x="15933" y="68207"/>
                  <a:pt x="16067" y="69447"/>
                  <a:pt x="16210" y="70678"/>
                </a:cubicBezTo>
                <a:cubicBezTo>
                  <a:pt x="16201" y="70812"/>
                  <a:pt x="16290" y="70982"/>
                  <a:pt x="16058" y="70991"/>
                </a:cubicBezTo>
                <a:cubicBezTo>
                  <a:pt x="16053" y="70991"/>
                  <a:pt x="16047" y="70991"/>
                  <a:pt x="16042" y="70991"/>
                </a:cubicBezTo>
                <a:cubicBezTo>
                  <a:pt x="15838" y="70991"/>
                  <a:pt x="15898" y="70827"/>
                  <a:pt x="15889" y="70723"/>
                </a:cubicBezTo>
                <a:cubicBezTo>
                  <a:pt x="15684" y="68930"/>
                  <a:pt x="15479" y="67137"/>
                  <a:pt x="15282" y="65344"/>
                </a:cubicBezTo>
                <a:cubicBezTo>
                  <a:pt x="15273" y="65299"/>
                  <a:pt x="15264" y="65245"/>
                  <a:pt x="15264" y="65192"/>
                </a:cubicBezTo>
                <a:cubicBezTo>
                  <a:pt x="15255" y="65094"/>
                  <a:pt x="15247" y="65005"/>
                  <a:pt x="15389" y="64996"/>
                </a:cubicBezTo>
                <a:cubicBezTo>
                  <a:pt x="15404" y="64995"/>
                  <a:pt x="15418" y="64994"/>
                  <a:pt x="15431" y="64994"/>
                </a:cubicBezTo>
                <a:close/>
                <a:moveTo>
                  <a:pt x="16398" y="36911"/>
                </a:moveTo>
                <a:cubicBezTo>
                  <a:pt x="18665" y="36911"/>
                  <a:pt x="20762" y="37488"/>
                  <a:pt x="22624" y="38830"/>
                </a:cubicBezTo>
                <a:cubicBezTo>
                  <a:pt x="24516" y="40186"/>
                  <a:pt x="25613" y="42033"/>
                  <a:pt x="25988" y="44326"/>
                </a:cubicBezTo>
                <a:cubicBezTo>
                  <a:pt x="26157" y="45370"/>
                  <a:pt x="26273" y="46413"/>
                  <a:pt x="26246" y="47466"/>
                </a:cubicBezTo>
                <a:cubicBezTo>
                  <a:pt x="26246" y="47707"/>
                  <a:pt x="26273" y="47957"/>
                  <a:pt x="26237" y="48189"/>
                </a:cubicBezTo>
                <a:cubicBezTo>
                  <a:pt x="26139" y="48804"/>
                  <a:pt x="26398" y="49295"/>
                  <a:pt x="26755" y="49750"/>
                </a:cubicBezTo>
                <a:cubicBezTo>
                  <a:pt x="26862" y="49884"/>
                  <a:pt x="26978" y="50008"/>
                  <a:pt x="27085" y="50133"/>
                </a:cubicBezTo>
                <a:cubicBezTo>
                  <a:pt x="27361" y="50463"/>
                  <a:pt x="27406" y="50829"/>
                  <a:pt x="27129" y="51132"/>
                </a:cubicBezTo>
                <a:cubicBezTo>
                  <a:pt x="25649" y="52765"/>
                  <a:pt x="25568" y="54701"/>
                  <a:pt x="25934" y="56708"/>
                </a:cubicBezTo>
                <a:cubicBezTo>
                  <a:pt x="26202" y="58135"/>
                  <a:pt x="26773" y="59438"/>
                  <a:pt x="27790" y="60508"/>
                </a:cubicBezTo>
                <a:cubicBezTo>
                  <a:pt x="28494" y="61249"/>
                  <a:pt x="29351" y="61695"/>
                  <a:pt x="30395" y="61757"/>
                </a:cubicBezTo>
                <a:cubicBezTo>
                  <a:pt x="30903" y="61793"/>
                  <a:pt x="31064" y="62007"/>
                  <a:pt x="30957" y="62507"/>
                </a:cubicBezTo>
                <a:cubicBezTo>
                  <a:pt x="30823" y="63167"/>
                  <a:pt x="30698" y="63827"/>
                  <a:pt x="30555" y="64487"/>
                </a:cubicBezTo>
                <a:cubicBezTo>
                  <a:pt x="30502" y="64719"/>
                  <a:pt x="30519" y="64924"/>
                  <a:pt x="30626" y="65147"/>
                </a:cubicBezTo>
                <a:cubicBezTo>
                  <a:pt x="31492" y="66949"/>
                  <a:pt x="32188" y="68814"/>
                  <a:pt x="32518" y="70803"/>
                </a:cubicBezTo>
                <a:cubicBezTo>
                  <a:pt x="32919" y="73158"/>
                  <a:pt x="32785" y="75451"/>
                  <a:pt x="31590" y="77592"/>
                </a:cubicBezTo>
                <a:cubicBezTo>
                  <a:pt x="30591" y="79385"/>
                  <a:pt x="29065" y="80634"/>
                  <a:pt x="27281" y="81580"/>
                </a:cubicBezTo>
                <a:cubicBezTo>
                  <a:pt x="25568" y="82499"/>
                  <a:pt x="23739" y="83061"/>
                  <a:pt x="21857" y="83489"/>
                </a:cubicBezTo>
                <a:cubicBezTo>
                  <a:pt x="21809" y="83501"/>
                  <a:pt x="21768" y="83507"/>
                  <a:pt x="21734" y="83507"/>
                </a:cubicBezTo>
                <a:cubicBezTo>
                  <a:pt x="21590" y="83507"/>
                  <a:pt x="21552" y="83406"/>
                  <a:pt x="21509" y="83248"/>
                </a:cubicBezTo>
                <a:cubicBezTo>
                  <a:pt x="20947" y="81089"/>
                  <a:pt x="20358" y="78948"/>
                  <a:pt x="19547" y="76870"/>
                </a:cubicBezTo>
                <a:cubicBezTo>
                  <a:pt x="19341" y="76343"/>
                  <a:pt x="19109" y="75826"/>
                  <a:pt x="18869" y="75308"/>
                </a:cubicBezTo>
                <a:cubicBezTo>
                  <a:pt x="18779" y="75121"/>
                  <a:pt x="18806" y="75023"/>
                  <a:pt x="18967" y="74898"/>
                </a:cubicBezTo>
                <a:cubicBezTo>
                  <a:pt x="19805" y="74202"/>
                  <a:pt x="20430" y="73337"/>
                  <a:pt x="20920" y="72373"/>
                </a:cubicBezTo>
                <a:cubicBezTo>
                  <a:pt x="21304" y="71597"/>
                  <a:pt x="20929" y="70937"/>
                  <a:pt x="20064" y="70901"/>
                </a:cubicBezTo>
                <a:cubicBezTo>
                  <a:pt x="19332" y="70875"/>
                  <a:pt x="18592" y="70875"/>
                  <a:pt x="17860" y="70875"/>
                </a:cubicBezTo>
                <a:cubicBezTo>
                  <a:pt x="17673" y="70875"/>
                  <a:pt x="17602" y="70839"/>
                  <a:pt x="17584" y="70643"/>
                </a:cubicBezTo>
                <a:cubicBezTo>
                  <a:pt x="17388" y="68823"/>
                  <a:pt x="17182" y="67012"/>
                  <a:pt x="16968" y="65192"/>
                </a:cubicBezTo>
                <a:cubicBezTo>
                  <a:pt x="16942" y="64933"/>
                  <a:pt x="16959" y="64817"/>
                  <a:pt x="17281" y="64782"/>
                </a:cubicBezTo>
                <a:cubicBezTo>
                  <a:pt x="18378" y="64666"/>
                  <a:pt x="19466" y="64496"/>
                  <a:pt x="20555" y="64300"/>
                </a:cubicBezTo>
                <a:cubicBezTo>
                  <a:pt x="21108" y="64193"/>
                  <a:pt x="21402" y="63800"/>
                  <a:pt x="21340" y="63238"/>
                </a:cubicBezTo>
                <a:cubicBezTo>
                  <a:pt x="21304" y="62953"/>
                  <a:pt x="21277" y="62667"/>
                  <a:pt x="21250" y="62391"/>
                </a:cubicBezTo>
                <a:cubicBezTo>
                  <a:pt x="21191" y="61848"/>
                  <a:pt x="20857" y="61523"/>
                  <a:pt x="20334" y="61523"/>
                </a:cubicBezTo>
                <a:cubicBezTo>
                  <a:pt x="20307" y="61523"/>
                  <a:pt x="20279" y="61524"/>
                  <a:pt x="20251" y="61525"/>
                </a:cubicBezTo>
                <a:cubicBezTo>
                  <a:pt x="19136" y="61597"/>
                  <a:pt x="18012" y="61686"/>
                  <a:pt x="16888" y="61784"/>
                </a:cubicBezTo>
                <a:cubicBezTo>
                  <a:pt x="16857" y="61787"/>
                  <a:pt x="16829" y="61788"/>
                  <a:pt x="16804" y="61788"/>
                </a:cubicBezTo>
                <a:cubicBezTo>
                  <a:pt x="16646" y="61788"/>
                  <a:pt x="16590" y="61732"/>
                  <a:pt x="16567" y="61517"/>
                </a:cubicBezTo>
                <a:cubicBezTo>
                  <a:pt x="16290" y="58992"/>
                  <a:pt x="15996" y="56467"/>
                  <a:pt x="15710" y="53943"/>
                </a:cubicBezTo>
                <a:cubicBezTo>
                  <a:pt x="15684" y="53746"/>
                  <a:pt x="15728" y="53666"/>
                  <a:pt x="15933" y="53613"/>
                </a:cubicBezTo>
                <a:cubicBezTo>
                  <a:pt x="16255" y="53550"/>
                  <a:pt x="16585" y="53443"/>
                  <a:pt x="16897" y="53327"/>
                </a:cubicBezTo>
                <a:cubicBezTo>
                  <a:pt x="17530" y="53068"/>
                  <a:pt x="17834" y="52560"/>
                  <a:pt x="17771" y="51882"/>
                </a:cubicBezTo>
                <a:cubicBezTo>
                  <a:pt x="17379" y="47439"/>
                  <a:pt x="16835" y="43023"/>
                  <a:pt x="16157" y="38616"/>
                </a:cubicBezTo>
                <a:cubicBezTo>
                  <a:pt x="16085" y="38152"/>
                  <a:pt x="16023" y="37680"/>
                  <a:pt x="15942" y="37216"/>
                </a:cubicBezTo>
                <a:cubicBezTo>
                  <a:pt x="15907" y="36993"/>
                  <a:pt x="15960" y="36921"/>
                  <a:pt x="16192" y="36912"/>
                </a:cubicBezTo>
                <a:cubicBezTo>
                  <a:pt x="16261" y="36911"/>
                  <a:pt x="16329" y="36911"/>
                  <a:pt x="16398" y="36911"/>
                </a:cubicBezTo>
                <a:close/>
                <a:moveTo>
                  <a:pt x="9191" y="37753"/>
                </a:moveTo>
                <a:cubicBezTo>
                  <a:pt x="9333" y="37753"/>
                  <a:pt x="9363" y="37845"/>
                  <a:pt x="9377" y="38036"/>
                </a:cubicBezTo>
                <a:cubicBezTo>
                  <a:pt x="9457" y="39428"/>
                  <a:pt x="9546" y="40811"/>
                  <a:pt x="9644" y="42194"/>
                </a:cubicBezTo>
                <a:cubicBezTo>
                  <a:pt x="9814" y="44683"/>
                  <a:pt x="10028" y="47163"/>
                  <a:pt x="10313" y="49634"/>
                </a:cubicBezTo>
                <a:cubicBezTo>
                  <a:pt x="10447" y="50731"/>
                  <a:pt x="10581" y="51828"/>
                  <a:pt x="10768" y="52917"/>
                </a:cubicBezTo>
                <a:cubicBezTo>
                  <a:pt x="10893" y="53666"/>
                  <a:pt x="11402" y="54112"/>
                  <a:pt x="12178" y="54130"/>
                </a:cubicBezTo>
                <a:cubicBezTo>
                  <a:pt x="12535" y="54130"/>
                  <a:pt x="12891" y="54103"/>
                  <a:pt x="13248" y="54067"/>
                </a:cubicBezTo>
                <a:cubicBezTo>
                  <a:pt x="13268" y="54066"/>
                  <a:pt x="13287" y="54065"/>
                  <a:pt x="13305" y="54065"/>
                </a:cubicBezTo>
                <a:cubicBezTo>
                  <a:pt x="13449" y="54065"/>
                  <a:pt x="13500" y="54132"/>
                  <a:pt x="13516" y="54299"/>
                </a:cubicBezTo>
                <a:cubicBezTo>
                  <a:pt x="13650" y="55522"/>
                  <a:pt x="13792" y="56744"/>
                  <a:pt x="13926" y="57966"/>
                </a:cubicBezTo>
                <a:cubicBezTo>
                  <a:pt x="14069" y="59215"/>
                  <a:pt x="14203" y="60473"/>
                  <a:pt x="14363" y="61722"/>
                </a:cubicBezTo>
                <a:cubicBezTo>
                  <a:pt x="14390" y="61989"/>
                  <a:pt x="14319" y="62070"/>
                  <a:pt x="14069" y="62087"/>
                </a:cubicBezTo>
                <a:cubicBezTo>
                  <a:pt x="13043" y="62195"/>
                  <a:pt x="12026" y="62355"/>
                  <a:pt x="11009" y="62534"/>
                </a:cubicBezTo>
                <a:cubicBezTo>
                  <a:pt x="10465" y="62632"/>
                  <a:pt x="10162" y="63042"/>
                  <a:pt x="10224" y="63604"/>
                </a:cubicBezTo>
                <a:cubicBezTo>
                  <a:pt x="10260" y="63881"/>
                  <a:pt x="10295" y="64166"/>
                  <a:pt x="10331" y="64443"/>
                </a:cubicBezTo>
                <a:cubicBezTo>
                  <a:pt x="10390" y="64985"/>
                  <a:pt x="10716" y="65311"/>
                  <a:pt x="11246" y="65311"/>
                </a:cubicBezTo>
                <a:cubicBezTo>
                  <a:pt x="11274" y="65311"/>
                  <a:pt x="11302" y="65310"/>
                  <a:pt x="11330" y="65308"/>
                </a:cubicBezTo>
                <a:cubicBezTo>
                  <a:pt x="12347" y="65245"/>
                  <a:pt x="13364" y="65174"/>
                  <a:pt x="14381" y="65085"/>
                </a:cubicBezTo>
                <a:cubicBezTo>
                  <a:pt x="14430" y="65080"/>
                  <a:pt x="14474" y="65076"/>
                  <a:pt x="14512" y="65076"/>
                </a:cubicBezTo>
                <a:cubicBezTo>
                  <a:pt x="14670" y="65076"/>
                  <a:pt x="14743" y="65135"/>
                  <a:pt x="14765" y="65379"/>
                </a:cubicBezTo>
                <a:cubicBezTo>
                  <a:pt x="14952" y="67164"/>
                  <a:pt x="15148" y="68948"/>
                  <a:pt x="15371" y="70732"/>
                </a:cubicBezTo>
                <a:cubicBezTo>
                  <a:pt x="15407" y="71008"/>
                  <a:pt x="15318" y="71080"/>
                  <a:pt x="15077" y="71107"/>
                </a:cubicBezTo>
                <a:cubicBezTo>
                  <a:pt x="14470" y="71169"/>
                  <a:pt x="13873" y="71303"/>
                  <a:pt x="13284" y="71446"/>
                </a:cubicBezTo>
                <a:cubicBezTo>
                  <a:pt x="12472" y="71651"/>
                  <a:pt x="12213" y="72302"/>
                  <a:pt x="12668" y="73007"/>
                </a:cubicBezTo>
                <a:cubicBezTo>
                  <a:pt x="13150" y="73774"/>
                  <a:pt x="13659" y="74550"/>
                  <a:pt x="14470" y="74996"/>
                </a:cubicBezTo>
                <a:cubicBezTo>
                  <a:pt x="14890" y="75228"/>
                  <a:pt x="14925" y="75478"/>
                  <a:pt x="14872" y="75879"/>
                </a:cubicBezTo>
                <a:cubicBezTo>
                  <a:pt x="14533" y="78591"/>
                  <a:pt x="14328" y="81321"/>
                  <a:pt x="14194" y="84051"/>
                </a:cubicBezTo>
                <a:cubicBezTo>
                  <a:pt x="14185" y="84189"/>
                  <a:pt x="14219" y="84328"/>
                  <a:pt x="14001" y="84328"/>
                </a:cubicBezTo>
                <a:cubicBezTo>
                  <a:pt x="13994" y="84328"/>
                  <a:pt x="13987" y="84328"/>
                  <a:pt x="13980" y="84328"/>
                </a:cubicBezTo>
                <a:cubicBezTo>
                  <a:pt x="11616" y="84310"/>
                  <a:pt x="9296" y="84060"/>
                  <a:pt x="7093" y="83168"/>
                </a:cubicBezTo>
                <a:cubicBezTo>
                  <a:pt x="3712" y="81794"/>
                  <a:pt x="1785" y="79278"/>
                  <a:pt x="1241" y="75683"/>
                </a:cubicBezTo>
                <a:cubicBezTo>
                  <a:pt x="1125" y="74925"/>
                  <a:pt x="1089" y="74158"/>
                  <a:pt x="1071" y="73551"/>
                </a:cubicBezTo>
                <a:cubicBezTo>
                  <a:pt x="1089" y="71669"/>
                  <a:pt x="1330" y="69974"/>
                  <a:pt x="1713" y="68296"/>
                </a:cubicBezTo>
                <a:cubicBezTo>
                  <a:pt x="1758" y="68118"/>
                  <a:pt x="1740" y="67975"/>
                  <a:pt x="1660" y="67815"/>
                </a:cubicBezTo>
                <a:cubicBezTo>
                  <a:pt x="1357" y="67146"/>
                  <a:pt x="1053" y="66477"/>
                  <a:pt x="759" y="65808"/>
                </a:cubicBezTo>
                <a:cubicBezTo>
                  <a:pt x="607" y="65469"/>
                  <a:pt x="696" y="65174"/>
                  <a:pt x="1044" y="65076"/>
                </a:cubicBezTo>
                <a:cubicBezTo>
                  <a:pt x="2811" y="64585"/>
                  <a:pt x="3667" y="63274"/>
                  <a:pt x="4113" y="61624"/>
                </a:cubicBezTo>
                <a:cubicBezTo>
                  <a:pt x="4613" y="59759"/>
                  <a:pt x="4523" y="57904"/>
                  <a:pt x="3765" y="56101"/>
                </a:cubicBezTo>
                <a:cubicBezTo>
                  <a:pt x="3417" y="55272"/>
                  <a:pt x="2891" y="54576"/>
                  <a:pt x="2142" y="54059"/>
                </a:cubicBezTo>
                <a:cubicBezTo>
                  <a:pt x="1678" y="53737"/>
                  <a:pt x="1606" y="53372"/>
                  <a:pt x="1874" y="52881"/>
                </a:cubicBezTo>
                <a:cubicBezTo>
                  <a:pt x="1945" y="52756"/>
                  <a:pt x="2008" y="52622"/>
                  <a:pt x="2070" y="52488"/>
                </a:cubicBezTo>
                <a:cubicBezTo>
                  <a:pt x="2311" y="51971"/>
                  <a:pt x="2400" y="51463"/>
                  <a:pt x="2222" y="50856"/>
                </a:cubicBezTo>
                <a:cubicBezTo>
                  <a:pt x="1740" y="49232"/>
                  <a:pt x="1535" y="47546"/>
                  <a:pt x="1624" y="45842"/>
                </a:cubicBezTo>
                <a:cubicBezTo>
                  <a:pt x="1731" y="43710"/>
                  <a:pt x="2650" y="41944"/>
                  <a:pt x="4140" y="40463"/>
                </a:cubicBezTo>
                <a:cubicBezTo>
                  <a:pt x="5514" y="39107"/>
                  <a:pt x="7164" y="38242"/>
                  <a:pt x="9029" y="37778"/>
                </a:cubicBezTo>
                <a:cubicBezTo>
                  <a:pt x="9095" y="37761"/>
                  <a:pt x="9148" y="37753"/>
                  <a:pt x="9191" y="37753"/>
                </a:cubicBezTo>
                <a:close/>
                <a:moveTo>
                  <a:pt x="18440" y="71392"/>
                </a:moveTo>
                <a:cubicBezTo>
                  <a:pt x="18440" y="71410"/>
                  <a:pt x="18440" y="71428"/>
                  <a:pt x="18440" y="71446"/>
                </a:cubicBezTo>
                <a:cubicBezTo>
                  <a:pt x="18803" y="71446"/>
                  <a:pt x="19166" y="71442"/>
                  <a:pt x="19529" y="71442"/>
                </a:cubicBezTo>
                <a:cubicBezTo>
                  <a:pt x="19710" y="71442"/>
                  <a:pt x="19891" y="71443"/>
                  <a:pt x="20073" y="71446"/>
                </a:cubicBezTo>
                <a:cubicBezTo>
                  <a:pt x="20483" y="71455"/>
                  <a:pt x="20644" y="71713"/>
                  <a:pt x="20456" y="72079"/>
                </a:cubicBezTo>
                <a:cubicBezTo>
                  <a:pt x="19939" y="73123"/>
                  <a:pt x="19252" y="74033"/>
                  <a:pt x="18315" y="74720"/>
                </a:cubicBezTo>
                <a:cubicBezTo>
                  <a:pt x="18110" y="74871"/>
                  <a:pt x="18101" y="74978"/>
                  <a:pt x="18208" y="75201"/>
                </a:cubicBezTo>
                <a:cubicBezTo>
                  <a:pt x="19136" y="76994"/>
                  <a:pt x="19734" y="78904"/>
                  <a:pt x="20287" y="80830"/>
                </a:cubicBezTo>
                <a:cubicBezTo>
                  <a:pt x="20590" y="81883"/>
                  <a:pt x="20867" y="82936"/>
                  <a:pt x="21143" y="83989"/>
                </a:cubicBezTo>
                <a:cubicBezTo>
                  <a:pt x="21349" y="84756"/>
                  <a:pt x="20965" y="85255"/>
                  <a:pt x="20171" y="85309"/>
                </a:cubicBezTo>
                <a:cubicBezTo>
                  <a:pt x="18744" y="85416"/>
                  <a:pt x="17325" y="85541"/>
                  <a:pt x="15898" y="85675"/>
                </a:cubicBezTo>
                <a:cubicBezTo>
                  <a:pt x="15843" y="85680"/>
                  <a:pt x="15790" y="85682"/>
                  <a:pt x="15739" y="85682"/>
                </a:cubicBezTo>
                <a:cubicBezTo>
                  <a:pt x="15089" y="85682"/>
                  <a:pt x="14678" y="85271"/>
                  <a:pt x="14711" y="84577"/>
                </a:cubicBezTo>
                <a:cubicBezTo>
                  <a:pt x="14827" y="82160"/>
                  <a:pt x="14979" y="79751"/>
                  <a:pt x="15255" y="77351"/>
                </a:cubicBezTo>
                <a:cubicBezTo>
                  <a:pt x="15345" y="76593"/>
                  <a:pt x="15425" y="75844"/>
                  <a:pt x="15505" y="75094"/>
                </a:cubicBezTo>
                <a:cubicBezTo>
                  <a:pt x="15523" y="74969"/>
                  <a:pt x="15514" y="74871"/>
                  <a:pt x="15363" y="74827"/>
                </a:cubicBezTo>
                <a:cubicBezTo>
                  <a:pt x="14577" y="74613"/>
                  <a:pt x="14069" y="74033"/>
                  <a:pt x="13605" y="73417"/>
                </a:cubicBezTo>
                <a:cubicBezTo>
                  <a:pt x="13418" y="73176"/>
                  <a:pt x="13248" y="72918"/>
                  <a:pt x="13088" y="72659"/>
                </a:cubicBezTo>
                <a:cubicBezTo>
                  <a:pt x="12891" y="72338"/>
                  <a:pt x="12981" y="72097"/>
                  <a:pt x="13355" y="71999"/>
                </a:cubicBezTo>
                <a:cubicBezTo>
                  <a:pt x="14265" y="71740"/>
                  <a:pt x="15202" y="71597"/>
                  <a:pt x="16139" y="71517"/>
                </a:cubicBezTo>
                <a:cubicBezTo>
                  <a:pt x="16906" y="71455"/>
                  <a:pt x="17673" y="71428"/>
                  <a:pt x="18440" y="71392"/>
                </a:cubicBezTo>
                <a:close/>
                <a:moveTo>
                  <a:pt x="10363" y="1"/>
                </a:moveTo>
                <a:cubicBezTo>
                  <a:pt x="8536" y="1"/>
                  <a:pt x="6742" y="233"/>
                  <a:pt x="4996" y="854"/>
                </a:cubicBezTo>
                <a:cubicBezTo>
                  <a:pt x="4086" y="1175"/>
                  <a:pt x="3828" y="1871"/>
                  <a:pt x="4300" y="2718"/>
                </a:cubicBezTo>
                <a:cubicBezTo>
                  <a:pt x="4782" y="3592"/>
                  <a:pt x="5193" y="4494"/>
                  <a:pt x="5540" y="5430"/>
                </a:cubicBezTo>
                <a:cubicBezTo>
                  <a:pt x="6334" y="7571"/>
                  <a:pt x="6789" y="9793"/>
                  <a:pt x="6995" y="12059"/>
                </a:cubicBezTo>
                <a:cubicBezTo>
                  <a:pt x="7048" y="12638"/>
                  <a:pt x="7316" y="13058"/>
                  <a:pt x="7896" y="13209"/>
                </a:cubicBezTo>
                <a:cubicBezTo>
                  <a:pt x="8047" y="13245"/>
                  <a:pt x="8065" y="13325"/>
                  <a:pt x="8065" y="13450"/>
                </a:cubicBezTo>
                <a:cubicBezTo>
                  <a:pt x="8092" y="13950"/>
                  <a:pt x="8128" y="14458"/>
                  <a:pt x="8145" y="14958"/>
                </a:cubicBezTo>
                <a:cubicBezTo>
                  <a:pt x="8154" y="15047"/>
                  <a:pt x="8235" y="15181"/>
                  <a:pt x="8056" y="15208"/>
                </a:cubicBezTo>
                <a:cubicBezTo>
                  <a:pt x="8039" y="15211"/>
                  <a:pt x="8023" y="15213"/>
                  <a:pt x="8010" y="15213"/>
                </a:cubicBezTo>
                <a:cubicBezTo>
                  <a:pt x="7886" y="15213"/>
                  <a:pt x="7921" y="15075"/>
                  <a:pt x="7905" y="15002"/>
                </a:cubicBezTo>
                <a:cubicBezTo>
                  <a:pt x="7797" y="14592"/>
                  <a:pt x="7574" y="14369"/>
                  <a:pt x="7191" y="14369"/>
                </a:cubicBezTo>
                <a:cubicBezTo>
                  <a:pt x="6201" y="14378"/>
                  <a:pt x="5219" y="14467"/>
                  <a:pt x="4256" y="14708"/>
                </a:cubicBezTo>
                <a:cubicBezTo>
                  <a:pt x="3837" y="14815"/>
                  <a:pt x="3649" y="15074"/>
                  <a:pt x="3649" y="15511"/>
                </a:cubicBezTo>
                <a:cubicBezTo>
                  <a:pt x="3658" y="15930"/>
                  <a:pt x="3738" y="16341"/>
                  <a:pt x="3837" y="16751"/>
                </a:cubicBezTo>
                <a:cubicBezTo>
                  <a:pt x="3944" y="17197"/>
                  <a:pt x="4202" y="17402"/>
                  <a:pt x="4675" y="17402"/>
                </a:cubicBezTo>
                <a:cubicBezTo>
                  <a:pt x="5478" y="17393"/>
                  <a:pt x="6290" y="17322"/>
                  <a:pt x="7084" y="17161"/>
                </a:cubicBezTo>
                <a:cubicBezTo>
                  <a:pt x="7476" y="17090"/>
                  <a:pt x="7851" y="17010"/>
                  <a:pt x="7985" y="16546"/>
                </a:cubicBezTo>
                <a:cubicBezTo>
                  <a:pt x="8012" y="16457"/>
                  <a:pt x="8083" y="16457"/>
                  <a:pt x="8154" y="16457"/>
                </a:cubicBezTo>
                <a:cubicBezTo>
                  <a:pt x="8252" y="16465"/>
                  <a:pt x="8244" y="16537"/>
                  <a:pt x="8244" y="16590"/>
                </a:cubicBezTo>
                <a:cubicBezTo>
                  <a:pt x="8270" y="17161"/>
                  <a:pt x="8297" y="17732"/>
                  <a:pt x="8324" y="18303"/>
                </a:cubicBezTo>
                <a:cubicBezTo>
                  <a:pt x="8141" y="18086"/>
                  <a:pt x="7942" y="17919"/>
                  <a:pt x="7676" y="17919"/>
                </a:cubicBezTo>
                <a:cubicBezTo>
                  <a:pt x="7669" y="17919"/>
                  <a:pt x="7662" y="17919"/>
                  <a:pt x="7655" y="17920"/>
                </a:cubicBezTo>
                <a:cubicBezTo>
                  <a:pt x="6647" y="17955"/>
                  <a:pt x="5639" y="18009"/>
                  <a:pt x="4657" y="18285"/>
                </a:cubicBezTo>
                <a:cubicBezTo>
                  <a:pt x="4327" y="18384"/>
                  <a:pt x="4158" y="18624"/>
                  <a:pt x="4149" y="18963"/>
                </a:cubicBezTo>
                <a:cubicBezTo>
                  <a:pt x="4140" y="19418"/>
                  <a:pt x="4220" y="19864"/>
                  <a:pt x="4336" y="20302"/>
                </a:cubicBezTo>
                <a:cubicBezTo>
                  <a:pt x="4443" y="20694"/>
                  <a:pt x="4684" y="20872"/>
                  <a:pt x="5094" y="20881"/>
                </a:cubicBezTo>
                <a:cubicBezTo>
                  <a:pt x="5150" y="20882"/>
                  <a:pt x="5206" y="20882"/>
                  <a:pt x="5261" y="20882"/>
                </a:cubicBezTo>
                <a:cubicBezTo>
                  <a:pt x="5882" y="20882"/>
                  <a:pt x="6496" y="20836"/>
                  <a:pt x="7102" y="20730"/>
                </a:cubicBezTo>
                <a:cubicBezTo>
                  <a:pt x="7574" y="20641"/>
                  <a:pt x="8110" y="20676"/>
                  <a:pt x="8422" y="20096"/>
                </a:cubicBezTo>
                <a:cubicBezTo>
                  <a:pt x="8440" y="20426"/>
                  <a:pt x="8449" y="20685"/>
                  <a:pt x="8467" y="20944"/>
                </a:cubicBezTo>
                <a:cubicBezTo>
                  <a:pt x="8627" y="24102"/>
                  <a:pt x="8788" y="27269"/>
                  <a:pt x="8948" y="30427"/>
                </a:cubicBezTo>
                <a:cubicBezTo>
                  <a:pt x="9064" y="32577"/>
                  <a:pt x="9180" y="34736"/>
                  <a:pt x="9305" y="36886"/>
                </a:cubicBezTo>
                <a:cubicBezTo>
                  <a:pt x="9314" y="37100"/>
                  <a:pt x="9287" y="37189"/>
                  <a:pt x="9055" y="37242"/>
                </a:cubicBezTo>
                <a:cubicBezTo>
                  <a:pt x="6870" y="37751"/>
                  <a:pt x="4970" y="38768"/>
                  <a:pt x="3444" y="40427"/>
                </a:cubicBezTo>
                <a:cubicBezTo>
                  <a:pt x="2043" y="41944"/>
                  <a:pt x="1214" y="43719"/>
                  <a:pt x="1098" y="45807"/>
                </a:cubicBezTo>
                <a:cubicBezTo>
                  <a:pt x="1009" y="47573"/>
                  <a:pt x="1232" y="49313"/>
                  <a:pt x="1713" y="51008"/>
                </a:cubicBezTo>
                <a:cubicBezTo>
                  <a:pt x="1847" y="51463"/>
                  <a:pt x="1794" y="51846"/>
                  <a:pt x="1615" y="52248"/>
                </a:cubicBezTo>
                <a:cubicBezTo>
                  <a:pt x="1553" y="52381"/>
                  <a:pt x="1481" y="52506"/>
                  <a:pt x="1410" y="52640"/>
                </a:cubicBezTo>
                <a:cubicBezTo>
                  <a:pt x="1018" y="53336"/>
                  <a:pt x="1151" y="54023"/>
                  <a:pt x="1803" y="54460"/>
                </a:cubicBezTo>
                <a:cubicBezTo>
                  <a:pt x="2534" y="54951"/>
                  <a:pt x="3016" y="55620"/>
                  <a:pt x="3328" y="56423"/>
                </a:cubicBezTo>
                <a:cubicBezTo>
                  <a:pt x="3988" y="58073"/>
                  <a:pt x="4069" y="59777"/>
                  <a:pt x="3605" y="61490"/>
                </a:cubicBezTo>
                <a:cubicBezTo>
                  <a:pt x="3194" y="62971"/>
                  <a:pt x="2445" y="64148"/>
                  <a:pt x="839" y="64594"/>
                </a:cubicBezTo>
                <a:cubicBezTo>
                  <a:pt x="215" y="64764"/>
                  <a:pt x="1" y="65406"/>
                  <a:pt x="268" y="66004"/>
                </a:cubicBezTo>
                <a:cubicBezTo>
                  <a:pt x="545" y="66619"/>
                  <a:pt x="812" y="67235"/>
                  <a:pt x="1098" y="67842"/>
                </a:cubicBezTo>
                <a:cubicBezTo>
                  <a:pt x="1187" y="68029"/>
                  <a:pt x="1196" y="68207"/>
                  <a:pt x="1151" y="68412"/>
                </a:cubicBezTo>
                <a:cubicBezTo>
                  <a:pt x="643" y="70750"/>
                  <a:pt x="366" y="73096"/>
                  <a:pt x="679" y="75487"/>
                </a:cubicBezTo>
                <a:cubicBezTo>
                  <a:pt x="902" y="77191"/>
                  <a:pt x="1419" y="78779"/>
                  <a:pt x="2409" y="80197"/>
                </a:cubicBezTo>
                <a:cubicBezTo>
                  <a:pt x="3801" y="82186"/>
                  <a:pt x="5746" y="83355"/>
                  <a:pt x="8012" y="84051"/>
                </a:cubicBezTo>
                <a:cubicBezTo>
                  <a:pt x="9930" y="84649"/>
                  <a:pt x="11901" y="84836"/>
                  <a:pt x="13899" y="84854"/>
                </a:cubicBezTo>
                <a:cubicBezTo>
                  <a:pt x="14096" y="84854"/>
                  <a:pt x="14176" y="84898"/>
                  <a:pt x="14230" y="85104"/>
                </a:cubicBezTo>
                <a:cubicBezTo>
                  <a:pt x="14372" y="85701"/>
                  <a:pt x="14774" y="86076"/>
                  <a:pt x="15371" y="86183"/>
                </a:cubicBezTo>
                <a:cubicBezTo>
                  <a:pt x="15485" y="86203"/>
                  <a:pt x="15601" y="86210"/>
                  <a:pt x="15717" y="86210"/>
                </a:cubicBezTo>
                <a:cubicBezTo>
                  <a:pt x="15864" y="86210"/>
                  <a:pt x="16012" y="86198"/>
                  <a:pt x="16157" y="86183"/>
                </a:cubicBezTo>
                <a:cubicBezTo>
                  <a:pt x="17548" y="86076"/>
                  <a:pt x="18940" y="85951"/>
                  <a:pt x="20340" y="85835"/>
                </a:cubicBezTo>
                <a:cubicBezTo>
                  <a:pt x="21188" y="85764"/>
                  <a:pt x="21777" y="85130"/>
                  <a:pt x="21750" y="84283"/>
                </a:cubicBezTo>
                <a:cubicBezTo>
                  <a:pt x="21741" y="84069"/>
                  <a:pt x="21812" y="84024"/>
                  <a:pt x="21991" y="83989"/>
                </a:cubicBezTo>
                <a:cubicBezTo>
                  <a:pt x="23543" y="83650"/>
                  <a:pt x="25060" y="83195"/>
                  <a:pt x="26514" y="82543"/>
                </a:cubicBezTo>
                <a:cubicBezTo>
                  <a:pt x="28325" y="81723"/>
                  <a:pt x="29957" y="80661"/>
                  <a:pt x="31215" y="79091"/>
                </a:cubicBezTo>
                <a:cubicBezTo>
                  <a:pt x="33124" y="76691"/>
                  <a:pt x="33517" y="73935"/>
                  <a:pt x="33080" y="70991"/>
                </a:cubicBezTo>
                <a:cubicBezTo>
                  <a:pt x="32768" y="68885"/>
                  <a:pt x="32045" y="66914"/>
                  <a:pt x="31135" y="64996"/>
                </a:cubicBezTo>
                <a:cubicBezTo>
                  <a:pt x="31073" y="64844"/>
                  <a:pt x="31037" y="64719"/>
                  <a:pt x="31081" y="64550"/>
                </a:cubicBezTo>
                <a:cubicBezTo>
                  <a:pt x="31224" y="63890"/>
                  <a:pt x="31313" y="63220"/>
                  <a:pt x="31492" y="62578"/>
                </a:cubicBezTo>
                <a:cubicBezTo>
                  <a:pt x="31670" y="61927"/>
                  <a:pt x="31251" y="61258"/>
                  <a:pt x="30475" y="61231"/>
                </a:cubicBezTo>
                <a:cubicBezTo>
                  <a:pt x="29351" y="61186"/>
                  <a:pt x="28521" y="60633"/>
                  <a:pt x="27861" y="59786"/>
                </a:cubicBezTo>
                <a:cubicBezTo>
                  <a:pt x="26862" y="58528"/>
                  <a:pt x="26398" y="57056"/>
                  <a:pt x="26309" y="55468"/>
                </a:cubicBezTo>
                <a:cubicBezTo>
                  <a:pt x="26219" y="53987"/>
                  <a:pt x="26460" y="52613"/>
                  <a:pt x="27531" y="51471"/>
                </a:cubicBezTo>
                <a:cubicBezTo>
                  <a:pt x="27986" y="50981"/>
                  <a:pt x="27914" y="50285"/>
                  <a:pt x="27468" y="49768"/>
                </a:cubicBezTo>
                <a:cubicBezTo>
                  <a:pt x="27326" y="49607"/>
                  <a:pt x="27183" y="49429"/>
                  <a:pt x="27049" y="49259"/>
                </a:cubicBezTo>
                <a:cubicBezTo>
                  <a:pt x="26817" y="48956"/>
                  <a:pt x="26728" y="48626"/>
                  <a:pt x="26755" y="48233"/>
                </a:cubicBezTo>
                <a:cubicBezTo>
                  <a:pt x="26853" y="46877"/>
                  <a:pt x="26719" y="45530"/>
                  <a:pt x="26496" y="44183"/>
                </a:cubicBezTo>
                <a:cubicBezTo>
                  <a:pt x="26023" y="41426"/>
                  <a:pt x="24569" y="39339"/>
                  <a:pt x="22178" y="37912"/>
                </a:cubicBezTo>
                <a:cubicBezTo>
                  <a:pt x="20437" y="36870"/>
                  <a:pt x="18548" y="36397"/>
                  <a:pt x="16548" y="36397"/>
                </a:cubicBezTo>
                <a:cubicBezTo>
                  <a:pt x="16406" y="36397"/>
                  <a:pt x="16264" y="36399"/>
                  <a:pt x="16121" y="36404"/>
                </a:cubicBezTo>
                <a:cubicBezTo>
                  <a:pt x="16100" y="36405"/>
                  <a:pt x="16081" y="36405"/>
                  <a:pt x="16062" y="36405"/>
                </a:cubicBezTo>
                <a:cubicBezTo>
                  <a:pt x="15893" y="36405"/>
                  <a:pt x="15796" y="36362"/>
                  <a:pt x="15764" y="36145"/>
                </a:cubicBezTo>
                <a:cubicBezTo>
                  <a:pt x="15568" y="34861"/>
                  <a:pt x="15354" y="33576"/>
                  <a:pt x="15140" y="32291"/>
                </a:cubicBezTo>
                <a:cubicBezTo>
                  <a:pt x="14533" y="28687"/>
                  <a:pt x="13882" y="25092"/>
                  <a:pt x="13204" y="21497"/>
                </a:cubicBezTo>
                <a:cubicBezTo>
                  <a:pt x="13097" y="20962"/>
                  <a:pt x="12998" y="20409"/>
                  <a:pt x="12900" y="19838"/>
                </a:cubicBezTo>
                <a:lnTo>
                  <a:pt x="12900" y="19838"/>
                </a:lnTo>
                <a:cubicBezTo>
                  <a:pt x="13114" y="19918"/>
                  <a:pt x="13293" y="19963"/>
                  <a:pt x="13489" y="19963"/>
                </a:cubicBezTo>
                <a:cubicBezTo>
                  <a:pt x="14372" y="19963"/>
                  <a:pt x="15247" y="19847"/>
                  <a:pt x="16112" y="19659"/>
                </a:cubicBezTo>
                <a:cubicBezTo>
                  <a:pt x="16522" y="19561"/>
                  <a:pt x="16727" y="19329"/>
                  <a:pt x="16745" y="18901"/>
                </a:cubicBezTo>
                <a:cubicBezTo>
                  <a:pt x="16763" y="18482"/>
                  <a:pt x="16736" y="18062"/>
                  <a:pt x="16647" y="17652"/>
                </a:cubicBezTo>
                <a:cubicBezTo>
                  <a:pt x="16567" y="17233"/>
                  <a:pt x="16335" y="17036"/>
                  <a:pt x="15916" y="17019"/>
                </a:cubicBezTo>
                <a:cubicBezTo>
                  <a:pt x="15814" y="17014"/>
                  <a:pt x="15713" y="17012"/>
                  <a:pt x="15612" y="17012"/>
                </a:cubicBezTo>
                <a:cubicBezTo>
                  <a:pt x="14850" y="17012"/>
                  <a:pt x="14095" y="17125"/>
                  <a:pt x="13346" y="17251"/>
                </a:cubicBezTo>
                <a:cubicBezTo>
                  <a:pt x="13016" y="17313"/>
                  <a:pt x="12704" y="17367"/>
                  <a:pt x="12499" y="17732"/>
                </a:cubicBezTo>
                <a:cubicBezTo>
                  <a:pt x="12392" y="17161"/>
                  <a:pt x="12285" y="16653"/>
                  <a:pt x="12187" y="16144"/>
                </a:cubicBezTo>
                <a:cubicBezTo>
                  <a:pt x="12178" y="16091"/>
                  <a:pt x="12151" y="16037"/>
                  <a:pt x="12222" y="16011"/>
                </a:cubicBezTo>
                <a:cubicBezTo>
                  <a:pt x="12239" y="16004"/>
                  <a:pt x="12254" y="16002"/>
                  <a:pt x="12267" y="16002"/>
                </a:cubicBezTo>
                <a:cubicBezTo>
                  <a:pt x="12314" y="16002"/>
                  <a:pt x="12346" y="16034"/>
                  <a:pt x="12374" y="16082"/>
                </a:cubicBezTo>
                <a:cubicBezTo>
                  <a:pt x="12543" y="16367"/>
                  <a:pt x="12802" y="16465"/>
                  <a:pt x="13123" y="16465"/>
                </a:cubicBezTo>
                <a:cubicBezTo>
                  <a:pt x="14042" y="16465"/>
                  <a:pt x="14943" y="16341"/>
                  <a:pt x="15835" y="16144"/>
                </a:cubicBezTo>
                <a:cubicBezTo>
                  <a:pt x="16219" y="16055"/>
                  <a:pt x="16424" y="15796"/>
                  <a:pt x="16442" y="15404"/>
                </a:cubicBezTo>
                <a:cubicBezTo>
                  <a:pt x="16469" y="14967"/>
                  <a:pt x="16442" y="14539"/>
                  <a:pt x="16353" y="14119"/>
                </a:cubicBezTo>
                <a:cubicBezTo>
                  <a:pt x="16246" y="13629"/>
                  <a:pt x="16023" y="13441"/>
                  <a:pt x="15514" y="13432"/>
                </a:cubicBezTo>
                <a:cubicBezTo>
                  <a:pt x="15460" y="13431"/>
                  <a:pt x="15407" y="13431"/>
                  <a:pt x="15353" y="13431"/>
                </a:cubicBezTo>
                <a:cubicBezTo>
                  <a:pt x="14516" y="13431"/>
                  <a:pt x="13686" y="13558"/>
                  <a:pt x="12856" y="13709"/>
                </a:cubicBezTo>
                <a:cubicBezTo>
                  <a:pt x="12276" y="13816"/>
                  <a:pt x="12124" y="14003"/>
                  <a:pt x="12097" y="14601"/>
                </a:cubicBezTo>
                <a:cubicBezTo>
                  <a:pt x="12097" y="14663"/>
                  <a:pt x="12133" y="14753"/>
                  <a:pt x="12017" y="14770"/>
                </a:cubicBezTo>
                <a:cubicBezTo>
                  <a:pt x="12012" y="14771"/>
                  <a:pt x="12007" y="14771"/>
                  <a:pt x="12003" y="14771"/>
                </a:cubicBezTo>
                <a:cubicBezTo>
                  <a:pt x="11911" y="14771"/>
                  <a:pt x="11918" y="14687"/>
                  <a:pt x="11901" y="14619"/>
                </a:cubicBezTo>
                <a:cubicBezTo>
                  <a:pt x="11803" y="14110"/>
                  <a:pt x="11714" y="13611"/>
                  <a:pt x="11607" y="13102"/>
                </a:cubicBezTo>
                <a:cubicBezTo>
                  <a:pt x="11580" y="12977"/>
                  <a:pt x="11625" y="12915"/>
                  <a:pt x="11741" y="12870"/>
                </a:cubicBezTo>
                <a:cubicBezTo>
                  <a:pt x="12276" y="12656"/>
                  <a:pt x="12508" y="12246"/>
                  <a:pt x="12481" y="11684"/>
                </a:cubicBezTo>
                <a:cubicBezTo>
                  <a:pt x="12454" y="11068"/>
                  <a:pt x="12410" y="10462"/>
                  <a:pt x="12392" y="9855"/>
                </a:cubicBezTo>
                <a:cubicBezTo>
                  <a:pt x="12276" y="7036"/>
                  <a:pt x="12249" y="4217"/>
                  <a:pt x="12945" y="1451"/>
                </a:cubicBezTo>
                <a:cubicBezTo>
                  <a:pt x="13106" y="809"/>
                  <a:pt x="12713" y="203"/>
                  <a:pt x="12080" y="69"/>
                </a:cubicBezTo>
                <a:cubicBezTo>
                  <a:pt x="11919" y="33"/>
                  <a:pt x="11750" y="42"/>
                  <a:pt x="11580" y="33"/>
                </a:cubicBezTo>
                <a:cubicBezTo>
                  <a:pt x="11173" y="12"/>
                  <a:pt x="10767" y="1"/>
                  <a:pt x="10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6"/>
          <p:cNvSpPr/>
          <p:nvPr/>
        </p:nvSpPr>
        <p:spPr>
          <a:xfrm>
            <a:off x="-152227" y="3999072"/>
            <a:ext cx="866077" cy="1210056"/>
          </a:xfrm>
          <a:custGeom>
            <a:rect b="b" l="l" r="r" t="t"/>
            <a:pathLst>
              <a:path extrusionOk="0" h="41943" w="30020">
                <a:moveTo>
                  <a:pt x="22836" y="357"/>
                </a:moveTo>
                <a:cubicBezTo>
                  <a:pt x="22947" y="357"/>
                  <a:pt x="23057" y="399"/>
                  <a:pt x="23159" y="482"/>
                </a:cubicBezTo>
                <a:cubicBezTo>
                  <a:pt x="23409" y="687"/>
                  <a:pt x="23436" y="1008"/>
                  <a:pt x="23204" y="1294"/>
                </a:cubicBezTo>
                <a:cubicBezTo>
                  <a:pt x="22651" y="1954"/>
                  <a:pt x="22089" y="2614"/>
                  <a:pt x="21535" y="3265"/>
                </a:cubicBezTo>
                <a:cubicBezTo>
                  <a:pt x="18654" y="6628"/>
                  <a:pt x="15719" y="9938"/>
                  <a:pt x="12677" y="13150"/>
                </a:cubicBezTo>
                <a:cubicBezTo>
                  <a:pt x="12597" y="13239"/>
                  <a:pt x="12534" y="13355"/>
                  <a:pt x="12311" y="13399"/>
                </a:cubicBezTo>
                <a:cubicBezTo>
                  <a:pt x="12927" y="12597"/>
                  <a:pt x="13489" y="11856"/>
                  <a:pt x="14060" y="11116"/>
                </a:cubicBezTo>
                <a:cubicBezTo>
                  <a:pt x="16674" y="7735"/>
                  <a:pt x="19252" y="4327"/>
                  <a:pt x="21990" y="1044"/>
                </a:cubicBezTo>
                <a:cubicBezTo>
                  <a:pt x="22124" y="892"/>
                  <a:pt x="22249" y="732"/>
                  <a:pt x="22383" y="589"/>
                </a:cubicBezTo>
                <a:cubicBezTo>
                  <a:pt x="22527" y="434"/>
                  <a:pt x="22683" y="357"/>
                  <a:pt x="22836" y="357"/>
                </a:cubicBezTo>
                <a:close/>
                <a:moveTo>
                  <a:pt x="15844" y="12605"/>
                </a:moveTo>
                <a:cubicBezTo>
                  <a:pt x="15344" y="12980"/>
                  <a:pt x="14916" y="13301"/>
                  <a:pt x="14470" y="13614"/>
                </a:cubicBezTo>
                <a:cubicBezTo>
                  <a:pt x="14381" y="13676"/>
                  <a:pt x="14256" y="13685"/>
                  <a:pt x="14140" y="13703"/>
                </a:cubicBezTo>
                <a:cubicBezTo>
                  <a:pt x="13667" y="13756"/>
                  <a:pt x="13194" y="13801"/>
                  <a:pt x="12721" y="13854"/>
                </a:cubicBezTo>
                <a:cubicBezTo>
                  <a:pt x="12695" y="13712"/>
                  <a:pt x="12793" y="13631"/>
                  <a:pt x="12864" y="13542"/>
                </a:cubicBezTo>
                <a:cubicBezTo>
                  <a:pt x="13243" y="13046"/>
                  <a:pt x="13685" y="12700"/>
                  <a:pt x="14341" y="12700"/>
                </a:cubicBezTo>
                <a:cubicBezTo>
                  <a:pt x="14380" y="12700"/>
                  <a:pt x="14420" y="12701"/>
                  <a:pt x="14461" y="12704"/>
                </a:cubicBezTo>
                <a:cubicBezTo>
                  <a:pt x="14520" y="12707"/>
                  <a:pt x="14579" y="12709"/>
                  <a:pt x="14639" y="12709"/>
                </a:cubicBezTo>
                <a:cubicBezTo>
                  <a:pt x="15011" y="12709"/>
                  <a:pt x="15398" y="12644"/>
                  <a:pt x="15844" y="12605"/>
                </a:cubicBezTo>
                <a:close/>
                <a:moveTo>
                  <a:pt x="12320" y="13453"/>
                </a:moveTo>
                <a:lnTo>
                  <a:pt x="12320" y="13453"/>
                </a:lnTo>
                <a:cubicBezTo>
                  <a:pt x="12302" y="13970"/>
                  <a:pt x="11972" y="14452"/>
                  <a:pt x="11517" y="14604"/>
                </a:cubicBezTo>
                <a:cubicBezTo>
                  <a:pt x="11463" y="14625"/>
                  <a:pt x="11400" y="14656"/>
                  <a:pt x="11339" y="14656"/>
                </a:cubicBezTo>
                <a:cubicBezTo>
                  <a:pt x="11298" y="14656"/>
                  <a:pt x="11258" y="14643"/>
                  <a:pt x="11223" y="14604"/>
                </a:cubicBezTo>
                <a:cubicBezTo>
                  <a:pt x="11134" y="14515"/>
                  <a:pt x="11187" y="14390"/>
                  <a:pt x="11232" y="14283"/>
                </a:cubicBezTo>
                <a:cubicBezTo>
                  <a:pt x="11446" y="13828"/>
                  <a:pt x="11794" y="13542"/>
                  <a:pt x="12320" y="13453"/>
                </a:cubicBezTo>
                <a:close/>
                <a:moveTo>
                  <a:pt x="27575" y="4854"/>
                </a:moveTo>
                <a:cubicBezTo>
                  <a:pt x="27747" y="4854"/>
                  <a:pt x="27907" y="4940"/>
                  <a:pt x="28012" y="5094"/>
                </a:cubicBezTo>
                <a:cubicBezTo>
                  <a:pt x="28155" y="5299"/>
                  <a:pt x="28128" y="5594"/>
                  <a:pt x="27941" y="5781"/>
                </a:cubicBezTo>
                <a:cubicBezTo>
                  <a:pt x="27878" y="5843"/>
                  <a:pt x="27807" y="5888"/>
                  <a:pt x="27736" y="5933"/>
                </a:cubicBezTo>
                <a:cubicBezTo>
                  <a:pt x="23311" y="8894"/>
                  <a:pt x="18823" y="11749"/>
                  <a:pt x="14229" y="14443"/>
                </a:cubicBezTo>
                <a:cubicBezTo>
                  <a:pt x="14176" y="14479"/>
                  <a:pt x="14122" y="14506"/>
                  <a:pt x="14069" y="14532"/>
                </a:cubicBezTo>
                <a:cubicBezTo>
                  <a:pt x="13828" y="14952"/>
                  <a:pt x="13524" y="15300"/>
                  <a:pt x="13016" y="15389"/>
                </a:cubicBezTo>
                <a:cubicBezTo>
                  <a:pt x="12945" y="15402"/>
                  <a:pt x="12864" y="15422"/>
                  <a:pt x="12792" y="15422"/>
                </a:cubicBezTo>
                <a:cubicBezTo>
                  <a:pt x="12719" y="15422"/>
                  <a:pt x="12655" y="15402"/>
                  <a:pt x="12614" y="15335"/>
                </a:cubicBezTo>
                <a:cubicBezTo>
                  <a:pt x="12525" y="15184"/>
                  <a:pt x="12677" y="15059"/>
                  <a:pt x="12775" y="14961"/>
                </a:cubicBezTo>
                <a:cubicBezTo>
                  <a:pt x="13043" y="14675"/>
                  <a:pt x="13373" y="14523"/>
                  <a:pt x="13774" y="14515"/>
                </a:cubicBezTo>
                <a:cubicBezTo>
                  <a:pt x="13854" y="14515"/>
                  <a:pt x="13935" y="14497"/>
                  <a:pt x="14015" y="14488"/>
                </a:cubicBezTo>
                <a:cubicBezTo>
                  <a:pt x="14987" y="13765"/>
                  <a:pt x="15951" y="13034"/>
                  <a:pt x="16923" y="12320"/>
                </a:cubicBezTo>
                <a:cubicBezTo>
                  <a:pt x="20260" y="9876"/>
                  <a:pt x="23578" y="7405"/>
                  <a:pt x="27022" y="5103"/>
                </a:cubicBezTo>
                <a:cubicBezTo>
                  <a:pt x="27129" y="5040"/>
                  <a:pt x="27227" y="4960"/>
                  <a:pt x="27343" y="4907"/>
                </a:cubicBezTo>
                <a:cubicBezTo>
                  <a:pt x="27420" y="4871"/>
                  <a:pt x="27499" y="4854"/>
                  <a:pt x="27575" y="4854"/>
                </a:cubicBezTo>
                <a:close/>
                <a:moveTo>
                  <a:pt x="19800" y="12487"/>
                </a:moveTo>
                <a:cubicBezTo>
                  <a:pt x="21041" y="12487"/>
                  <a:pt x="22281" y="12521"/>
                  <a:pt x="23516" y="12632"/>
                </a:cubicBezTo>
                <a:cubicBezTo>
                  <a:pt x="25140" y="12784"/>
                  <a:pt x="26763" y="12962"/>
                  <a:pt x="28324" y="13506"/>
                </a:cubicBezTo>
                <a:cubicBezTo>
                  <a:pt x="28628" y="13614"/>
                  <a:pt x="28931" y="13738"/>
                  <a:pt x="29190" y="13935"/>
                </a:cubicBezTo>
                <a:cubicBezTo>
                  <a:pt x="29502" y="14167"/>
                  <a:pt x="29511" y="14327"/>
                  <a:pt x="29190" y="14577"/>
                </a:cubicBezTo>
                <a:cubicBezTo>
                  <a:pt x="28708" y="14952"/>
                  <a:pt x="28137" y="15157"/>
                  <a:pt x="27557" y="15353"/>
                </a:cubicBezTo>
                <a:cubicBezTo>
                  <a:pt x="25969" y="15888"/>
                  <a:pt x="24328" y="16210"/>
                  <a:pt x="22677" y="16495"/>
                </a:cubicBezTo>
                <a:cubicBezTo>
                  <a:pt x="21179" y="16754"/>
                  <a:pt x="19680" y="16950"/>
                  <a:pt x="18163" y="17102"/>
                </a:cubicBezTo>
                <a:cubicBezTo>
                  <a:pt x="16236" y="17307"/>
                  <a:pt x="14292" y="17441"/>
                  <a:pt x="12356" y="17503"/>
                </a:cubicBezTo>
                <a:cubicBezTo>
                  <a:pt x="11535" y="17525"/>
                  <a:pt x="10714" y="17540"/>
                  <a:pt x="9893" y="17540"/>
                </a:cubicBezTo>
                <a:cubicBezTo>
                  <a:pt x="8726" y="17540"/>
                  <a:pt x="7560" y="17510"/>
                  <a:pt x="6396" y="17432"/>
                </a:cubicBezTo>
                <a:cubicBezTo>
                  <a:pt x="4701" y="17316"/>
                  <a:pt x="3006" y="17173"/>
                  <a:pt x="1374" y="16682"/>
                </a:cubicBezTo>
                <a:cubicBezTo>
                  <a:pt x="1195" y="16629"/>
                  <a:pt x="1017" y="16557"/>
                  <a:pt x="848" y="16477"/>
                </a:cubicBezTo>
                <a:cubicBezTo>
                  <a:pt x="669" y="16388"/>
                  <a:pt x="437" y="16317"/>
                  <a:pt x="410" y="16102"/>
                </a:cubicBezTo>
                <a:cubicBezTo>
                  <a:pt x="393" y="15879"/>
                  <a:pt x="625" y="15781"/>
                  <a:pt x="776" y="15674"/>
                </a:cubicBezTo>
                <a:cubicBezTo>
                  <a:pt x="1017" y="15505"/>
                  <a:pt x="1285" y="15380"/>
                  <a:pt x="1552" y="15264"/>
                </a:cubicBezTo>
                <a:cubicBezTo>
                  <a:pt x="3176" y="14577"/>
                  <a:pt x="4889" y="14184"/>
                  <a:pt x="6611" y="13819"/>
                </a:cubicBezTo>
                <a:cubicBezTo>
                  <a:pt x="8074" y="13506"/>
                  <a:pt x="9555" y="13292"/>
                  <a:pt x="11035" y="13078"/>
                </a:cubicBezTo>
                <a:cubicBezTo>
                  <a:pt x="11392" y="13025"/>
                  <a:pt x="11749" y="12998"/>
                  <a:pt x="12115" y="12953"/>
                </a:cubicBezTo>
                <a:lnTo>
                  <a:pt x="12115" y="12953"/>
                </a:lnTo>
                <a:cubicBezTo>
                  <a:pt x="12088" y="13060"/>
                  <a:pt x="12008" y="13105"/>
                  <a:pt x="11919" y="13141"/>
                </a:cubicBezTo>
                <a:cubicBezTo>
                  <a:pt x="11437" y="13292"/>
                  <a:pt x="11116" y="13622"/>
                  <a:pt x="10893" y="14060"/>
                </a:cubicBezTo>
                <a:cubicBezTo>
                  <a:pt x="10830" y="14176"/>
                  <a:pt x="10750" y="14211"/>
                  <a:pt x="10634" y="14238"/>
                </a:cubicBezTo>
                <a:cubicBezTo>
                  <a:pt x="9947" y="14407"/>
                  <a:pt x="9251" y="14559"/>
                  <a:pt x="8600" y="14854"/>
                </a:cubicBezTo>
                <a:cubicBezTo>
                  <a:pt x="8448" y="14925"/>
                  <a:pt x="8297" y="15005"/>
                  <a:pt x="8163" y="15103"/>
                </a:cubicBezTo>
                <a:cubicBezTo>
                  <a:pt x="7770" y="15389"/>
                  <a:pt x="7797" y="15737"/>
                  <a:pt x="8234" y="15951"/>
                </a:cubicBezTo>
                <a:cubicBezTo>
                  <a:pt x="8725" y="16201"/>
                  <a:pt x="9269" y="16281"/>
                  <a:pt x="9813" y="16343"/>
                </a:cubicBezTo>
                <a:cubicBezTo>
                  <a:pt x="10754" y="16462"/>
                  <a:pt x="11700" y="16511"/>
                  <a:pt x="12645" y="16511"/>
                </a:cubicBezTo>
                <a:cubicBezTo>
                  <a:pt x="13546" y="16511"/>
                  <a:pt x="14447" y="16467"/>
                  <a:pt x="15344" y="16397"/>
                </a:cubicBezTo>
                <a:cubicBezTo>
                  <a:pt x="17155" y="16263"/>
                  <a:pt x="18957" y="16049"/>
                  <a:pt x="20697" y="15523"/>
                </a:cubicBezTo>
                <a:cubicBezTo>
                  <a:pt x="21027" y="15424"/>
                  <a:pt x="21357" y="15309"/>
                  <a:pt x="21643" y="15103"/>
                </a:cubicBezTo>
                <a:cubicBezTo>
                  <a:pt x="22026" y="14827"/>
                  <a:pt x="22017" y="14470"/>
                  <a:pt x="21607" y="14220"/>
                </a:cubicBezTo>
                <a:cubicBezTo>
                  <a:pt x="21072" y="13899"/>
                  <a:pt x="20456" y="13810"/>
                  <a:pt x="19840" y="13721"/>
                </a:cubicBezTo>
                <a:cubicBezTo>
                  <a:pt x="18779" y="13560"/>
                  <a:pt x="17717" y="13524"/>
                  <a:pt x="16584" y="13524"/>
                </a:cubicBezTo>
                <a:cubicBezTo>
                  <a:pt x="17137" y="13185"/>
                  <a:pt x="17628" y="12891"/>
                  <a:pt x="18119" y="12588"/>
                </a:cubicBezTo>
                <a:cubicBezTo>
                  <a:pt x="18217" y="12525"/>
                  <a:pt x="18324" y="12498"/>
                  <a:pt x="18440" y="12498"/>
                </a:cubicBezTo>
                <a:cubicBezTo>
                  <a:pt x="18893" y="12491"/>
                  <a:pt x="19347" y="12487"/>
                  <a:pt x="19800" y="12487"/>
                </a:cubicBezTo>
                <a:close/>
                <a:moveTo>
                  <a:pt x="29547" y="14854"/>
                </a:moveTo>
                <a:cubicBezTo>
                  <a:pt x="29627" y="15532"/>
                  <a:pt x="29680" y="16165"/>
                  <a:pt x="29627" y="16807"/>
                </a:cubicBezTo>
                <a:cubicBezTo>
                  <a:pt x="29609" y="17039"/>
                  <a:pt x="29404" y="17146"/>
                  <a:pt x="29225" y="17262"/>
                </a:cubicBezTo>
                <a:cubicBezTo>
                  <a:pt x="28565" y="17682"/>
                  <a:pt x="27825" y="17922"/>
                  <a:pt x="27075" y="18136"/>
                </a:cubicBezTo>
                <a:cubicBezTo>
                  <a:pt x="25086" y="18716"/>
                  <a:pt x="23052" y="19064"/>
                  <a:pt x="21009" y="19350"/>
                </a:cubicBezTo>
                <a:cubicBezTo>
                  <a:pt x="17456" y="19847"/>
                  <a:pt x="13884" y="20108"/>
                  <a:pt x="10304" y="20108"/>
                </a:cubicBezTo>
                <a:cubicBezTo>
                  <a:pt x="9641" y="20108"/>
                  <a:pt x="8978" y="20099"/>
                  <a:pt x="8314" y="20081"/>
                </a:cubicBezTo>
                <a:cubicBezTo>
                  <a:pt x="6209" y="20028"/>
                  <a:pt x="4113" y="19885"/>
                  <a:pt x="2061" y="19403"/>
                </a:cubicBezTo>
                <a:cubicBezTo>
                  <a:pt x="1704" y="19314"/>
                  <a:pt x="1356" y="19207"/>
                  <a:pt x="1017" y="19055"/>
                </a:cubicBezTo>
                <a:cubicBezTo>
                  <a:pt x="732" y="18913"/>
                  <a:pt x="526" y="18752"/>
                  <a:pt x="509" y="18377"/>
                </a:cubicBezTo>
                <a:cubicBezTo>
                  <a:pt x="473" y="17842"/>
                  <a:pt x="402" y="17316"/>
                  <a:pt x="402" y="16745"/>
                </a:cubicBezTo>
                <a:lnTo>
                  <a:pt x="402" y="16745"/>
                </a:lnTo>
                <a:cubicBezTo>
                  <a:pt x="1882" y="17414"/>
                  <a:pt x="3435" y="17574"/>
                  <a:pt x="4987" y="17726"/>
                </a:cubicBezTo>
                <a:cubicBezTo>
                  <a:pt x="6589" y="17894"/>
                  <a:pt x="8198" y="17964"/>
                  <a:pt x="9808" y="17964"/>
                </a:cubicBezTo>
                <a:cubicBezTo>
                  <a:pt x="10080" y="17964"/>
                  <a:pt x="10353" y="17962"/>
                  <a:pt x="10625" y="17958"/>
                </a:cubicBezTo>
                <a:cubicBezTo>
                  <a:pt x="13275" y="17922"/>
                  <a:pt x="15915" y="17771"/>
                  <a:pt x="18547" y="17476"/>
                </a:cubicBezTo>
                <a:cubicBezTo>
                  <a:pt x="21348" y="17164"/>
                  <a:pt x="24123" y="16772"/>
                  <a:pt x="26844" y="16013"/>
                </a:cubicBezTo>
                <a:cubicBezTo>
                  <a:pt x="27780" y="15755"/>
                  <a:pt x="28708" y="15460"/>
                  <a:pt x="29547" y="14854"/>
                </a:cubicBezTo>
                <a:close/>
                <a:moveTo>
                  <a:pt x="28521" y="35238"/>
                </a:moveTo>
                <a:cubicBezTo>
                  <a:pt x="28797" y="35390"/>
                  <a:pt x="29154" y="35515"/>
                  <a:pt x="29190" y="35845"/>
                </a:cubicBezTo>
                <a:cubicBezTo>
                  <a:pt x="29208" y="36139"/>
                  <a:pt x="28878" y="36291"/>
                  <a:pt x="28637" y="36442"/>
                </a:cubicBezTo>
                <a:cubicBezTo>
                  <a:pt x="28530" y="36514"/>
                  <a:pt x="28405" y="36576"/>
                  <a:pt x="28289" y="36648"/>
                </a:cubicBezTo>
                <a:cubicBezTo>
                  <a:pt x="28369" y="36184"/>
                  <a:pt x="28440" y="35720"/>
                  <a:pt x="28521" y="35238"/>
                </a:cubicBezTo>
                <a:close/>
                <a:moveTo>
                  <a:pt x="27058" y="18565"/>
                </a:moveTo>
                <a:lnTo>
                  <a:pt x="27049" y="18618"/>
                </a:lnTo>
                <a:cubicBezTo>
                  <a:pt x="26870" y="19974"/>
                  <a:pt x="26683" y="21321"/>
                  <a:pt x="26496" y="22677"/>
                </a:cubicBezTo>
                <a:cubicBezTo>
                  <a:pt x="26166" y="24952"/>
                  <a:pt x="25835" y="27227"/>
                  <a:pt x="25514" y="29502"/>
                </a:cubicBezTo>
                <a:cubicBezTo>
                  <a:pt x="25175" y="31910"/>
                  <a:pt x="24836" y="34310"/>
                  <a:pt x="24488" y="36710"/>
                </a:cubicBezTo>
                <a:cubicBezTo>
                  <a:pt x="24488" y="36746"/>
                  <a:pt x="24471" y="36781"/>
                  <a:pt x="24417" y="36915"/>
                </a:cubicBezTo>
                <a:cubicBezTo>
                  <a:pt x="24274" y="36300"/>
                  <a:pt x="24140" y="35773"/>
                  <a:pt x="24016" y="35247"/>
                </a:cubicBezTo>
                <a:cubicBezTo>
                  <a:pt x="22838" y="30216"/>
                  <a:pt x="21651" y="25193"/>
                  <a:pt x="20465" y="20170"/>
                </a:cubicBezTo>
                <a:cubicBezTo>
                  <a:pt x="20394" y="19876"/>
                  <a:pt x="20447" y="19814"/>
                  <a:pt x="20742" y="19778"/>
                </a:cubicBezTo>
                <a:cubicBezTo>
                  <a:pt x="22793" y="19501"/>
                  <a:pt x="24836" y="19162"/>
                  <a:pt x="26835" y="18609"/>
                </a:cubicBezTo>
                <a:cubicBezTo>
                  <a:pt x="26888" y="18591"/>
                  <a:pt x="26959" y="18591"/>
                  <a:pt x="27022" y="18583"/>
                </a:cubicBezTo>
                <a:cubicBezTo>
                  <a:pt x="27031" y="18583"/>
                  <a:pt x="27049" y="18574"/>
                  <a:pt x="27058" y="18565"/>
                </a:cubicBezTo>
                <a:close/>
                <a:moveTo>
                  <a:pt x="28732" y="17982"/>
                </a:moveTo>
                <a:cubicBezTo>
                  <a:pt x="28809" y="17982"/>
                  <a:pt x="28839" y="18044"/>
                  <a:pt x="28851" y="18172"/>
                </a:cubicBezTo>
                <a:cubicBezTo>
                  <a:pt x="28904" y="18957"/>
                  <a:pt x="28993" y="19742"/>
                  <a:pt x="29029" y="20527"/>
                </a:cubicBezTo>
                <a:cubicBezTo>
                  <a:pt x="29074" y="21589"/>
                  <a:pt x="29127" y="22650"/>
                  <a:pt x="29092" y="23650"/>
                </a:cubicBezTo>
                <a:cubicBezTo>
                  <a:pt x="29047" y="26139"/>
                  <a:pt x="28886" y="28565"/>
                  <a:pt x="28628" y="30974"/>
                </a:cubicBezTo>
                <a:cubicBezTo>
                  <a:pt x="28440" y="32713"/>
                  <a:pt x="28208" y="34444"/>
                  <a:pt x="27976" y="36166"/>
                </a:cubicBezTo>
                <a:cubicBezTo>
                  <a:pt x="27905" y="36656"/>
                  <a:pt x="27736" y="36995"/>
                  <a:pt x="27200" y="37138"/>
                </a:cubicBezTo>
                <a:cubicBezTo>
                  <a:pt x="26478" y="37334"/>
                  <a:pt x="25755" y="37549"/>
                  <a:pt x="25024" y="37736"/>
                </a:cubicBezTo>
                <a:cubicBezTo>
                  <a:pt x="24957" y="37753"/>
                  <a:pt x="24905" y="37761"/>
                  <a:pt x="24864" y="37761"/>
                </a:cubicBezTo>
                <a:cubicBezTo>
                  <a:pt x="24716" y="37761"/>
                  <a:pt x="24726" y="37651"/>
                  <a:pt x="24747" y="37468"/>
                </a:cubicBezTo>
                <a:cubicBezTo>
                  <a:pt x="24934" y="36228"/>
                  <a:pt x="25113" y="34979"/>
                  <a:pt x="25291" y="33730"/>
                </a:cubicBezTo>
                <a:cubicBezTo>
                  <a:pt x="25595" y="31589"/>
                  <a:pt x="25898" y="29448"/>
                  <a:pt x="26201" y="27307"/>
                </a:cubicBezTo>
                <a:cubicBezTo>
                  <a:pt x="26531" y="25032"/>
                  <a:pt x="26852" y="22749"/>
                  <a:pt x="27183" y="20474"/>
                </a:cubicBezTo>
                <a:cubicBezTo>
                  <a:pt x="27263" y="19867"/>
                  <a:pt x="27361" y="19269"/>
                  <a:pt x="27432" y="18663"/>
                </a:cubicBezTo>
                <a:cubicBezTo>
                  <a:pt x="27459" y="18484"/>
                  <a:pt x="27530" y="18395"/>
                  <a:pt x="27709" y="18342"/>
                </a:cubicBezTo>
                <a:cubicBezTo>
                  <a:pt x="28003" y="18252"/>
                  <a:pt x="28307" y="18145"/>
                  <a:pt x="28592" y="18021"/>
                </a:cubicBezTo>
                <a:cubicBezTo>
                  <a:pt x="28651" y="17995"/>
                  <a:pt x="28697" y="17982"/>
                  <a:pt x="28732" y="17982"/>
                </a:cubicBezTo>
                <a:close/>
                <a:moveTo>
                  <a:pt x="19249" y="19973"/>
                </a:moveTo>
                <a:cubicBezTo>
                  <a:pt x="19436" y="19973"/>
                  <a:pt x="19426" y="20052"/>
                  <a:pt x="19386" y="20376"/>
                </a:cubicBezTo>
                <a:cubicBezTo>
                  <a:pt x="18931" y="23587"/>
                  <a:pt x="18467" y="26799"/>
                  <a:pt x="18021" y="30010"/>
                </a:cubicBezTo>
                <a:cubicBezTo>
                  <a:pt x="17646" y="32615"/>
                  <a:pt x="17289" y="35211"/>
                  <a:pt x="16923" y="37807"/>
                </a:cubicBezTo>
                <a:cubicBezTo>
                  <a:pt x="16914" y="37843"/>
                  <a:pt x="16905" y="37870"/>
                  <a:pt x="16897" y="37896"/>
                </a:cubicBezTo>
                <a:cubicBezTo>
                  <a:pt x="16879" y="37905"/>
                  <a:pt x="16852" y="37905"/>
                  <a:pt x="16834" y="37914"/>
                </a:cubicBezTo>
                <a:cubicBezTo>
                  <a:pt x="16656" y="37263"/>
                  <a:pt x="16477" y="36612"/>
                  <a:pt x="16308" y="35952"/>
                </a:cubicBezTo>
                <a:cubicBezTo>
                  <a:pt x="14970" y="30920"/>
                  <a:pt x="13640" y="25880"/>
                  <a:pt x="12293" y="20840"/>
                </a:cubicBezTo>
                <a:cubicBezTo>
                  <a:pt x="12222" y="20563"/>
                  <a:pt x="12231" y="20465"/>
                  <a:pt x="12561" y="20456"/>
                </a:cubicBezTo>
                <a:cubicBezTo>
                  <a:pt x="14702" y="20393"/>
                  <a:pt x="16843" y="20242"/>
                  <a:pt x="18975" y="19992"/>
                </a:cubicBezTo>
                <a:lnTo>
                  <a:pt x="19002" y="19992"/>
                </a:lnTo>
                <a:cubicBezTo>
                  <a:pt x="19109" y="19981"/>
                  <a:pt x="19189" y="19973"/>
                  <a:pt x="19249" y="19973"/>
                </a:cubicBezTo>
                <a:close/>
                <a:moveTo>
                  <a:pt x="3292" y="20054"/>
                </a:moveTo>
                <a:lnTo>
                  <a:pt x="3292" y="20054"/>
                </a:lnTo>
                <a:cubicBezTo>
                  <a:pt x="4068" y="20153"/>
                  <a:pt x="4800" y="20242"/>
                  <a:pt x="5540" y="20313"/>
                </a:cubicBezTo>
                <a:cubicBezTo>
                  <a:pt x="7097" y="20444"/>
                  <a:pt x="8660" y="20495"/>
                  <a:pt x="10224" y="20495"/>
                </a:cubicBezTo>
                <a:cubicBezTo>
                  <a:pt x="10471" y="20495"/>
                  <a:pt x="10717" y="20494"/>
                  <a:pt x="10964" y="20492"/>
                </a:cubicBezTo>
                <a:cubicBezTo>
                  <a:pt x="11014" y="20490"/>
                  <a:pt x="11057" y="20489"/>
                  <a:pt x="11094" y="20489"/>
                </a:cubicBezTo>
                <a:cubicBezTo>
                  <a:pt x="11344" y="20489"/>
                  <a:pt x="11331" y="20535"/>
                  <a:pt x="11276" y="20884"/>
                </a:cubicBezTo>
                <a:cubicBezTo>
                  <a:pt x="10928" y="23266"/>
                  <a:pt x="10589" y="25648"/>
                  <a:pt x="10241" y="28021"/>
                </a:cubicBezTo>
                <a:cubicBezTo>
                  <a:pt x="9894" y="30394"/>
                  <a:pt x="9546" y="32758"/>
                  <a:pt x="9198" y="35131"/>
                </a:cubicBezTo>
                <a:cubicBezTo>
                  <a:pt x="9055" y="36094"/>
                  <a:pt x="8912" y="37058"/>
                  <a:pt x="8707" y="38048"/>
                </a:cubicBezTo>
                <a:cubicBezTo>
                  <a:pt x="6905" y="32062"/>
                  <a:pt x="5103" y="26067"/>
                  <a:pt x="3292" y="20054"/>
                </a:cubicBezTo>
                <a:close/>
                <a:moveTo>
                  <a:pt x="4421" y="36844"/>
                </a:moveTo>
                <a:cubicBezTo>
                  <a:pt x="4511" y="36844"/>
                  <a:pt x="4557" y="36970"/>
                  <a:pt x="4639" y="37245"/>
                </a:cubicBezTo>
                <a:cubicBezTo>
                  <a:pt x="4746" y="37575"/>
                  <a:pt x="4889" y="37879"/>
                  <a:pt x="5121" y="38182"/>
                </a:cubicBezTo>
                <a:cubicBezTo>
                  <a:pt x="4746" y="38075"/>
                  <a:pt x="4407" y="37959"/>
                  <a:pt x="4104" y="37754"/>
                </a:cubicBezTo>
                <a:cubicBezTo>
                  <a:pt x="3747" y="37531"/>
                  <a:pt x="3738" y="37379"/>
                  <a:pt x="4041" y="37103"/>
                </a:cubicBezTo>
                <a:cubicBezTo>
                  <a:pt x="4234" y="36935"/>
                  <a:pt x="4343" y="36844"/>
                  <a:pt x="4421" y="36844"/>
                </a:cubicBezTo>
                <a:close/>
                <a:moveTo>
                  <a:pt x="1593" y="19687"/>
                </a:moveTo>
                <a:cubicBezTo>
                  <a:pt x="1647" y="19687"/>
                  <a:pt x="1719" y="19706"/>
                  <a:pt x="1802" y="19733"/>
                </a:cubicBezTo>
                <a:cubicBezTo>
                  <a:pt x="2052" y="19805"/>
                  <a:pt x="2311" y="19885"/>
                  <a:pt x="2569" y="19912"/>
                </a:cubicBezTo>
                <a:cubicBezTo>
                  <a:pt x="2819" y="19930"/>
                  <a:pt x="2917" y="20054"/>
                  <a:pt x="2989" y="20286"/>
                </a:cubicBezTo>
                <a:cubicBezTo>
                  <a:pt x="4345" y="24827"/>
                  <a:pt x="5710" y="29368"/>
                  <a:pt x="7083" y="33909"/>
                </a:cubicBezTo>
                <a:cubicBezTo>
                  <a:pt x="7538" y="35443"/>
                  <a:pt x="8002" y="36978"/>
                  <a:pt x="8466" y="38512"/>
                </a:cubicBezTo>
                <a:cubicBezTo>
                  <a:pt x="8526" y="38700"/>
                  <a:pt x="8536" y="38799"/>
                  <a:pt x="8372" y="38799"/>
                </a:cubicBezTo>
                <a:cubicBezTo>
                  <a:pt x="8341" y="38799"/>
                  <a:pt x="8305" y="38796"/>
                  <a:pt x="8261" y="38789"/>
                </a:cubicBezTo>
                <a:cubicBezTo>
                  <a:pt x="7628" y="38690"/>
                  <a:pt x="6985" y="38637"/>
                  <a:pt x="6361" y="38512"/>
                </a:cubicBezTo>
                <a:cubicBezTo>
                  <a:pt x="5594" y="38360"/>
                  <a:pt x="5228" y="37789"/>
                  <a:pt x="5023" y="37103"/>
                </a:cubicBezTo>
                <a:cubicBezTo>
                  <a:pt x="4470" y="35283"/>
                  <a:pt x="3988" y="33454"/>
                  <a:pt x="3551" y="31607"/>
                </a:cubicBezTo>
                <a:cubicBezTo>
                  <a:pt x="2855" y="28628"/>
                  <a:pt x="2302" y="25630"/>
                  <a:pt x="1865" y="22606"/>
                </a:cubicBezTo>
                <a:cubicBezTo>
                  <a:pt x="1740" y="21723"/>
                  <a:pt x="1633" y="20831"/>
                  <a:pt x="1508" y="19858"/>
                </a:cubicBezTo>
                <a:cubicBezTo>
                  <a:pt x="1470" y="19733"/>
                  <a:pt x="1508" y="19687"/>
                  <a:pt x="1593" y="19687"/>
                </a:cubicBezTo>
                <a:close/>
                <a:moveTo>
                  <a:pt x="19939" y="19894"/>
                </a:moveTo>
                <a:cubicBezTo>
                  <a:pt x="20055" y="19894"/>
                  <a:pt x="20055" y="20001"/>
                  <a:pt x="20072" y="20072"/>
                </a:cubicBezTo>
                <a:cubicBezTo>
                  <a:pt x="20242" y="20768"/>
                  <a:pt x="20403" y="21464"/>
                  <a:pt x="20563" y="22160"/>
                </a:cubicBezTo>
                <a:cubicBezTo>
                  <a:pt x="21776" y="27307"/>
                  <a:pt x="22981" y="32455"/>
                  <a:pt x="24203" y="37602"/>
                </a:cubicBezTo>
                <a:cubicBezTo>
                  <a:pt x="24256" y="37861"/>
                  <a:pt x="24185" y="37923"/>
                  <a:pt x="23962" y="37959"/>
                </a:cubicBezTo>
                <a:cubicBezTo>
                  <a:pt x="21892" y="38360"/>
                  <a:pt x="19796" y="38628"/>
                  <a:pt x="17691" y="38798"/>
                </a:cubicBezTo>
                <a:cubicBezTo>
                  <a:pt x="17581" y="38805"/>
                  <a:pt x="17495" y="38811"/>
                  <a:pt x="17426" y="38811"/>
                </a:cubicBezTo>
                <a:cubicBezTo>
                  <a:pt x="17159" y="38811"/>
                  <a:pt x="17172" y="38722"/>
                  <a:pt x="17236" y="38289"/>
                </a:cubicBezTo>
                <a:cubicBezTo>
                  <a:pt x="17842" y="33962"/>
                  <a:pt x="18458" y="29636"/>
                  <a:pt x="19064" y="25309"/>
                </a:cubicBezTo>
                <a:cubicBezTo>
                  <a:pt x="19305" y="23605"/>
                  <a:pt x="19537" y="21901"/>
                  <a:pt x="19778" y="20188"/>
                </a:cubicBezTo>
                <a:cubicBezTo>
                  <a:pt x="19778" y="20153"/>
                  <a:pt x="19787" y="20108"/>
                  <a:pt x="19796" y="20072"/>
                </a:cubicBezTo>
                <a:cubicBezTo>
                  <a:pt x="19814" y="19983"/>
                  <a:pt x="19823" y="19894"/>
                  <a:pt x="19939" y="19894"/>
                </a:cubicBezTo>
                <a:close/>
                <a:moveTo>
                  <a:pt x="11794" y="20402"/>
                </a:moveTo>
                <a:cubicBezTo>
                  <a:pt x="11919" y="20857"/>
                  <a:pt x="12026" y="21223"/>
                  <a:pt x="12124" y="21598"/>
                </a:cubicBezTo>
                <a:cubicBezTo>
                  <a:pt x="13614" y="27227"/>
                  <a:pt x="15103" y="32856"/>
                  <a:pt x="16602" y="38485"/>
                </a:cubicBezTo>
                <a:cubicBezTo>
                  <a:pt x="16700" y="38887"/>
                  <a:pt x="16700" y="38887"/>
                  <a:pt x="16281" y="38905"/>
                </a:cubicBezTo>
                <a:cubicBezTo>
                  <a:pt x="15108" y="38970"/>
                  <a:pt x="13936" y="39006"/>
                  <a:pt x="12765" y="39006"/>
                </a:cubicBezTo>
                <a:cubicBezTo>
                  <a:pt x="11708" y="39006"/>
                  <a:pt x="10653" y="38977"/>
                  <a:pt x="9599" y="38913"/>
                </a:cubicBezTo>
                <a:cubicBezTo>
                  <a:pt x="9037" y="38878"/>
                  <a:pt x="9028" y="38878"/>
                  <a:pt x="9100" y="38343"/>
                </a:cubicBezTo>
                <a:cubicBezTo>
                  <a:pt x="9474" y="35809"/>
                  <a:pt x="9849" y="33275"/>
                  <a:pt x="10215" y="30742"/>
                </a:cubicBezTo>
                <a:cubicBezTo>
                  <a:pt x="10580" y="28235"/>
                  <a:pt x="10946" y="25728"/>
                  <a:pt x="11312" y="23221"/>
                </a:cubicBezTo>
                <a:cubicBezTo>
                  <a:pt x="11446" y="22338"/>
                  <a:pt x="11571" y="21455"/>
                  <a:pt x="11704" y="20572"/>
                </a:cubicBezTo>
                <a:cubicBezTo>
                  <a:pt x="11704" y="20545"/>
                  <a:pt x="11722" y="20527"/>
                  <a:pt x="11794" y="20402"/>
                </a:cubicBezTo>
                <a:close/>
                <a:moveTo>
                  <a:pt x="29324" y="36496"/>
                </a:moveTo>
                <a:cubicBezTo>
                  <a:pt x="29377" y="37165"/>
                  <a:pt x="29431" y="37772"/>
                  <a:pt x="29404" y="38378"/>
                </a:cubicBezTo>
                <a:cubicBezTo>
                  <a:pt x="29404" y="38601"/>
                  <a:pt x="29243" y="38735"/>
                  <a:pt x="29083" y="38851"/>
                </a:cubicBezTo>
                <a:cubicBezTo>
                  <a:pt x="28574" y="39235"/>
                  <a:pt x="27976" y="39458"/>
                  <a:pt x="27379" y="39663"/>
                </a:cubicBezTo>
                <a:cubicBezTo>
                  <a:pt x="25639" y="40252"/>
                  <a:pt x="23828" y="40582"/>
                  <a:pt x="22017" y="40867"/>
                </a:cubicBezTo>
                <a:cubicBezTo>
                  <a:pt x="20046" y="41170"/>
                  <a:pt x="18056" y="41358"/>
                  <a:pt x="16067" y="41465"/>
                </a:cubicBezTo>
                <a:cubicBezTo>
                  <a:pt x="15032" y="41523"/>
                  <a:pt x="13997" y="41556"/>
                  <a:pt x="12962" y="41556"/>
                </a:cubicBezTo>
                <a:cubicBezTo>
                  <a:pt x="11928" y="41556"/>
                  <a:pt x="10893" y="41523"/>
                  <a:pt x="9858" y="41447"/>
                </a:cubicBezTo>
                <a:cubicBezTo>
                  <a:pt x="8359" y="41340"/>
                  <a:pt x="6860" y="41188"/>
                  <a:pt x="5406" y="40796"/>
                </a:cubicBezTo>
                <a:cubicBezTo>
                  <a:pt x="5014" y="40689"/>
                  <a:pt x="4621" y="40564"/>
                  <a:pt x="4273" y="40341"/>
                </a:cubicBezTo>
                <a:cubicBezTo>
                  <a:pt x="4104" y="40234"/>
                  <a:pt x="3979" y="40100"/>
                  <a:pt x="3961" y="39895"/>
                </a:cubicBezTo>
                <a:cubicBezTo>
                  <a:pt x="3907" y="39306"/>
                  <a:pt x="3854" y="38726"/>
                  <a:pt x="3800" y="38120"/>
                </a:cubicBezTo>
                <a:lnTo>
                  <a:pt x="3800" y="38120"/>
                </a:lnTo>
                <a:cubicBezTo>
                  <a:pt x="5504" y="38940"/>
                  <a:pt x="7315" y="39083"/>
                  <a:pt x="9126" y="39252"/>
                </a:cubicBezTo>
                <a:cubicBezTo>
                  <a:pt x="10276" y="39358"/>
                  <a:pt x="11428" y="39398"/>
                  <a:pt x="12582" y="39398"/>
                </a:cubicBezTo>
                <a:cubicBezTo>
                  <a:pt x="13371" y="39398"/>
                  <a:pt x="14162" y="39380"/>
                  <a:pt x="14952" y="39351"/>
                </a:cubicBezTo>
                <a:cubicBezTo>
                  <a:pt x="17013" y="39288"/>
                  <a:pt x="19064" y="39101"/>
                  <a:pt x="21098" y="38815"/>
                </a:cubicBezTo>
                <a:cubicBezTo>
                  <a:pt x="23079" y="38539"/>
                  <a:pt x="25041" y="38200"/>
                  <a:pt x="26951" y="37602"/>
                </a:cubicBezTo>
                <a:cubicBezTo>
                  <a:pt x="27771" y="37352"/>
                  <a:pt x="28583" y="37058"/>
                  <a:pt x="29324" y="36496"/>
                </a:cubicBezTo>
                <a:close/>
                <a:moveTo>
                  <a:pt x="22811" y="0"/>
                </a:moveTo>
                <a:cubicBezTo>
                  <a:pt x="22542" y="0"/>
                  <a:pt x="22298" y="108"/>
                  <a:pt x="22098" y="348"/>
                </a:cubicBezTo>
                <a:cubicBezTo>
                  <a:pt x="21188" y="1410"/>
                  <a:pt x="20304" y="2498"/>
                  <a:pt x="19439" y="3586"/>
                </a:cubicBezTo>
                <a:cubicBezTo>
                  <a:pt x="17155" y="6450"/>
                  <a:pt x="14943" y="9358"/>
                  <a:pt x="12713" y="12258"/>
                </a:cubicBezTo>
                <a:cubicBezTo>
                  <a:pt x="12614" y="12400"/>
                  <a:pt x="12516" y="12516"/>
                  <a:pt x="12320" y="12534"/>
                </a:cubicBezTo>
                <a:cubicBezTo>
                  <a:pt x="10946" y="12668"/>
                  <a:pt x="9590" y="12864"/>
                  <a:pt x="8234" y="13105"/>
                </a:cubicBezTo>
                <a:cubicBezTo>
                  <a:pt x="6147" y="13471"/>
                  <a:pt x="4068" y="13908"/>
                  <a:pt x="2070" y="14622"/>
                </a:cubicBezTo>
                <a:cubicBezTo>
                  <a:pt x="1472" y="14836"/>
                  <a:pt x="892" y="15077"/>
                  <a:pt x="384" y="15460"/>
                </a:cubicBezTo>
                <a:cubicBezTo>
                  <a:pt x="178" y="15612"/>
                  <a:pt x="0" y="15790"/>
                  <a:pt x="9" y="16076"/>
                </a:cubicBezTo>
                <a:cubicBezTo>
                  <a:pt x="18" y="16843"/>
                  <a:pt x="45" y="17610"/>
                  <a:pt x="116" y="18377"/>
                </a:cubicBezTo>
                <a:cubicBezTo>
                  <a:pt x="161" y="18904"/>
                  <a:pt x="402" y="19225"/>
                  <a:pt x="865" y="19394"/>
                </a:cubicBezTo>
                <a:cubicBezTo>
                  <a:pt x="1080" y="19484"/>
                  <a:pt x="1133" y="19617"/>
                  <a:pt x="1151" y="19823"/>
                </a:cubicBezTo>
                <a:cubicBezTo>
                  <a:pt x="1285" y="21170"/>
                  <a:pt x="1472" y="22517"/>
                  <a:pt x="1677" y="23855"/>
                </a:cubicBezTo>
                <a:cubicBezTo>
                  <a:pt x="2293" y="27878"/>
                  <a:pt x="3149" y="31857"/>
                  <a:pt x="4246" y="35782"/>
                </a:cubicBezTo>
                <a:cubicBezTo>
                  <a:pt x="4407" y="36335"/>
                  <a:pt x="4398" y="36335"/>
                  <a:pt x="3952" y="36665"/>
                </a:cubicBezTo>
                <a:cubicBezTo>
                  <a:pt x="3667" y="36879"/>
                  <a:pt x="3390" y="37111"/>
                  <a:pt x="3408" y="37531"/>
                </a:cubicBezTo>
                <a:cubicBezTo>
                  <a:pt x="3435" y="38128"/>
                  <a:pt x="3497" y="38726"/>
                  <a:pt x="3488" y="39324"/>
                </a:cubicBezTo>
                <a:cubicBezTo>
                  <a:pt x="3479" y="40234"/>
                  <a:pt x="3907" y="40760"/>
                  <a:pt x="4764" y="41010"/>
                </a:cubicBezTo>
                <a:cubicBezTo>
                  <a:pt x="5317" y="41179"/>
                  <a:pt x="5870" y="41331"/>
                  <a:pt x="6432" y="41438"/>
                </a:cubicBezTo>
                <a:cubicBezTo>
                  <a:pt x="8163" y="41768"/>
                  <a:pt x="9902" y="41875"/>
                  <a:pt x="11660" y="41920"/>
                </a:cubicBezTo>
                <a:cubicBezTo>
                  <a:pt x="12169" y="41935"/>
                  <a:pt x="12678" y="41942"/>
                  <a:pt x="13188" y="41942"/>
                </a:cubicBezTo>
                <a:cubicBezTo>
                  <a:pt x="14498" y="41942"/>
                  <a:pt x="15806" y="41894"/>
                  <a:pt x="17111" y="41804"/>
                </a:cubicBezTo>
                <a:cubicBezTo>
                  <a:pt x="18779" y="41688"/>
                  <a:pt x="20438" y="41509"/>
                  <a:pt x="22080" y="41260"/>
                </a:cubicBezTo>
                <a:cubicBezTo>
                  <a:pt x="23864" y="40983"/>
                  <a:pt x="25630" y="40644"/>
                  <a:pt x="27343" y="40091"/>
                </a:cubicBezTo>
                <a:cubicBezTo>
                  <a:pt x="27994" y="39886"/>
                  <a:pt x="28646" y="39636"/>
                  <a:pt x="29225" y="39244"/>
                </a:cubicBezTo>
                <a:cubicBezTo>
                  <a:pt x="29609" y="38976"/>
                  <a:pt x="29832" y="38646"/>
                  <a:pt x="29814" y="38146"/>
                </a:cubicBezTo>
                <a:cubicBezTo>
                  <a:pt x="29787" y="37620"/>
                  <a:pt x="29761" y="37094"/>
                  <a:pt x="29734" y="36567"/>
                </a:cubicBezTo>
                <a:cubicBezTo>
                  <a:pt x="29698" y="35800"/>
                  <a:pt x="29466" y="35149"/>
                  <a:pt x="28663" y="34854"/>
                </a:cubicBezTo>
                <a:cubicBezTo>
                  <a:pt x="28556" y="34810"/>
                  <a:pt x="28539" y="34738"/>
                  <a:pt x="28556" y="34631"/>
                </a:cubicBezTo>
                <a:cubicBezTo>
                  <a:pt x="28601" y="34301"/>
                  <a:pt x="28646" y="33962"/>
                  <a:pt x="28690" y="33632"/>
                </a:cubicBezTo>
                <a:cubicBezTo>
                  <a:pt x="29083" y="30599"/>
                  <a:pt x="29359" y="27548"/>
                  <a:pt x="29440" y="24488"/>
                </a:cubicBezTo>
                <a:cubicBezTo>
                  <a:pt x="29493" y="22365"/>
                  <a:pt x="29448" y="20242"/>
                  <a:pt x="29199" y="18128"/>
                </a:cubicBezTo>
                <a:cubicBezTo>
                  <a:pt x="29172" y="17869"/>
                  <a:pt x="29199" y="17708"/>
                  <a:pt x="29440" y="17574"/>
                </a:cubicBezTo>
                <a:cubicBezTo>
                  <a:pt x="29707" y="17432"/>
                  <a:pt x="29984" y="17235"/>
                  <a:pt x="29993" y="16888"/>
                </a:cubicBezTo>
                <a:cubicBezTo>
                  <a:pt x="30019" y="15995"/>
                  <a:pt x="30019" y="15103"/>
                  <a:pt x="29859" y="14220"/>
                </a:cubicBezTo>
                <a:cubicBezTo>
                  <a:pt x="29805" y="13970"/>
                  <a:pt x="29663" y="13774"/>
                  <a:pt x="29466" y="13631"/>
                </a:cubicBezTo>
                <a:cubicBezTo>
                  <a:pt x="29234" y="13462"/>
                  <a:pt x="28985" y="13328"/>
                  <a:pt x="28717" y="13221"/>
                </a:cubicBezTo>
                <a:cubicBezTo>
                  <a:pt x="27861" y="12873"/>
                  <a:pt x="26959" y="12686"/>
                  <a:pt x="26041" y="12534"/>
                </a:cubicBezTo>
                <a:cubicBezTo>
                  <a:pt x="23941" y="12195"/>
                  <a:pt x="21818" y="12086"/>
                  <a:pt x="19694" y="12086"/>
                </a:cubicBezTo>
                <a:cubicBezTo>
                  <a:pt x="19526" y="12086"/>
                  <a:pt x="19358" y="12087"/>
                  <a:pt x="19189" y="12088"/>
                </a:cubicBezTo>
                <a:cubicBezTo>
                  <a:pt x="19152" y="12088"/>
                  <a:pt x="19110" y="12103"/>
                  <a:pt x="19069" y="12103"/>
                </a:cubicBezTo>
                <a:cubicBezTo>
                  <a:pt x="19032" y="12103"/>
                  <a:pt x="18996" y="12090"/>
                  <a:pt x="18966" y="12043"/>
                </a:cubicBezTo>
                <a:cubicBezTo>
                  <a:pt x="19020" y="11999"/>
                  <a:pt x="19064" y="11963"/>
                  <a:pt x="19118" y="11936"/>
                </a:cubicBezTo>
                <a:cubicBezTo>
                  <a:pt x="20902" y="10803"/>
                  <a:pt x="22686" y="9679"/>
                  <a:pt x="24462" y="8537"/>
                </a:cubicBezTo>
                <a:cubicBezTo>
                  <a:pt x="25666" y="7770"/>
                  <a:pt x="26852" y="6976"/>
                  <a:pt x="28039" y="6182"/>
                </a:cubicBezTo>
                <a:cubicBezTo>
                  <a:pt x="28512" y="5861"/>
                  <a:pt x="28610" y="5317"/>
                  <a:pt x="28324" y="4880"/>
                </a:cubicBezTo>
                <a:cubicBezTo>
                  <a:pt x="28149" y="4622"/>
                  <a:pt x="27881" y="4485"/>
                  <a:pt x="27592" y="4485"/>
                </a:cubicBezTo>
                <a:cubicBezTo>
                  <a:pt x="27411" y="4485"/>
                  <a:pt x="27221" y="4538"/>
                  <a:pt x="27040" y="4648"/>
                </a:cubicBezTo>
                <a:cubicBezTo>
                  <a:pt x="26799" y="4800"/>
                  <a:pt x="26567" y="4960"/>
                  <a:pt x="26326" y="5121"/>
                </a:cubicBezTo>
                <a:cubicBezTo>
                  <a:pt x="23079" y="7315"/>
                  <a:pt x="19939" y="9653"/>
                  <a:pt x="16772" y="11963"/>
                </a:cubicBezTo>
                <a:cubicBezTo>
                  <a:pt x="16656" y="12043"/>
                  <a:pt x="16558" y="12159"/>
                  <a:pt x="16397" y="12168"/>
                </a:cubicBezTo>
                <a:cubicBezTo>
                  <a:pt x="15603" y="12222"/>
                  <a:pt x="14800" y="12284"/>
                  <a:pt x="13962" y="12347"/>
                </a:cubicBezTo>
                <a:cubicBezTo>
                  <a:pt x="15130" y="11062"/>
                  <a:pt x="16272" y="9822"/>
                  <a:pt x="17396" y="8564"/>
                </a:cubicBezTo>
                <a:cubicBezTo>
                  <a:pt x="19448" y="6280"/>
                  <a:pt x="21464" y="3943"/>
                  <a:pt x="23445" y="1588"/>
                </a:cubicBezTo>
                <a:cubicBezTo>
                  <a:pt x="23659" y="1338"/>
                  <a:pt x="23784" y="1071"/>
                  <a:pt x="23721" y="749"/>
                </a:cubicBezTo>
                <a:cubicBezTo>
                  <a:pt x="23659" y="402"/>
                  <a:pt x="23462" y="143"/>
                  <a:pt x="23123" y="45"/>
                </a:cubicBezTo>
                <a:cubicBezTo>
                  <a:pt x="23016" y="15"/>
                  <a:pt x="22912" y="0"/>
                  <a:pt x="2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2">
    <p:spTree>
      <p:nvGrpSpPr>
        <p:cNvPr id="727" name="Shape 727"/>
        <p:cNvGrpSpPr/>
        <p:nvPr/>
      </p:nvGrpSpPr>
      <p:grpSpPr>
        <a:xfrm>
          <a:off x="0" y="0"/>
          <a:ext cx="0" cy="0"/>
          <a:chOff x="0" y="0"/>
          <a:chExt cx="0" cy="0"/>
        </a:xfrm>
      </p:grpSpPr>
      <p:pic>
        <p:nvPicPr>
          <p:cNvPr id="728" name="Google Shape;728;p27"/>
          <p:cNvPicPr preferRelativeResize="0"/>
          <p:nvPr/>
        </p:nvPicPr>
        <p:blipFill>
          <a:blip r:embed="rId2">
            <a:alphaModFix amt="10000"/>
          </a:blip>
          <a:stretch>
            <a:fillRect/>
          </a:stretch>
        </p:blipFill>
        <p:spPr>
          <a:xfrm>
            <a:off x="0" y="0"/>
            <a:ext cx="9144000" cy="5143500"/>
          </a:xfrm>
          <a:prstGeom prst="rect">
            <a:avLst/>
          </a:prstGeom>
          <a:noFill/>
          <a:ln>
            <a:noFill/>
          </a:ln>
        </p:spPr>
      </p:pic>
      <p:grpSp>
        <p:nvGrpSpPr>
          <p:cNvPr id="729" name="Google Shape;729;p27"/>
          <p:cNvGrpSpPr/>
          <p:nvPr/>
        </p:nvGrpSpPr>
        <p:grpSpPr>
          <a:xfrm>
            <a:off x="7995864" y="116331"/>
            <a:ext cx="1034624" cy="1306306"/>
            <a:chOff x="7995864" y="6"/>
            <a:chExt cx="1034624" cy="1306306"/>
          </a:xfrm>
        </p:grpSpPr>
        <p:grpSp>
          <p:nvGrpSpPr>
            <p:cNvPr id="730" name="Google Shape;730;p27"/>
            <p:cNvGrpSpPr/>
            <p:nvPr/>
          </p:nvGrpSpPr>
          <p:grpSpPr>
            <a:xfrm rot="-735098">
              <a:off x="8437892" y="222764"/>
              <a:ext cx="548359" cy="475782"/>
              <a:chOff x="3011993" y="1186659"/>
              <a:chExt cx="548373" cy="475794"/>
            </a:xfrm>
          </p:grpSpPr>
          <p:sp>
            <p:nvSpPr>
              <p:cNvPr id="731" name="Google Shape;731;p27"/>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7"/>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27"/>
            <p:cNvGrpSpPr/>
            <p:nvPr/>
          </p:nvGrpSpPr>
          <p:grpSpPr>
            <a:xfrm>
              <a:off x="8580823" y="886148"/>
              <a:ext cx="262517" cy="420164"/>
              <a:chOff x="1080798" y="1326273"/>
              <a:chExt cx="262517" cy="420164"/>
            </a:xfrm>
          </p:grpSpPr>
          <p:sp>
            <p:nvSpPr>
              <p:cNvPr id="734" name="Google Shape;734;p2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27"/>
            <p:cNvGrpSpPr/>
            <p:nvPr/>
          </p:nvGrpSpPr>
          <p:grpSpPr>
            <a:xfrm>
              <a:off x="7995864" y="6"/>
              <a:ext cx="305809" cy="431096"/>
              <a:chOff x="1483514" y="1271781"/>
              <a:chExt cx="305809" cy="431096"/>
            </a:xfrm>
          </p:grpSpPr>
          <p:sp>
            <p:nvSpPr>
              <p:cNvPr id="737" name="Google Shape;737;p27"/>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7"/>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9" name="Google Shape;739;p27"/>
          <p:cNvGrpSpPr/>
          <p:nvPr/>
        </p:nvGrpSpPr>
        <p:grpSpPr>
          <a:xfrm>
            <a:off x="272920" y="4480923"/>
            <a:ext cx="1468720" cy="613274"/>
            <a:chOff x="7118520" y="4480923"/>
            <a:chExt cx="1468720" cy="613274"/>
          </a:xfrm>
        </p:grpSpPr>
        <p:grpSp>
          <p:nvGrpSpPr>
            <p:cNvPr id="740" name="Google Shape;740;p27"/>
            <p:cNvGrpSpPr/>
            <p:nvPr/>
          </p:nvGrpSpPr>
          <p:grpSpPr>
            <a:xfrm>
              <a:off x="7804036" y="4480923"/>
              <a:ext cx="262517" cy="420164"/>
              <a:chOff x="1080798" y="1326273"/>
              <a:chExt cx="262517" cy="420164"/>
            </a:xfrm>
          </p:grpSpPr>
          <p:sp>
            <p:nvSpPr>
              <p:cNvPr id="741" name="Google Shape;741;p2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27"/>
            <p:cNvGrpSpPr/>
            <p:nvPr/>
          </p:nvGrpSpPr>
          <p:grpSpPr>
            <a:xfrm>
              <a:off x="8170455" y="4636685"/>
              <a:ext cx="416784" cy="457512"/>
              <a:chOff x="185030" y="1675835"/>
              <a:chExt cx="416784" cy="457512"/>
            </a:xfrm>
          </p:grpSpPr>
          <p:sp>
            <p:nvSpPr>
              <p:cNvPr id="744" name="Google Shape;744;p27"/>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7"/>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27"/>
            <p:cNvGrpSpPr/>
            <p:nvPr/>
          </p:nvGrpSpPr>
          <p:grpSpPr>
            <a:xfrm rot="-1523485">
              <a:off x="7145369" y="4711095"/>
              <a:ext cx="395341" cy="214294"/>
              <a:chOff x="1168186" y="1892283"/>
              <a:chExt cx="395341" cy="214294"/>
            </a:xfrm>
          </p:grpSpPr>
          <p:sp>
            <p:nvSpPr>
              <p:cNvPr id="747" name="Google Shape;747;p27"/>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7"/>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 name="Google Shape;749;p27"/>
          <p:cNvGrpSpPr/>
          <p:nvPr/>
        </p:nvGrpSpPr>
        <p:grpSpPr>
          <a:xfrm rot="-2105199">
            <a:off x="8159579" y="4452497"/>
            <a:ext cx="1035262" cy="896827"/>
            <a:chOff x="2881762" y="3928417"/>
            <a:chExt cx="891912" cy="772646"/>
          </a:xfrm>
        </p:grpSpPr>
        <p:sp>
          <p:nvSpPr>
            <p:cNvPr id="750" name="Google Shape;750;p27"/>
            <p:cNvSpPr/>
            <p:nvPr/>
          </p:nvSpPr>
          <p:spPr>
            <a:xfrm>
              <a:off x="2881762" y="3928417"/>
              <a:ext cx="891912" cy="772646"/>
            </a:xfrm>
            <a:custGeom>
              <a:rect b="b" l="l" r="r" t="t"/>
              <a:pathLst>
                <a:path extrusionOk="0" h="31083" w="35881">
                  <a:moveTo>
                    <a:pt x="12686" y="2098"/>
                  </a:moveTo>
                  <a:cubicBezTo>
                    <a:pt x="19225" y="4810"/>
                    <a:pt x="25434" y="8093"/>
                    <a:pt x="31616" y="11733"/>
                  </a:cubicBezTo>
                  <a:cubicBezTo>
                    <a:pt x="30885" y="12446"/>
                    <a:pt x="30269" y="13151"/>
                    <a:pt x="29538" y="13722"/>
                  </a:cubicBezTo>
                  <a:cubicBezTo>
                    <a:pt x="29109" y="14061"/>
                    <a:pt x="28503" y="14168"/>
                    <a:pt x="27994" y="14409"/>
                  </a:cubicBezTo>
                  <a:cubicBezTo>
                    <a:pt x="27661" y="14566"/>
                    <a:pt x="27342" y="14639"/>
                    <a:pt x="27024" y="14639"/>
                  </a:cubicBezTo>
                  <a:cubicBezTo>
                    <a:pt x="26637" y="14639"/>
                    <a:pt x="26251" y="14530"/>
                    <a:pt x="25844" y="14329"/>
                  </a:cubicBezTo>
                  <a:cubicBezTo>
                    <a:pt x="21741" y="12322"/>
                    <a:pt x="17619" y="10350"/>
                    <a:pt x="13507" y="8352"/>
                  </a:cubicBezTo>
                  <a:cubicBezTo>
                    <a:pt x="13319" y="8263"/>
                    <a:pt x="13132" y="8066"/>
                    <a:pt x="13060" y="7870"/>
                  </a:cubicBezTo>
                  <a:cubicBezTo>
                    <a:pt x="12668" y="6817"/>
                    <a:pt x="12311" y="5747"/>
                    <a:pt x="11963" y="4685"/>
                  </a:cubicBezTo>
                  <a:cubicBezTo>
                    <a:pt x="11910" y="4534"/>
                    <a:pt x="11892" y="4337"/>
                    <a:pt x="11945" y="4186"/>
                  </a:cubicBezTo>
                  <a:cubicBezTo>
                    <a:pt x="12168" y="3499"/>
                    <a:pt x="12418" y="2830"/>
                    <a:pt x="12686" y="2098"/>
                  </a:cubicBezTo>
                  <a:close/>
                  <a:moveTo>
                    <a:pt x="8389" y="485"/>
                  </a:moveTo>
                  <a:cubicBezTo>
                    <a:pt x="8462" y="485"/>
                    <a:pt x="8538" y="499"/>
                    <a:pt x="8618" y="528"/>
                  </a:cubicBezTo>
                  <a:cubicBezTo>
                    <a:pt x="9822" y="965"/>
                    <a:pt x="11018" y="1429"/>
                    <a:pt x="12222" y="1884"/>
                  </a:cubicBezTo>
                  <a:cubicBezTo>
                    <a:pt x="11963" y="2598"/>
                    <a:pt x="11696" y="3240"/>
                    <a:pt x="11508" y="3900"/>
                  </a:cubicBezTo>
                  <a:cubicBezTo>
                    <a:pt x="11419" y="4212"/>
                    <a:pt x="11410" y="4587"/>
                    <a:pt x="11499" y="4881"/>
                  </a:cubicBezTo>
                  <a:cubicBezTo>
                    <a:pt x="11820" y="5943"/>
                    <a:pt x="12195" y="6978"/>
                    <a:pt x="12561" y="8022"/>
                  </a:cubicBezTo>
                  <a:cubicBezTo>
                    <a:pt x="12677" y="8370"/>
                    <a:pt x="12900" y="8637"/>
                    <a:pt x="13248" y="8798"/>
                  </a:cubicBezTo>
                  <a:cubicBezTo>
                    <a:pt x="17557" y="10867"/>
                    <a:pt x="21866" y="12937"/>
                    <a:pt x="26165" y="15016"/>
                  </a:cubicBezTo>
                  <a:cubicBezTo>
                    <a:pt x="26424" y="15137"/>
                    <a:pt x="26679" y="15201"/>
                    <a:pt x="26938" y="15201"/>
                  </a:cubicBezTo>
                  <a:cubicBezTo>
                    <a:pt x="27136" y="15201"/>
                    <a:pt x="27335" y="15164"/>
                    <a:pt x="27539" y="15087"/>
                  </a:cubicBezTo>
                  <a:cubicBezTo>
                    <a:pt x="28208" y="14837"/>
                    <a:pt x="28886" y="14605"/>
                    <a:pt x="29538" y="14329"/>
                  </a:cubicBezTo>
                  <a:cubicBezTo>
                    <a:pt x="29814" y="14204"/>
                    <a:pt x="30046" y="13999"/>
                    <a:pt x="30278" y="13794"/>
                  </a:cubicBezTo>
                  <a:cubicBezTo>
                    <a:pt x="30590" y="13517"/>
                    <a:pt x="30885" y="13214"/>
                    <a:pt x="31170" y="12910"/>
                  </a:cubicBezTo>
                  <a:cubicBezTo>
                    <a:pt x="31447" y="12607"/>
                    <a:pt x="31705" y="12286"/>
                    <a:pt x="31991" y="11956"/>
                  </a:cubicBezTo>
                  <a:cubicBezTo>
                    <a:pt x="32660" y="12357"/>
                    <a:pt x="33338" y="12759"/>
                    <a:pt x="34007" y="13169"/>
                  </a:cubicBezTo>
                  <a:cubicBezTo>
                    <a:pt x="34284" y="13330"/>
                    <a:pt x="34551" y="13490"/>
                    <a:pt x="34819" y="13660"/>
                  </a:cubicBezTo>
                  <a:cubicBezTo>
                    <a:pt x="35176" y="13892"/>
                    <a:pt x="35292" y="14248"/>
                    <a:pt x="35078" y="14614"/>
                  </a:cubicBezTo>
                  <a:cubicBezTo>
                    <a:pt x="34382" y="15774"/>
                    <a:pt x="33668" y="16934"/>
                    <a:pt x="32963" y="18093"/>
                  </a:cubicBezTo>
                  <a:cubicBezTo>
                    <a:pt x="32919" y="18156"/>
                    <a:pt x="32865" y="18245"/>
                    <a:pt x="32803" y="18272"/>
                  </a:cubicBezTo>
                  <a:cubicBezTo>
                    <a:pt x="32214" y="18531"/>
                    <a:pt x="31625" y="18789"/>
                    <a:pt x="31027" y="18994"/>
                  </a:cubicBezTo>
                  <a:cubicBezTo>
                    <a:pt x="31000" y="19004"/>
                    <a:pt x="30971" y="19008"/>
                    <a:pt x="30941" y="19008"/>
                  </a:cubicBezTo>
                  <a:cubicBezTo>
                    <a:pt x="30801" y="19008"/>
                    <a:pt x="30631" y="18921"/>
                    <a:pt x="30492" y="18870"/>
                  </a:cubicBezTo>
                  <a:cubicBezTo>
                    <a:pt x="28280" y="17960"/>
                    <a:pt x="26228" y="16729"/>
                    <a:pt x="24140" y="15587"/>
                  </a:cubicBezTo>
                  <a:cubicBezTo>
                    <a:pt x="19680" y="13160"/>
                    <a:pt x="15050" y="11082"/>
                    <a:pt x="10411" y="9030"/>
                  </a:cubicBezTo>
                  <a:cubicBezTo>
                    <a:pt x="9207" y="8494"/>
                    <a:pt x="8091" y="7745"/>
                    <a:pt x="6958" y="7058"/>
                  </a:cubicBezTo>
                  <a:cubicBezTo>
                    <a:pt x="6762" y="6942"/>
                    <a:pt x="6673" y="6639"/>
                    <a:pt x="6512" y="6434"/>
                  </a:cubicBezTo>
                  <a:cubicBezTo>
                    <a:pt x="6022" y="5818"/>
                    <a:pt x="6040" y="5176"/>
                    <a:pt x="6280" y="4453"/>
                  </a:cubicBezTo>
                  <a:cubicBezTo>
                    <a:pt x="6691" y="3222"/>
                    <a:pt x="7181" y="2036"/>
                    <a:pt x="7806" y="894"/>
                  </a:cubicBezTo>
                  <a:cubicBezTo>
                    <a:pt x="7949" y="634"/>
                    <a:pt x="8150" y="485"/>
                    <a:pt x="8389" y="485"/>
                  </a:cubicBezTo>
                  <a:close/>
                  <a:moveTo>
                    <a:pt x="8749" y="9011"/>
                  </a:moveTo>
                  <a:cubicBezTo>
                    <a:pt x="8940" y="9011"/>
                    <a:pt x="9140" y="9055"/>
                    <a:pt x="9340" y="9146"/>
                  </a:cubicBezTo>
                  <a:cubicBezTo>
                    <a:pt x="11321" y="10011"/>
                    <a:pt x="13310" y="10867"/>
                    <a:pt x="15282" y="11768"/>
                  </a:cubicBezTo>
                  <a:cubicBezTo>
                    <a:pt x="19421" y="13651"/>
                    <a:pt x="23489" y="15685"/>
                    <a:pt x="27406" y="18013"/>
                  </a:cubicBezTo>
                  <a:cubicBezTo>
                    <a:pt x="27843" y="18281"/>
                    <a:pt x="28110" y="18629"/>
                    <a:pt x="28137" y="19235"/>
                  </a:cubicBezTo>
                  <a:cubicBezTo>
                    <a:pt x="28110" y="19333"/>
                    <a:pt x="28084" y="19512"/>
                    <a:pt x="28012" y="19672"/>
                  </a:cubicBezTo>
                  <a:cubicBezTo>
                    <a:pt x="26995" y="22242"/>
                    <a:pt x="25693" y="24659"/>
                    <a:pt x="24149" y="26961"/>
                  </a:cubicBezTo>
                  <a:cubicBezTo>
                    <a:pt x="23895" y="27349"/>
                    <a:pt x="23533" y="27556"/>
                    <a:pt x="23133" y="27556"/>
                  </a:cubicBezTo>
                  <a:cubicBezTo>
                    <a:pt x="22946" y="27556"/>
                    <a:pt x="22749" y="27510"/>
                    <a:pt x="22552" y="27416"/>
                  </a:cubicBezTo>
                  <a:cubicBezTo>
                    <a:pt x="16629" y="24588"/>
                    <a:pt x="10705" y="21787"/>
                    <a:pt x="5049" y="18450"/>
                  </a:cubicBezTo>
                  <a:cubicBezTo>
                    <a:pt x="4282" y="17995"/>
                    <a:pt x="4104" y="17522"/>
                    <a:pt x="4380" y="16684"/>
                  </a:cubicBezTo>
                  <a:cubicBezTo>
                    <a:pt x="5201" y="14177"/>
                    <a:pt x="6414" y="11858"/>
                    <a:pt x="7744" y="9601"/>
                  </a:cubicBezTo>
                  <a:cubicBezTo>
                    <a:pt x="7969" y="9216"/>
                    <a:pt x="8337" y="9011"/>
                    <a:pt x="8749" y="9011"/>
                  </a:cubicBezTo>
                  <a:close/>
                  <a:moveTo>
                    <a:pt x="6022" y="6541"/>
                  </a:moveTo>
                  <a:cubicBezTo>
                    <a:pt x="6423" y="7683"/>
                    <a:pt x="7529" y="7897"/>
                    <a:pt x="8323" y="8539"/>
                  </a:cubicBezTo>
                  <a:cubicBezTo>
                    <a:pt x="8234" y="8584"/>
                    <a:pt x="8145" y="8602"/>
                    <a:pt x="8083" y="8664"/>
                  </a:cubicBezTo>
                  <a:cubicBezTo>
                    <a:pt x="7824" y="8869"/>
                    <a:pt x="7503" y="9039"/>
                    <a:pt x="7342" y="9315"/>
                  </a:cubicBezTo>
                  <a:cubicBezTo>
                    <a:pt x="5959" y="11626"/>
                    <a:pt x="4719" y="14008"/>
                    <a:pt x="3881" y="16586"/>
                  </a:cubicBezTo>
                  <a:cubicBezTo>
                    <a:pt x="3560" y="17576"/>
                    <a:pt x="3836" y="18316"/>
                    <a:pt x="4728" y="18843"/>
                  </a:cubicBezTo>
                  <a:cubicBezTo>
                    <a:pt x="8966" y="21367"/>
                    <a:pt x="13382" y="23553"/>
                    <a:pt x="17815" y="25712"/>
                  </a:cubicBezTo>
                  <a:cubicBezTo>
                    <a:pt x="19278" y="26417"/>
                    <a:pt x="20750" y="27113"/>
                    <a:pt x="22222" y="27817"/>
                  </a:cubicBezTo>
                  <a:cubicBezTo>
                    <a:pt x="22552" y="27973"/>
                    <a:pt x="22865" y="28051"/>
                    <a:pt x="23158" y="28051"/>
                  </a:cubicBezTo>
                  <a:cubicBezTo>
                    <a:pt x="23735" y="28051"/>
                    <a:pt x="24234" y="27749"/>
                    <a:pt x="24631" y="27157"/>
                  </a:cubicBezTo>
                  <a:cubicBezTo>
                    <a:pt x="26121" y="24900"/>
                    <a:pt x="27397" y="22536"/>
                    <a:pt x="28414" y="20038"/>
                  </a:cubicBezTo>
                  <a:cubicBezTo>
                    <a:pt x="28610" y="19565"/>
                    <a:pt x="28708" y="19102"/>
                    <a:pt x="28530" y="18531"/>
                  </a:cubicBezTo>
                  <a:lnTo>
                    <a:pt x="28530" y="18531"/>
                  </a:lnTo>
                  <a:cubicBezTo>
                    <a:pt x="29092" y="18789"/>
                    <a:pt x="29573" y="19003"/>
                    <a:pt x="30064" y="19226"/>
                  </a:cubicBezTo>
                  <a:cubicBezTo>
                    <a:pt x="30233" y="19307"/>
                    <a:pt x="30403" y="19432"/>
                    <a:pt x="30581" y="19449"/>
                  </a:cubicBezTo>
                  <a:cubicBezTo>
                    <a:pt x="30635" y="19453"/>
                    <a:pt x="30689" y="19454"/>
                    <a:pt x="30743" y="19454"/>
                  </a:cubicBezTo>
                  <a:cubicBezTo>
                    <a:pt x="30984" y="19454"/>
                    <a:pt x="31224" y="19425"/>
                    <a:pt x="31465" y="19396"/>
                  </a:cubicBezTo>
                  <a:cubicBezTo>
                    <a:pt x="31589" y="19387"/>
                    <a:pt x="31697" y="19316"/>
                    <a:pt x="31884" y="19253"/>
                  </a:cubicBezTo>
                  <a:lnTo>
                    <a:pt x="31884" y="19253"/>
                  </a:lnTo>
                  <a:cubicBezTo>
                    <a:pt x="31554" y="19967"/>
                    <a:pt x="31259" y="20609"/>
                    <a:pt x="30947" y="21251"/>
                  </a:cubicBezTo>
                  <a:cubicBezTo>
                    <a:pt x="29440" y="24374"/>
                    <a:pt x="27682" y="27345"/>
                    <a:pt x="25461" y="30030"/>
                  </a:cubicBezTo>
                  <a:cubicBezTo>
                    <a:pt x="25170" y="30378"/>
                    <a:pt x="24872" y="30547"/>
                    <a:pt x="24527" y="30547"/>
                  </a:cubicBezTo>
                  <a:cubicBezTo>
                    <a:pt x="24332" y="30547"/>
                    <a:pt x="24122" y="30493"/>
                    <a:pt x="23891" y="30387"/>
                  </a:cubicBezTo>
                  <a:cubicBezTo>
                    <a:pt x="16281" y="26791"/>
                    <a:pt x="8769" y="22991"/>
                    <a:pt x="1383" y="18950"/>
                  </a:cubicBezTo>
                  <a:cubicBezTo>
                    <a:pt x="749" y="18602"/>
                    <a:pt x="562" y="18049"/>
                    <a:pt x="839" y="17371"/>
                  </a:cubicBezTo>
                  <a:cubicBezTo>
                    <a:pt x="2320" y="13722"/>
                    <a:pt x="4086" y="10216"/>
                    <a:pt x="5906" y="6728"/>
                  </a:cubicBezTo>
                  <a:cubicBezTo>
                    <a:pt x="5933" y="6683"/>
                    <a:pt x="5959" y="6648"/>
                    <a:pt x="6022" y="6541"/>
                  </a:cubicBezTo>
                  <a:close/>
                  <a:moveTo>
                    <a:pt x="8407" y="0"/>
                  </a:moveTo>
                  <a:cubicBezTo>
                    <a:pt x="7977" y="0"/>
                    <a:pt x="7614" y="212"/>
                    <a:pt x="7387" y="617"/>
                  </a:cubicBezTo>
                  <a:cubicBezTo>
                    <a:pt x="6619" y="2000"/>
                    <a:pt x="5995" y="3445"/>
                    <a:pt x="5629" y="4989"/>
                  </a:cubicBezTo>
                  <a:cubicBezTo>
                    <a:pt x="5585" y="5194"/>
                    <a:pt x="5522" y="5435"/>
                    <a:pt x="5594" y="5604"/>
                  </a:cubicBezTo>
                  <a:cubicBezTo>
                    <a:pt x="5727" y="5970"/>
                    <a:pt x="5594" y="6246"/>
                    <a:pt x="5433" y="6550"/>
                  </a:cubicBezTo>
                  <a:cubicBezTo>
                    <a:pt x="3613" y="10020"/>
                    <a:pt x="1856" y="13526"/>
                    <a:pt x="375" y="17166"/>
                  </a:cubicBezTo>
                  <a:cubicBezTo>
                    <a:pt x="0" y="18093"/>
                    <a:pt x="277" y="18914"/>
                    <a:pt x="1151" y="19387"/>
                  </a:cubicBezTo>
                  <a:cubicBezTo>
                    <a:pt x="8546" y="23437"/>
                    <a:pt x="16058" y="27246"/>
                    <a:pt x="23685" y="30833"/>
                  </a:cubicBezTo>
                  <a:cubicBezTo>
                    <a:pt x="23935" y="30949"/>
                    <a:pt x="24221" y="31002"/>
                    <a:pt x="24488" y="31082"/>
                  </a:cubicBezTo>
                  <a:cubicBezTo>
                    <a:pt x="25033" y="31056"/>
                    <a:pt x="25443" y="30833"/>
                    <a:pt x="25773" y="30440"/>
                  </a:cubicBezTo>
                  <a:cubicBezTo>
                    <a:pt x="25996" y="30172"/>
                    <a:pt x="26210" y="29905"/>
                    <a:pt x="26424" y="29628"/>
                  </a:cubicBezTo>
                  <a:cubicBezTo>
                    <a:pt x="28895" y="26479"/>
                    <a:pt x="30778" y="22991"/>
                    <a:pt x="32375" y="19342"/>
                  </a:cubicBezTo>
                  <a:cubicBezTo>
                    <a:pt x="32482" y="19102"/>
                    <a:pt x="32606" y="18923"/>
                    <a:pt x="32865" y="18807"/>
                  </a:cubicBezTo>
                  <a:cubicBezTo>
                    <a:pt x="33070" y="18718"/>
                    <a:pt x="33276" y="18531"/>
                    <a:pt x="33392" y="18334"/>
                  </a:cubicBezTo>
                  <a:cubicBezTo>
                    <a:pt x="34096" y="17228"/>
                    <a:pt x="34783" y="16104"/>
                    <a:pt x="35452" y="14971"/>
                  </a:cubicBezTo>
                  <a:cubicBezTo>
                    <a:pt x="35880" y="14257"/>
                    <a:pt x="35693" y="13606"/>
                    <a:pt x="34988" y="13169"/>
                  </a:cubicBezTo>
                  <a:cubicBezTo>
                    <a:pt x="33971" y="12554"/>
                    <a:pt x="32963" y="11929"/>
                    <a:pt x="31937" y="11322"/>
                  </a:cubicBezTo>
                  <a:cubicBezTo>
                    <a:pt x="27147" y="8494"/>
                    <a:pt x="22258" y="5845"/>
                    <a:pt x="17200" y="3508"/>
                  </a:cubicBezTo>
                  <a:cubicBezTo>
                    <a:pt x="14506" y="2268"/>
                    <a:pt x="11758" y="1135"/>
                    <a:pt x="8966" y="109"/>
                  </a:cubicBezTo>
                  <a:cubicBezTo>
                    <a:pt x="8771" y="36"/>
                    <a:pt x="8583" y="0"/>
                    <a:pt x="8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7"/>
            <p:cNvSpPr/>
            <p:nvPr/>
          </p:nvSpPr>
          <p:spPr>
            <a:xfrm>
              <a:off x="3053479" y="4224026"/>
              <a:ext cx="197294" cy="182578"/>
            </a:xfrm>
            <a:custGeom>
              <a:rect b="b" l="l" r="r" t="t"/>
              <a:pathLst>
                <a:path extrusionOk="0" h="7345" w="7937">
                  <a:moveTo>
                    <a:pt x="3942" y="495"/>
                  </a:moveTo>
                  <a:cubicBezTo>
                    <a:pt x="4089" y="495"/>
                    <a:pt x="4237" y="506"/>
                    <a:pt x="4386" y="528"/>
                  </a:cubicBezTo>
                  <a:cubicBezTo>
                    <a:pt x="5171" y="635"/>
                    <a:pt x="5858" y="965"/>
                    <a:pt x="6420" y="1509"/>
                  </a:cubicBezTo>
                  <a:cubicBezTo>
                    <a:pt x="7152" y="2214"/>
                    <a:pt x="7419" y="3070"/>
                    <a:pt x="7214" y="4069"/>
                  </a:cubicBezTo>
                  <a:cubicBezTo>
                    <a:pt x="6893" y="5639"/>
                    <a:pt x="5528" y="6835"/>
                    <a:pt x="4047" y="6835"/>
                  </a:cubicBezTo>
                  <a:cubicBezTo>
                    <a:pt x="4042" y="6835"/>
                    <a:pt x="4037" y="6835"/>
                    <a:pt x="4032" y="6835"/>
                  </a:cubicBezTo>
                  <a:cubicBezTo>
                    <a:pt x="2458" y="6835"/>
                    <a:pt x="826" y="5430"/>
                    <a:pt x="711" y="3953"/>
                  </a:cubicBezTo>
                  <a:cubicBezTo>
                    <a:pt x="554" y="2113"/>
                    <a:pt x="2137" y="495"/>
                    <a:pt x="3942" y="495"/>
                  </a:cubicBezTo>
                  <a:close/>
                  <a:moveTo>
                    <a:pt x="4019" y="0"/>
                  </a:moveTo>
                  <a:cubicBezTo>
                    <a:pt x="3797" y="0"/>
                    <a:pt x="3568" y="18"/>
                    <a:pt x="3333" y="55"/>
                  </a:cubicBezTo>
                  <a:cubicBezTo>
                    <a:pt x="1710" y="314"/>
                    <a:pt x="327" y="1786"/>
                    <a:pt x="193" y="3365"/>
                  </a:cubicBezTo>
                  <a:cubicBezTo>
                    <a:pt x="0" y="5700"/>
                    <a:pt x="2287" y="7345"/>
                    <a:pt x="3967" y="7345"/>
                  </a:cubicBezTo>
                  <a:cubicBezTo>
                    <a:pt x="3994" y="7345"/>
                    <a:pt x="4021" y="7344"/>
                    <a:pt x="4047" y="7343"/>
                  </a:cubicBezTo>
                  <a:cubicBezTo>
                    <a:pt x="5796" y="7334"/>
                    <a:pt x="7392" y="5934"/>
                    <a:pt x="7723" y="4105"/>
                  </a:cubicBezTo>
                  <a:cubicBezTo>
                    <a:pt x="7937" y="2927"/>
                    <a:pt x="7607" y="1919"/>
                    <a:pt x="6732" y="1108"/>
                  </a:cubicBezTo>
                  <a:cubicBezTo>
                    <a:pt x="5941" y="382"/>
                    <a:pt x="5042"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7"/>
            <p:cNvSpPr/>
            <p:nvPr/>
          </p:nvSpPr>
          <p:spPr>
            <a:xfrm>
              <a:off x="3351871" y="4379486"/>
              <a:ext cx="152600" cy="147504"/>
            </a:xfrm>
            <a:custGeom>
              <a:rect b="b" l="l" r="r" t="t"/>
              <a:pathLst>
                <a:path extrusionOk="0" h="5934" w="6139">
                  <a:moveTo>
                    <a:pt x="3073" y="509"/>
                  </a:moveTo>
                  <a:cubicBezTo>
                    <a:pt x="3084" y="509"/>
                    <a:pt x="3095" y="509"/>
                    <a:pt x="3105" y="509"/>
                  </a:cubicBezTo>
                  <a:cubicBezTo>
                    <a:pt x="4461" y="518"/>
                    <a:pt x="5639" y="1598"/>
                    <a:pt x="5630" y="2820"/>
                  </a:cubicBezTo>
                  <a:cubicBezTo>
                    <a:pt x="5621" y="4189"/>
                    <a:pt x="4425" y="5425"/>
                    <a:pt x="3110" y="5425"/>
                  </a:cubicBezTo>
                  <a:cubicBezTo>
                    <a:pt x="3106" y="5425"/>
                    <a:pt x="3101" y="5425"/>
                    <a:pt x="3096" y="5425"/>
                  </a:cubicBezTo>
                  <a:cubicBezTo>
                    <a:pt x="1767" y="5425"/>
                    <a:pt x="509" y="4212"/>
                    <a:pt x="509" y="2945"/>
                  </a:cubicBezTo>
                  <a:cubicBezTo>
                    <a:pt x="518" y="1644"/>
                    <a:pt x="1713" y="509"/>
                    <a:pt x="3073" y="509"/>
                  </a:cubicBezTo>
                  <a:close/>
                  <a:moveTo>
                    <a:pt x="3087" y="1"/>
                  </a:moveTo>
                  <a:cubicBezTo>
                    <a:pt x="1419" y="10"/>
                    <a:pt x="1" y="1375"/>
                    <a:pt x="10" y="2972"/>
                  </a:cubicBezTo>
                  <a:cubicBezTo>
                    <a:pt x="10" y="4506"/>
                    <a:pt x="1517" y="5933"/>
                    <a:pt x="3123" y="5933"/>
                  </a:cubicBezTo>
                  <a:cubicBezTo>
                    <a:pt x="4720" y="5925"/>
                    <a:pt x="6138" y="4444"/>
                    <a:pt x="6138" y="2793"/>
                  </a:cubicBezTo>
                  <a:cubicBezTo>
                    <a:pt x="6129" y="1295"/>
                    <a:pt x="4711" y="1"/>
                    <a:pt x="3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7"/>
            <p:cNvSpPr/>
            <p:nvPr/>
          </p:nvSpPr>
          <p:spPr>
            <a:xfrm>
              <a:off x="3207075" y="4009603"/>
              <a:ext cx="52574" cy="50809"/>
            </a:xfrm>
            <a:custGeom>
              <a:rect b="b" l="l" r="r" t="t"/>
              <a:pathLst>
                <a:path extrusionOk="0" h="2044" w="2115">
                  <a:moveTo>
                    <a:pt x="1070" y="500"/>
                  </a:moveTo>
                  <a:cubicBezTo>
                    <a:pt x="1357" y="500"/>
                    <a:pt x="1606" y="719"/>
                    <a:pt x="1615" y="973"/>
                  </a:cubicBezTo>
                  <a:cubicBezTo>
                    <a:pt x="1615" y="1276"/>
                    <a:pt x="1356" y="1544"/>
                    <a:pt x="1053" y="1544"/>
                  </a:cubicBezTo>
                  <a:cubicBezTo>
                    <a:pt x="767" y="1544"/>
                    <a:pt x="500" y="1276"/>
                    <a:pt x="509" y="1009"/>
                  </a:cubicBezTo>
                  <a:cubicBezTo>
                    <a:pt x="518" y="732"/>
                    <a:pt x="759" y="509"/>
                    <a:pt x="1053" y="500"/>
                  </a:cubicBezTo>
                  <a:cubicBezTo>
                    <a:pt x="1059" y="500"/>
                    <a:pt x="1064" y="500"/>
                    <a:pt x="1070" y="500"/>
                  </a:cubicBezTo>
                  <a:close/>
                  <a:moveTo>
                    <a:pt x="1079" y="1"/>
                  </a:moveTo>
                  <a:cubicBezTo>
                    <a:pt x="1073" y="1"/>
                    <a:pt x="1068" y="1"/>
                    <a:pt x="1062" y="1"/>
                  </a:cubicBezTo>
                  <a:cubicBezTo>
                    <a:pt x="473" y="1"/>
                    <a:pt x="0" y="456"/>
                    <a:pt x="0" y="1018"/>
                  </a:cubicBezTo>
                  <a:cubicBezTo>
                    <a:pt x="0" y="1566"/>
                    <a:pt x="491" y="2044"/>
                    <a:pt x="1046" y="2044"/>
                  </a:cubicBezTo>
                  <a:cubicBezTo>
                    <a:pt x="1052" y="2044"/>
                    <a:pt x="1057" y="2044"/>
                    <a:pt x="1062" y="2044"/>
                  </a:cubicBezTo>
                  <a:cubicBezTo>
                    <a:pt x="1642" y="2044"/>
                    <a:pt x="2115" y="1562"/>
                    <a:pt x="2115" y="973"/>
                  </a:cubicBezTo>
                  <a:cubicBezTo>
                    <a:pt x="2115" y="434"/>
                    <a:pt x="1651"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7"/>
            <p:cNvSpPr/>
            <p:nvPr/>
          </p:nvSpPr>
          <p:spPr>
            <a:xfrm>
              <a:off x="3585608" y="4200759"/>
              <a:ext cx="45713" cy="46384"/>
            </a:xfrm>
            <a:custGeom>
              <a:rect b="b" l="l" r="r" t="t"/>
              <a:pathLst>
                <a:path extrusionOk="0" h="1866" w="1839">
                  <a:moveTo>
                    <a:pt x="880" y="509"/>
                  </a:moveTo>
                  <a:cubicBezTo>
                    <a:pt x="884" y="509"/>
                    <a:pt x="888" y="509"/>
                    <a:pt x="893" y="509"/>
                  </a:cubicBezTo>
                  <a:cubicBezTo>
                    <a:pt x="1125" y="518"/>
                    <a:pt x="1339" y="741"/>
                    <a:pt x="1330" y="964"/>
                  </a:cubicBezTo>
                  <a:cubicBezTo>
                    <a:pt x="1312" y="1196"/>
                    <a:pt x="1196" y="1339"/>
                    <a:pt x="973" y="1357"/>
                  </a:cubicBezTo>
                  <a:cubicBezTo>
                    <a:pt x="714" y="1357"/>
                    <a:pt x="518" y="1178"/>
                    <a:pt x="509" y="955"/>
                  </a:cubicBezTo>
                  <a:cubicBezTo>
                    <a:pt x="500" y="719"/>
                    <a:pt x="671" y="509"/>
                    <a:pt x="880" y="509"/>
                  </a:cubicBezTo>
                  <a:close/>
                  <a:moveTo>
                    <a:pt x="881" y="1"/>
                  </a:moveTo>
                  <a:cubicBezTo>
                    <a:pt x="876" y="1"/>
                    <a:pt x="871" y="1"/>
                    <a:pt x="866" y="1"/>
                  </a:cubicBezTo>
                  <a:cubicBezTo>
                    <a:pt x="393" y="1"/>
                    <a:pt x="9" y="429"/>
                    <a:pt x="9" y="946"/>
                  </a:cubicBezTo>
                  <a:cubicBezTo>
                    <a:pt x="0" y="1464"/>
                    <a:pt x="420" y="1865"/>
                    <a:pt x="964" y="1865"/>
                  </a:cubicBezTo>
                  <a:cubicBezTo>
                    <a:pt x="1446" y="1865"/>
                    <a:pt x="1838" y="1464"/>
                    <a:pt x="1838" y="964"/>
                  </a:cubicBezTo>
                  <a:cubicBezTo>
                    <a:pt x="1838" y="452"/>
                    <a:pt x="1392"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7"/>
            <p:cNvSpPr/>
            <p:nvPr/>
          </p:nvSpPr>
          <p:spPr>
            <a:xfrm>
              <a:off x="3233225" y="4091658"/>
              <a:ext cx="44818" cy="43053"/>
            </a:xfrm>
            <a:custGeom>
              <a:rect b="b" l="l" r="r" t="t"/>
              <a:pathLst>
                <a:path extrusionOk="0" h="1732" w="1803">
                  <a:moveTo>
                    <a:pt x="884" y="500"/>
                  </a:moveTo>
                  <a:cubicBezTo>
                    <a:pt x="1098" y="536"/>
                    <a:pt x="1294" y="616"/>
                    <a:pt x="1286" y="857"/>
                  </a:cubicBezTo>
                  <a:cubicBezTo>
                    <a:pt x="1277" y="1080"/>
                    <a:pt x="1134" y="1223"/>
                    <a:pt x="902" y="1223"/>
                  </a:cubicBezTo>
                  <a:cubicBezTo>
                    <a:pt x="688" y="1223"/>
                    <a:pt x="527" y="1098"/>
                    <a:pt x="527" y="893"/>
                  </a:cubicBezTo>
                  <a:cubicBezTo>
                    <a:pt x="518" y="661"/>
                    <a:pt x="661" y="527"/>
                    <a:pt x="884" y="500"/>
                  </a:cubicBezTo>
                  <a:close/>
                  <a:moveTo>
                    <a:pt x="884" y="1"/>
                  </a:moveTo>
                  <a:cubicBezTo>
                    <a:pt x="411" y="1"/>
                    <a:pt x="1" y="420"/>
                    <a:pt x="10" y="884"/>
                  </a:cubicBezTo>
                  <a:cubicBezTo>
                    <a:pt x="19" y="1348"/>
                    <a:pt x="429" y="1731"/>
                    <a:pt x="893" y="1731"/>
                  </a:cubicBezTo>
                  <a:cubicBezTo>
                    <a:pt x="1393" y="1731"/>
                    <a:pt x="1803" y="1339"/>
                    <a:pt x="1803" y="839"/>
                  </a:cubicBezTo>
                  <a:cubicBezTo>
                    <a:pt x="1803" y="393"/>
                    <a:pt x="1384"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7"/>
            <p:cNvSpPr/>
            <p:nvPr/>
          </p:nvSpPr>
          <p:spPr>
            <a:xfrm>
              <a:off x="3511309" y="4236455"/>
              <a:ext cx="38852" cy="39275"/>
            </a:xfrm>
            <a:custGeom>
              <a:rect b="b" l="l" r="r" t="t"/>
              <a:pathLst>
                <a:path extrusionOk="0" h="1580" w="1563">
                  <a:moveTo>
                    <a:pt x="831" y="465"/>
                  </a:moveTo>
                  <a:cubicBezTo>
                    <a:pt x="902" y="590"/>
                    <a:pt x="1018" y="706"/>
                    <a:pt x="1027" y="822"/>
                  </a:cubicBezTo>
                  <a:cubicBezTo>
                    <a:pt x="1036" y="902"/>
                    <a:pt x="866" y="982"/>
                    <a:pt x="786" y="1063"/>
                  </a:cubicBezTo>
                  <a:cubicBezTo>
                    <a:pt x="697" y="973"/>
                    <a:pt x="554" y="884"/>
                    <a:pt x="536" y="768"/>
                  </a:cubicBezTo>
                  <a:cubicBezTo>
                    <a:pt x="518" y="688"/>
                    <a:pt x="643" y="572"/>
                    <a:pt x="706" y="474"/>
                  </a:cubicBezTo>
                  <a:cubicBezTo>
                    <a:pt x="750" y="474"/>
                    <a:pt x="795" y="465"/>
                    <a:pt x="831" y="465"/>
                  </a:cubicBezTo>
                  <a:close/>
                  <a:moveTo>
                    <a:pt x="757" y="1"/>
                  </a:moveTo>
                  <a:cubicBezTo>
                    <a:pt x="752" y="1"/>
                    <a:pt x="747" y="1"/>
                    <a:pt x="741" y="1"/>
                  </a:cubicBezTo>
                  <a:cubicBezTo>
                    <a:pt x="331" y="1"/>
                    <a:pt x="10" y="349"/>
                    <a:pt x="10" y="795"/>
                  </a:cubicBezTo>
                  <a:cubicBezTo>
                    <a:pt x="1" y="1232"/>
                    <a:pt x="367" y="1580"/>
                    <a:pt x="822" y="1580"/>
                  </a:cubicBezTo>
                  <a:cubicBezTo>
                    <a:pt x="1241" y="1571"/>
                    <a:pt x="1562" y="1232"/>
                    <a:pt x="1553" y="795"/>
                  </a:cubicBezTo>
                  <a:cubicBezTo>
                    <a:pt x="1544" y="354"/>
                    <a:pt x="1187" y="1"/>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7"/>
            <p:cNvSpPr/>
            <p:nvPr/>
          </p:nvSpPr>
          <p:spPr>
            <a:xfrm>
              <a:off x="3122136" y="4285251"/>
              <a:ext cx="60553" cy="58341"/>
            </a:xfrm>
            <a:custGeom>
              <a:rect b="b" l="l" r="r" t="t"/>
              <a:pathLst>
                <a:path extrusionOk="0" h="2347" w="2436">
                  <a:moveTo>
                    <a:pt x="1214" y="500"/>
                  </a:moveTo>
                  <a:cubicBezTo>
                    <a:pt x="1579" y="500"/>
                    <a:pt x="1918" y="795"/>
                    <a:pt x="1918" y="1125"/>
                  </a:cubicBezTo>
                  <a:cubicBezTo>
                    <a:pt x="1918" y="1490"/>
                    <a:pt x="1588" y="1838"/>
                    <a:pt x="1232" y="1838"/>
                  </a:cubicBezTo>
                  <a:cubicBezTo>
                    <a:pt x="1227" y="1838"/>
                    <a:pt x="1222" y="1838"/>
                    <a:pt x="1217" y="1838"/>
                  </a:cubicBezTo>
                  <a:cubicBezTo>
                    <a:pt x="848" y="1838"/>
                    <a:pt x="500" y="1495"/>
                    <a:pt x="500" y="1160"/>
                  </a:cubicBezTo>
                  <a:cubicBezTo>
                    <a:pt x="509" y="812"/>
                    <a:pt x="848" y="500"/>
                    <a:pt x="1214" y="500"/>
                  </a:cubicBezTo>
                  <a:close/>
                  <a:moveTo>
                    <a:pt x="1215" y="0"/>
                  </a:moveTo>
                  <a:cubicBezTo>
                    <a:pt x="553" y="0"/>
                    <a:pt x="0" y="541"/>
                    <a:pt x="0" y="1178"/>
                  </a:cubicBezTo>
                  <a:cubicBezTo>
                    <a:pt x="0" y="1794"/>
                    <a:pt x="571" y="2338"/>
                    <a:pt x="1214" y="2347"/>
                  </a:cubicBezTo>
                  <a:cubicBezTo>
                    <a:pt x="1219" y="2347"/>
                    <a:pt x="1224" y="2347"/>
                    <a:pt x="1229" y="2347"/>
                  </a:cubicBezTo>
                  <a:cubicBezTo>
                    <a:pt x="1865" y="2347"/>
                    <a:pt x="2409" y="1788"/>
                    <a:pt x="2427" y="1134"/>
                  </a:cubicBezTo>
                  <a:cubicBezTo>
                    <a:pt x="2436" y="536"/>
                    <a:pt x="1883" y="1"/>
                    <a:pt x="1232" y="1"/>
                  </a:cubicBezTo>
                  <a:cubicBezTo>
                    <a:pt x="1226" y="0"/>
                    <a:pt x="1221"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7"/>
            <p:cNvSpPr/>
            <p:nvPr/>
          </p:nvSpPr>
          <p:spPr>
            <a:xfrm>
              <a:off x="3397560" y="4423410"/>
              <a:ext cx="61000" cy="58341"/>
            </a:xfrm>
            <a:custGeom>
              <a:rect b="b" l="l" r="r" t="t"/>
              <a:pathLst>
                <a:path extrusionOk="0" h="2347" w="2454">
                  <a:moveTo>
                    <a:pt x="1232" y="500"/>
                  </a:moveTo>
                  <a:cubicBezTo>
                    <a:pt x="1597" y="500"/>
                    <a:pt x="1936" y="803"/>
                    <a:pt x="1936" y="1124"/>
                  </a:cubicBezTo>
                  <a:cubicBezTo>
                    <a:pt x="1936" y="1490"/>
                    <a:pt x="1597" y="1847"/>
                    <a:pt x="1240" y="1847"/>
                  </a:cubicBezTo>
                  <a:cubicBezTo>
                    <a:pt x="875" y="1847"/>
                    <a:pt x="509" y="1499"/>
                    <a:pt x="518" y="1160"/>
                  </a:cubicBezTo>
                  <a:cubicBezTo>
                    <a:pt x="518" y="821"/>
                    <a:pt x="866" y="500"/>
                    <a:pt x="1232" y="500"/>
                  </a:cubicBezTo>
                  <a:close/>
                  <a:moveTo>
                    <a:pt x="1232" y="0"/>
                  </a:moveTo>
                  <a:cubicBezTo>
                    <a:pt x="571" y="0"/>
                    <a:pt x="0" y="545"/>
                    <a:pt x="9" y="1187"/>
                  </a:cubicBezTo>
                  <a:cubicBezTo>
                    <a:pt x="18" y="1793"/>
                    <a:pt x="589" y="2347"/>
                    <a:pt x="1232" y="2347"/>
                  </a:cubicBezTo>
                  <a:cubicBezTo>
                    <a:pt x="1237" y="2347"/>
                    <a:pt x="1242" y="2347"/>
                    <a:pt x="1247" y="2347"/>
                  </a:cubicBezTo>
                  <a:cubicBezTo>
                    <a:pt x="1882" y="2347"/>
                    <a:pt x="2427" y="1788"/>
                    <a:pt x="2436" y="1133"/>
                  </a:cubicBezTo>
                  <a:cubicBezTo>
                    <a:pt x="2454" y="536"/>
                    <a:pt x="1883" y="0"/>
                    <a:pt x="1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27"/>
          <p:cNvGrpSpPr/>
          <p:nvPr/>
        </p:nvGrpSpPr>
        <p:grpSpPr>
          <a:xfrm>
            <a:off x="-128351" y="-4"/>
            <a:ext cx="841443" cy="831575"/>
            <a:chOff x="1235659" y="3558435"/>
            <a:chExt cx="724944" cy="716443"/>
          </a:xfrm>
        </p:grpSpPr>
        <p:sp>
          <p:nvSpPr>
            <p:cNvPr id="760" name="Google Shape;760;p27"/>
            <p:cNvSpPr/>
            <p:nvPr/>
          </p:nvSpPr>
          <p:spPr>
            <a:xfrm>
              <a:off x="1235659" y="3558435"/>
              <a:ext cx="724944" cy="716443"/>
            </a:xfrm>
            <a:custGeom>
              <a:rect b="b" l="l" r="r" t="t"/>
              <a:pathLst>
                <a:path extrusionOk="0" h="28822" w="29164">
                  <a:moveTo>
                    <a:pt x="16809" y="3202"/>
                  </a:moveTo>
                  <a:cubicBezTo>
                    <a:pt x="18043" y="3202"/>
                    <a:pt x="19217" y="3533"/>
                    <a:pt x="20322" y="4136"/>
                  </a:cubicBezTo>
                  <a:cubicBezTo>
                    <a:pt x="23329" y="5795"/>
                    <a:pt x="25131" y="8463"/>
                    <a:pt x="26469" y="11567"/>
                  </a:cubicBezTo>
                  <a:cubicBezTo>
                    <a:pt x="26432" y="11571"/>
                    <a:pt x="26397" y="11573"/>
                    <a:pt x="26364" y="11573"/>
                  </a:cubicBezTo>
                  <a:cubicBezTo>
                    <a:pt x="25973" y="11573"/>
                    <a:pt x="25839" y="11296"/>
                    <a:pt x="25666" y="11041"/>
                  </a:cubicBezTo>
                  <a:cubicBezTo>
                    <a:pt x="24836" y="9827"/>
                    <a:pt x="24060" y="8552"/>
                    <a:pt x="23115" y="7428"/>
                  </a:cubicBezTo>
                  <a:cubicBezTo>
                    <a:pt x="21759" y="5822"/>
                    <a:pt x="20037" y="4698"/>
                    <a:pt x="17931" y="4270"/>
                  </a:cubicBezTo>
                  <a:cubicBezTo>
                    <a:pt x="17409" y="4162"/>
                    <a:pt x="16895" y="4110"/>
                    <a:pt x="16389" y="4110"/>
                  </a:cubicBezTo>
                  <a:cubicBezTo>
                    <a:pt x="14924" y="4110"/>
                    <a:pt x="13530" y="4544"/>
                    <a:pt x="12231" y="5313"/>
                  </a:cubicBezTo>
                  <a:cubicBezTo>
                    <a:pt x="11160" y="5956"/>
                    <a:pt x="10179" y="6750"/>
                    <a:pt x="9207" y="7535"/>
                  </a:cubicBezTo>
                  <a:cubicBezTo>
                    <a:pt x="8852" y="7822"/>
                    <a:pt x="8621" y="7979"/>
                    <a:pt x="8380" y="7979"/>
                  </a:cubicBezTo>
                  <a:cubicBezTo>
                    <a:pt x="8141" y="7979"/>
                    <a:pt x="7892" y="7827"/>
                    <a:pt x="7503" y="7499"/>
                  </a:cubicBezTo>
                  <a:cubicBezTo>
                    <a:pt x="10010" y="5447"/>
                    <a:pt x="12614" y="3681"/>
                    <a:pt x="15897" y="3262"/>
                  </a:cubicBezTo>
                  <a:cubicBezTo>
                    <a:pt x="16205" y="3221"/>
                    <a:pt x="16509" y="3202"/>
                    <a:pt x="16809" y="3202"/>
                  </a:cubicBezTo>
                  <a:close/>
                  <a:moveTo>
                    <a:pt x="17052" y="379"/>
                  </a:moveTo>
                  <a:cubicBezTo>
                    <a:pt x="18652" y="379"/>
                    <a:pt x="20230" y="670"/>
                    <a:pt x="21767" y="1317"/>
                  </a:cubicBezTo>
                  <a:cubicBezTo>
                    <a:pt x="23971" y="2254"/>
                    <a:pt x="25550" y="3895"/>
                    <a:pt x="26772" y="5920"/>
                  </a:cubicBezTo>
                  <a:cubicBezTo>
                    <a:pt x="27611" y="7303"/>
                    <a:pt x="28208" y="8784"/>
                    <a:pt x="28628" y="10354"/>
                  </a:cubicBezTo>
                  <a:cubicBezTo>
                    <a:pt x="28797" y="10996"/>
                    <a:pt x="28592" y="11335"/>
                    <a:pt x="27941" y="11460"/>
                  </a:cubicBezTo>
                  <a:cubicBezTo>
                    <a:pt x="27655" y="11522"/>
                    <a:pt x="27361" y="11549"/>
                    <a:pt x="27076" y="11585"/>
                  </a:cubicBezTo>
                  <a:cubicBezTo>
                    <a:pt x="27040" y="11588"/>
                    <a:pt x="27003" y="11589"/>
                    <a:pt x="26964" y="11589"/>
                  </a:cubicBezTo>
                  <a:cubicBezTo>
                    <a:pt x="26886" y="11589"/>
                    <a:pt x="26799" y="11585"/>
                    <a:pt x="26692" y="11585"/>
                  </a:cubicBezTo>
                  <a:cubicBezTo>
                    <a:pt x="25791" y="9292"/>
                    <a:pt x="24515" y="7267"/>
                    <a:pt x="22713" y="5590"/>
                  </a:cubicBezTo>
                  <a:cubicBezTo>
                    <a:pt x="21313" y="4270"/>
                    <a:pt x="19689" y="3342"/>
                    <a:pt x="17762" y="3065"/>
                  </a:cubicBezTo>
                  <a:cubicBezTo>
                    <a:pt x="17404" y="3014"/>
                    <a:pt x="17050" y="2989"/>
                    <a:pt x="16698" y="2989"/>
                  </a:cubicBezTo>
                  <a:cubicBezTo>
                    <a:pt x="15474" y="2989"/>
                    <a:pt x="14290" y="3284"/>
                    <a:pt x="13132" y="3734"/>
                  </a:cubicBezTo>
                  <a:cubicBezTo>
                    <a:pt x="11098" y="4528"/>
                    <a:pt x="9305" y="5715"/>
                    <a:pt x="7637" y="7107"/>
                  </a:cubicBezTo>
                  <a:cubicBezTo>
                    <a:pt x="7538" y="7187"/>
                    <a:pt x="7440" y="7276"/>
                    <a:pt x="7271" y="7410"/>
                  </a:cubicBezTo>
                  <a:cubicBezTo>
                    <a:pt x="6914" y="7062"/>
                    <a:pt x="6512" y="6732"/>
                    <a:pt x="6191" y="6348"/>
                  </a:cubicBezTo>
                  <a:cubicBezTo>
                    <a:pt x="5924" y="6018"/>
                    <a:pt x="6040" y="5652"/>
                    <a:pt x="6316" y="5340"/>
                  </a:cubicBezTo>
                  <a:cubicBezTo>
                    <a:pt x="8413" y="2976"/>
                    <a:pt x="10964" y="1335"/>
                    <a:pt x="14086" y="692"/>
                  </a:cubicBezTo>
                  <a:cubicBezTo>
                    <a:pt x="15080" y="489"/>
                    <a:pt x="16070" y="379"/>
                    <a:pt x="17052" y="379"/>
                  </a:cubicBezTo>
                  <a:close/>
                  <a:moveTo>
                    <a:pt x="6022" y="6875"/>
                  </a:moveTo>
                  <a:cubicBezTo>
                    <a:pt x="6423" y="7223"/>
                    <a:pt x="6816" y="7562"/>
                    <a:pt x="7182" y="7874"/>
                  </a:cubicBezTo>
                  <a:cubicBezTo>
                    <a:pt x="6673" y="8864"/>
                    <a:pt x="6138" y="9827"/>
                    <a:pt x="5656" y="10818"/>
                  </a:cubicBezTo>
                  <a:cubicBezTo>
                    <a:pt x="5353" y="11460"/>
                    <a:pt x="5121" y="12129"/>
                    <a:pt x="4889" y="12798"/>
                  </a:cubicBezTo>
                  <a:cubicBezTo>
                    <a:pt x="4657" y="13458"/>
                    <a:pt x="4354" y="14065"/>
                    <a:pt x="3988" y="14680"/>
                  </a:cubicBezTo>
                  <a:cubicBezTo>
                    <a:pt x="3560" y="15412"/>
                    <a:pt x="3381" y="16322"/>
                    <a:pt x="3203" y="17178"/>
                  </a:cubicBezTo>
                  <a:cubicBezTo>
                    <a:pt x="3051" y="17946"/>
                    <a:pt x="3042" y="18740"/>
                    <a:pt x="2998" y="19525"/>
                  </a:cubicBezTo>
                  <a:cubicBezTo>
                    <a:pt x="2979" y="19915"/>
                    <a:pt x="2879" y="20116"/>
                    <a:pt x="2649" y="20116"/>
                  </a:cubicBezTo>
                  <a:cubicBezTo>
                    <a:pt x="2548" y="20116"/>
                    <a:pt x="2422" y="20077"/>
                    <a:pt x="2266" y="19997"/>
                  </a:cubicBezTo>
                  <a:cubicBezTo>
                    <a:pt x="2061" y="19881"/>
                    <a:pt x="1856" y="19560"/>
                    <a:pt x="1847" y="19328"/>
                  </a:cubicBezTo>
                  <a:cubicBezTo>
                    <a:pt x="1829" y="18998"/>
                    <a:pt x="1758" y="18775"/>
                    <a:pt x="1481" y="18615"/>
                  </a:cubicBezTo>
                  <a:cubicBezTo>
                    <a:pt x="1436" y="18597"/>
                    <a:pt x="1410" y="18552"/>
                    <a:pt x="1374" y="18525"/>
                  </a:cubicBezTo>
                  <a:cubicBezTo>
                    <a:pt x="0" y="17482"/>
                    <a:pt x="794" y="13708"/>
                    <a:pt x="2569" y="13432"/>
                  </a:cubicBezTo>
                  <a:cubicBezTo>
                    <a:pt x="2926" y="13369"/>
                    <a:pt x="3060" y="13155"/>
                    <a:pt x="3158" y="12843"/>
                  </a:cubicBezTo>
                  <a:cubicBezTo>
                    <a:pt x="3774" y="10836"/>
                    <a:pt x="4612" y="8926"/>
                    <a:pt x="5790" y="7178"/>
                  </a:cubicBezTo>
                  <a:cubicBezTo>
                    <a:pt x="5861" y="7071"/>
                    <a:pt x="5942" y="6982"/>
                    <a:pt x="6022" y="6875"/>
                  </a:cubicBezTo>
                  <a:close/>
                  <a:moveTo>
                    <a:pt x="6477" y="13387"/>
                  </a:moveTo>
                  <a:lnTo>
                    <a:pt x="6477" y="13387"/>
                  </a:lnTo>
                  <a:cubicBezTo>
                    <a:pt x="5647" y="16813"/>
                    <a:pt x="4782" y="20113"/>
                    <a:pt x="5174" y="23619"/>
                  </a:cubicBezTo>
                  <a:cubicBezTo>
                    <a:pt x="4621" y="23414"/>
                    <a:pt x="4122" y="23155"/>
                    <a:pt x="3934" y="22584"/>
                  </a:cubicBezTo>
                  <a:cubicBezTo>
                    <a:pt x="3738" y="21987"/>
                    <a:pt x="3542" y="21380"/>
                    <a:pt x="3488" y="20765"/>
                  </a:cubicBezTo>
                  <a:cubicBezTo>
                    <a:pt x="3346" y="19150"/>
                    <a:pt x="3506" y="17562"/>
                    <a:pt x="3863" y="15974"/>
                  </a:cubicBezTo>
                  <a:cubicBezTo>
                    <a:pt x="4175" y="14565"/>
                    <a:pt x="5210" y="13949"/>
                    <a:pt x="6477" y="13387"/>
                  </a:cubicBezTo>
                  <a:close/>
                  <a:moveTo>
                    <a:pt x="9144" y="11942"/>
                  </a:moveTo>
                  <a:cubicBezTo>
                    <a:pt x="9610" y="11942"/>
                    <a:pt x="10075" y="12002"/>
                    <a:pt x="10536" y="12049"/>
                  </a:cubicBezTo>
                  <a:cubicBezTo>
                    <a:pt x="7574" y="16215"/>
                    <a:pt x="7128" y="20845"/>
                    <a:pt x="7717" y="25716"/>
                  </a:cubicBezTo>
                  <a:cubicBezTo>
                    <a:pt x="6352" y="25359"/>
                    <a:pt x="5781" y="24708"/>
                    <a:pt x="5585" y="23254"/>
                  </a:cubicBezTo>
                  <a:cubicBezTo>
                    <a:pt x="5317" y="21264"/>
                    <a:pt x="5629" y="19302"/>
                    <a:pt x="6013" y="17366"/>
                  </a:cubicBezTo>
                  <a:cubicBezTo>
                    <a:pt x="6298" y="15929"/>
                    <a:pt x="6691" y="14520"/>
                    <a:pt x="7030" y="13101"/>
                  </a:cubicBezTo>
                  <a:cubicBezTo>
                    <a:pt x="7146" y="12620"/>
                    <a:pt x="7449" y="12290"/>
                    <a:pt x="7895" y="12138"/>
                  </a:cubicBezTo>
                  <a:cubicBezTo>
                    <a:pt x="8309" y="11990"/>
                    <a:pt x="8726" y="11942"/>
                    <a:pt x="9144" y="11942"/>
                  </a:cubicBezTo>
                  <a:close/>
                  <a:moveTo>
                    <a:pt x="28316" y="11870"/>
                  </a:moveTo>
                  <a:cubicBezTo>
                    <a:pt x="28351" y="12780"/>
                    <a:pt x="28476" y="13646"/>
                    <a:pt x="28405" y="14502"/>
                  </a:cubicBezTo>
                  <a:cubicBezTo>
                    <a:pt x="28262" y="16295"/>
                    <a:pt x="28021" y="18079"/>
                    <a:pt x="27789" y="19864"/>
                  </a:cubicBezTo>
                  <a:cubicBezTo>
                    <a:pt x="27754" y="20149"/>
                    <a:pt x="27754" y="20363"/>
                    <a:pt x="27950" y="20604"/>
                  </a:cubicBezTo>
                  <a:cubicBezTo>
                    <a:pt x="28387" y="21139"/>
                    <a:pt x="28574" y="21773"/>
                    <a:pt x="28414" y="22460"/>
                  </a:cubicBezTo>
                  <a:cubicBezTo>
                    <a:pt x="28280" y="23022"/>
                    <a:pt x="28155" y="23601"/>
                    <a:pt x="27914" y="24110"/>
                  </a:cubicBezTo>
                  <a:cubicBezTo>
                    <a:pt x="27736" y="24502"/>
                    <a:pt x="27406" y="24850"/>
                    <a:pt x="27076" y="25136"/>
                  </a:cubicBezTo>
                  <a:cubicBezTo>
                    <a:pt x="26674" y="25475"/>
                    <a:pt x="26059" y="25484"/>
                    <a:pt x="25728" y="25983"/>
                  </a:cubicBezTo>
                  <a:cubicBezTo>
                    <a:pt x="25666" y="26082"/>
                    <a:pt x="25425" y="26055"/>
                    <a:pt x="25327" y="26073"/>
                  </a:cubicBezTo>
                  <a:cubicBezTo>
                    <a:pt x="25835" y="24770"/>
                    <a:pt x="26371" y="23494"/>
                    <a:pt x="26808" y="22192"/>
                  </a:cubicBezTo>
                  <a:cubicBezTo>
                    <a:pt x="27076" y="21398"/>
                    <a:pt x="27415" y="20497"/>
                    <a:pt x="27022" y="19703"/>
                  </a:cubicBezTo>
                  <a:cubicBezTo>
                    <a:pt x="26513" y="18686"/>
                    <a:pt x="26710" y="17696"/>
                    <a:pt x="26745" y="16661"/>
                  </a:cubicBezTo>
                  <a:cubicBezTo>
                    <a:pt x="26808" y="15144"/>
                    <a:pt x="26763" y="13619"/>
                    <a:pt x="26763" y="12049"/>
                  </a:cubicBezTo>
                  <a:cubicBezTo>
                    <a:pt x="27209" y="11995"/>
                    <a:pt x="27718" y="11942"/>
                    <a:pt x="28316" y="11870"/>
                  </a:cubicBezTo>
                  <a:close/>
                  <a:moveTo>
                    <a:pt x="11162" y="12193"/>
                  </a:moveTo>
                  <a:cubicBezTo>
                    <a:pt x="11193" y="12193"/>
                    <a:pt x="11223" y="12195"/>
                    <a:pt x="11250" y="12200"/>
                  </a:cubicBezTo>
                  <a:cubicBezTo>
                    <a:pt x="11642" y="12272"/>
                    <a:pt x="12035" y="12388"/>
                    <a:pt x="12391" y="12548"/>
                  </a:cubicBezTo>
                  <a:cubicBezTo>
                    <a:pt x="13177" y="12905"/>
                    <a:pt x="13640" y="13485"/>
                    <a:pt x="13596" y="14395"/>
                  </a:cubicBezTo>
                  <a:cubicBezTo>
                    <a:pt x="13578" y="14832"/>
                    <a:pt x="13596" y="15269"/>
                    <a:pt x="13596" y="15697"/>
                  </a:cubicBezTo>
                  <a:cubicBezTo>
                    <a:pt x="13489" y="18891"/>
                    <a:pt x="12918" y="21987"/>
                    <a:pt x="11794" y="24984"/>
                  </a:cubicBezTo>
                  <a:cubicBezTo>
                    <a:pt x="11499" y="25751"/>
                    <a:pt x="10964" y="26153"/>
                    <a:pt x="10206" y="26162"/>
                  </a:cubicBezTo>
                  <a:cubicBezTo>
                    <a:pt x="10166" y="26163"/>
                    <a:pt x="10126" y="26164"/>
                    <a:pt x="10086" y="26164"/>
                  </a:cubicBezTo>
                  <a:cubicBezTo>
                    <a:pt x="9509" y="26164"/>
                    <a:pt x="8926" y="26047"/>
                    <a:pt x="8350" y="25939"/>
                  </a:cubicBezTo>
                  <a:cubicBezTo>
                    <a:pt x="8207" y="25912"/>
                    <a:pt x="8056" y="25671"/>
                    <a:pt x="8011" y="25502"/>
                  </a:cubicBezTo>
                  <a:cubicBezTo>
                    <a:pt x="7645" y="24128"/>
                    <a:pt x="7601" y="22727"/>
                    <a:pt x="7717" y="21336"/>
                  </a:cubicBezTo>
                  <a:cubicBezTo>
                    <a:pt x="7904" y="19070"/>
                    <a:pt x="8216" y="16813"/>
                    <a:pt x="9198" y="14734"/>
                  </a:cubicBezTo>
                  <a:cubicBezTo>
                    <a:pt x="9581" y="13904"/>
                    <a:pt x="10161" y="13146"/>
                    <a:pt x="10688" y="12388"/>
                  </a:cubicBezTo>
                  <a:cubicBezTo>
                    <a:pt x="10763" y="12274"/>
                    <a:pt x="10987" y="12193"/>
                    <a:pt x="11162" y="12193"/>
                  </a:cubicBezTo>
                  <a:close/>
                  <a:moveTo>
                    <a:pt x="25389" y="17749"/>
                  </a:moveTo>
                  <a:cubicBezTo>
                    <a:pt x="26219" y="18740"/>
                    <a:pt x="26924" y="19667"/>
                    <a:pt x="26656" y="20988"/>
                  </a:cubicBezTo>
                  <a:cubicBezTo>
                    <a:pt x="26282" y="22834"/>
                    <a:pt x="25648" y="24574"/>
                    <a:pt x="24587" y="26144"/>
                  </a:cubicBezTo>
                  <a:cubicBezTo>
                    <a:pt x="24355" y="26501"/>
                    <a:pt x="24042" y="26822"/>
                    <a:pt x="23730" y="27116"/>
                  </a:cubicBezTo>
                  <a:cubicBezTo>
                    <a:pt x="23400" y="27432"/>
                    <a:pt x="23007" y="27546"/>
                    <a:pt x="22564" y="27546"/>
                  </a:cubicBezTo>
                  <a:cubicBezTo>
                    <a:pt x="22456" y="27546"/>
                    <a:pt x="22345" y="27539"/>
                    <a:pt x="22231" y="27527"/>
                  </a:cubicBezTo>
                  <a:cubicBezTo>
                    <a:pt x="24007" y="24511"/>
                    <a:pt x="24649" y="21175"/>
                    <a:pt x="25389" y="17749"/>
                  </a:cubicBezTo>
                  <a:close/>
                  <a:moveTo>
                    <a:pt x="20768" y="14511"/>
                  </a:moveTo>
                  <a:cubicBezTo>
                    <a:pt x="21259" y="14520"/>
                    <a:pt x="21759" y="14618"/>
                    <a:pt x="22240" y="14725"/>
                  </a:cubicBezTo>
                  <a:cubicBezTo>
                    <a:pt x="22383" y="14761"/>
                    <a:pt x="22517" y="14966"/>
                    <a:pt x="22597" y="15118"/>
                  </a:cubicBezTo>
                  <a:cubicBezTo>
                    <a:pt x="22695" y="15323"/>
                    <a:pt x="22749" y="15546"/>
                    <a:pt x="22776" y="15769"/>
                  </a:cubicBezTo>
                  <a:cubicBezTo>
                    <a:pt x="22838" y="16233"/>
                    <a:pt x="22874" y="16697"/>
                    <a:pt x="22918" y="17152"/>
                  </a:cubicBezTo>
                  <a:cubicBezTo>
                    <a:pt x="22686" y="20345"/>
                    <a:pt x="21982" y="23387"/>
                    <a:pt x="20367" y="26171"/>
                  </a:cubicBezTo>
                  <a:cubicBezTo>
                    <a:pt x="19939" y="26911"/>
                    <a:pt x="19421" y="27598"/>
                    <a:pt x="18654" y="28026"/>
                  </a:cubicBezTo>
                  <a:cubicBezTo>
                    <a:pt x="18518" y="28106"/>
                    <a:pt x="18331" y="28146"/>
                    <a:pt x="18149" y="28146"/>
                  </a:cubicBezTo>
                  <a:cubicBezTo>
                    <a:pt x="18045" y="28146"/>
                    <a:pt x="17942" y="28133"/>
                    <a:pt x="17851" y="28107"/>
                  </a:cubicBezTo>
                  <a:cubicBezTo>
                    <a:pt x="17503" y="28017"/>
                    <a:pt x="17164" y="27839"/>
                    <a:pt x="16861" y="27634"/>
                  </a:cubicBezTo>
                  <a:cubicBezTo>
                    <a:pt x="16370" y="27286"/>
                    <a:pt x="16156" y="26786"/>
                    <a:pt x="16210" y="26171"/>
                  </a:cubicBezTo>
                  <a:cubicBezTo>
                    <a:pt x="16477" y="23022"/>
                    <a:pt x="17271" y="20006"/>
                    <a:pt x="18493" y="17098"/>
                  </a:cubicBezTo>
                  <a:cubicBezTo>
                    <a:pt x="18716" y="16563"/>
                    <a:pt x="18975" y="16045"/>
                    <a:pt x="19207" y="15510"/>
                  </a:cubicBezTo>
                  <a:cubicBezTo>
                    <a:pt x="19502" y="14823"/>
                    <a:pt x="20055" y="14511"/>
                    <a:pt x="20768" y="14511"/>
                  </a:cubicBezTo>
                  <a:close/>
                  <a:moveTo>
                    <a:pt x="22954" y="14895"/>
                  </a:moveTo>
                  <a:lnTo>
                    <a:pt x="22954" y="14895"/>
                  </a:lnTo>
                  <a:cubicBezTo>
                    <a:pt x="23436" y="15171"/>
                    <a:pt x="24007" y="15448"/>
                    <a:pt x="24515" y="15813"/>
                  </a:cubicBezTo>
                  <a:cubicBezTo>
                    <a:pt x="24952" y="16117"/>
                    <a:pt x="25131" y="16598"/>
                    <a:pt x="25033" y="17143"/>
                  </a:cubicBezTo>
                  <a:cubicBezTo>
                    <a:pt x="24488" y="20167"/>
                    <a:pt x="23846" y="23164"/>
                    <a:pt x="22561" y="25983"/>
                  </a:cubicBezTo>
                  <a:cubicBezTo>
                    <a:pt x="22338" y="26492"/>
                    <a:pt x="22044" y="26974"/>
                    <a:pt x="21714" y="27429"/>
                  </a:cubicBezTo>
                  <a:cubicBezTo>
                    <a:pt x="21186" y="28143"/>
                    <a:pt x="20571" y="28486"/>
                    <a:pt x="19827" y="28486"/>
                  </a:cubicBezTo>
                  <a:cubicBezTo>
                    <a:pt x="19503" y="28486"/>
                    <a:pt x="19155" y="28421"/>
                    <a:pt x="18779" y="28294"/>
                  </a:cubicBezTo>
                  <a:cubicBezTo>
                    <a:pt x="21018" y="26501"/>
                    <a:pt x="21794" y="23932"/>
                    <a:pt x="22481" y="21327"/>
                  </a:cubicBezTo>
                  <a:cubicBezTo>
                    <a:pt x="22767" y="20274"/>
                    <a:pt x="22954" y="19186"/>
                    <a:pt x="23034" y="18106"/>
                  </a:cubicBezTo>
                  <a:cubicBezTo>
                    <a:pt x="23115" y="17062"/>
                    <a:pt x="22990" y="16001"/>
                    <a:pt x="22954" y="14895"/>
                  </a:cubicBezTo>
                  <a:close/>
                  <a:moveTo>
                    <a:pt x="16926" y="1"/>
                  </a:moveTo>
                  <a:cubicBezTo>
                    <a:pt x="16780" y="1"/>
                    <a:pt x="16633" y="3"/>
                    <a:pt x="16486" y="5"/>
                  </a:cubicBezTo>
                  <a:cubicBezTo>
                    <a:pt x="12177" y="112"/>
                    <a:pt x="8725" y="1977"/>
                    <a:pt x="5933" y="5162"/>
                  </a:cubicBezTo>
                  <a:cubicBezTo>
                    <a:pt x="5719" y="5412"/>
                    <a:pt x="5745" y="5867"/>
                    <a:pt x="5665" y="6232"/>
                  </a:cubicBezTo>
                  <a:cubicBezTo>
                    <a:pt x="5629" y="6411"/>
                    <a:pt x="5638" y="6616"/>
                    <a:pt x="5549" y="6759"/>
                  </a:cubicBezTo>
                  <a:cubicBezTo>
                    <a:pt x="4318" y="8552"/>
                    <a:pt x="3453" y="10514"/>
                    <a:pt x="2775" y="12575"/>
                  </a:cubicBezTo>
                  <a:cubicBezTo>
                    <a:pt x="2712" y="12762"/>
                    <a:pt x="2507" y="12968"/>
                    <a:pt x="2320" y="13039"/>
                  </a:cubicBezTo>
                  <a:cubicBezTo>
                    <a:pt x="1526" y="13360"/>
                    <a:pt x="919" y="13878"/>
                    <a:pt x="669" y="14689"/>
                  </a:cubicBezTo>
                  <a:cubicBezTo>
                    <a:pt x="464" y="15358"/>
                    <a:pt x="366" y="16063"/>
                    <a:pt x="277" y="16759"/>
                  </a:cubicBezTo>
                  <a:cubicBezTo>
                    <a:pt x="179" y="17642"/>
                    <a:pt x="553" y="18356"/>
                    <a:pt x="1187" y="18945"/>
                  </a:cubicBezTo>
                  <a:cubicBezTo>
                    <a:pt x="1294" y="19043"/>
                    <a:pt x="1383" y="19203"/>
                    <a:pt x="1401" y="19346"/>
                  </a:cubicBezTo>
                  <a:cubicBezTo>
                    <a:pt x="1490" y="20140"/>
                    <a:pt x="1838" y="20470"/>
                    <a:pt x="2650" y="20497"/>
                  </a:cubicBezTo>
                  <a:cubicBezTo>
                    <a:pt x="2775" y="20506"/>
                    <a:pt x="2899" y="20515"/>
                    <a:pt x="2989" y="20524"/>
                  </a:cubicBezTo>
                  <a:cubicBezTo>
                    <a:pt x="3024" y="20577"/>
                    <a:pt x="3042" y="20586"/>
                    <a:pt x="3042" y="20604"/>
                  </a:cubicBezTo>
                  <a:cubicBezTo>
                    <a:pt x="3051" y="20747"/>
                    <a:pt x="3069" y="20889"/>
                    <a:pt x="3078" y="21032"/>
                  </a:cubicBezTo>
                  <a:cubicBezTo>
                    <a:pt x="3221" y="22415"/>
                    <a:pt x="3676" y="23575"/>
                    <a:pt x="5103" y="24110"/>
                  </a:cubicBezTo>
                  <a:cubicBezTo>
                    <a:pt x="5264" y="24172"/>
                    <a:pt x="5371" y="24404"/>
                    <a:pt x="5495" y="24556"/>
                  </a:cubicBezTo>
                  <a:cubicBezTo>
                    <a:pt x="5781" y="24895"/>
                    <a:pt x="5995" y="25350"/>
                    <a:pt x="6352" y="25564"/>
                  </a:cubicBezTo>
                  <a:cubicBezTo>
                    <a:pt x="7424" y="26208"/>
                    <a:pt x="8596" y="26607"/>
                    <a:pt x="9860" y="26607"/>
                  </a:cubicBezTo>
                  <a:cubicBezTo>
                    <a:pt x="9963" y="26607"/>
                    <a:pt x="10066" y="26604"/>
                    <a:pt x="10170" y="26599"/>
                  </a:cubicBezTo>
                  <a:cubicBezTo>
                    <a:pt x="11143" y="26554"/>
                    <a:pt x="11821" y="26108"/>
                    <a:pt x="12177" y="25154"/>
                  </a:cubicBezTo>
                  <a:cubicBezTo>
                    <a:pt x="13480" y="21710"/>
                    <a:pt x="14060" y="18142"/>
                    <a:pt x="14006" y="14466"/>
                  </a:cubicBezTo>
                  <a:cubicBezTo>
                    <a:pt x="13988" y="13217"/>
                    <a:pt x="13498" y="12477"/>
                    <a:pt x="12329" y="12049"/>
                  </a:cubicBezTo>
                  <a:cubicBezTo>
                    <a:pt x="11330" y="11689"/>
                    <a:pt x="10302" y="11517"/>
                    <a:pt x="9252" y="11517"/>
                  </a:cubicBezTo>
                  <a:cubicBezTo>
                    <a:pt x="9027" y="11517"/>
                    <a:pt x="8800" y="11525"/>
                    <a:pt x="8573" y="11540"/>
                  </a:cubicBezTo>
                  <a:cubicBezTo>
                    <a:pt x="7913" y="11585"/>
                    <a:pt x="7235" y="11772"/>
                    <a:pt x="6914" y="12379"/>
                  </a:cubicBezTo>
                  <a:cubicBezTo>
                    <a:pt x="6521" y="13137"/>
                    <a:pt x="5727" y="13128"/>
                    <a:pt x="5148" y="13512"/>
                  </a:cubicBezTo>
                  <a:cubicBezTo>
                    <a:pt x="5719" y="11594"/>
                    <a:pt x="6459" y="9783"/>
                    <a:pt x="7610" y="8168"/>
                  </a:cubicBezTo>
                  <a:cubicBezTo>
                    <a:pt x="7952" y="8330"/>
                    <a:pt x="8205" y="8409"/>
                    <a:pt x="8430" y="8409"/>
                  </a:cubicBezTo>
                  <a:cubicBezTo>
                    <a:pt x="8764" y="8409"/>
                    <a:pt x="9038" y="8236"/>
                    <a:pt x="9448" y="7901"/>
                  </a:cubicBezTo>
                  <a:cubicBezTo>
                    <a:pt x="10420" y="7107"/>
                    <a:pt x="11392" y="6286"/>
                    <a:pt x="12472" y="5670"/>
                  </a:cubicBezTo>
                  <a:cubicBezTo>
                    <a:pt x="13813" y="4907"/>
                    <a:pt x="15155" y="4532"/>
                    <a:pt x="16470" y="4532"/>
                  </a:cubicBezTo>
                  <a:cubicBezTo>
                    <a:pt x="18199" y="4532"/>
                    <a:pt x="19884" y="5180"/>
                    <a:pt x="21464" y="6446"/>
                  </a:cubicBezTo>
                  <a:cubicBezTo>
                    <a:pt x="23070" y="7731"/>
                    <a:pt x="24265" y="9364"/>
                    <a:pt x="25265" y="11148"/>
                  </a:cubicBezTo>
                  <a:cubicBezTo>
                    <a:pt x="25443" y="11478"/>
                    <a:pt x="25800" y="11710"/>
                    <a:pt x="26067" y="11995"/>
                  </a:cubicBezTo>
                  <a:cubicBezTo>
                    <a:pt x="26148" y="12076"/>
                    <a:pt x="26255" y="12174"/>
                    <a:pt x="26273" y="12281"/>
                  </a:cubicBezTo>
                  <a:cubicBezTo>
                    <a:pt x="26549" y="14154"/>
                    <a:pt x="26460" y="16028"/>
                    <a:pt x="26192" y="17901"/>
                  </a:cubicBezTo>
                  <a:cubicBezTo>
                    <a:pt x="26139" y="17910"/>
                    <a:pt x="26094" y="17928"/>
                    <a:pt x="26050" y="17937"/>
                  </a:cubicBezTo>
                  <a:cubicBezTo>
                    <a:pt x="25862" y="17633"/>
                    <a:pt x="25541" y="17339"/>
                    <a:pt x="25514" y="17027"/>
                  </a:cubicBezTo>
                  <a:cubicBezTo>
                    <a:pt x="25452" y="16126"/>
                    <a:pt x="25015" y="15528"/>
                    <a:pt x="24265" y="15100"/>
                  </a:cubicBezTo>
                  <a:cubicBezTo>
                    <a:pt x="23320" y="14556"/>
                    <a:pt x="22303" y="14217"/>
                    <a:pt x="21223" y="14083"/>
                  </a:cubicBezTo>
                  <a:cubicBezTo>
                    <a:pt x="21095" y="14067"/>
                    <a:pt x="20971" y="14060"/>
                    <a:pt x="20850" y="14060"/>
                  </a:cubicBezTo>
                  <a:cubicBezTo>
                    <a:pt x="19924" y="14060"/>
                    <a:pt x="19206" y="14512"/>
                    <a:pt x="18788" y="15403"/>
                  </a:cubicBezTo>
                  <a:cubicBezTo>
                    <a:pt x="17200" y="18731"/>
                    <a:pt x="16156" y="22201"/>
                    <a:pt x="15808" y="25876"/>
                  </a:cubicBezTo>
                  <a:cubicBezTo>
                    <a:pt x="15692" y="27099"/>
                    <a:pt x="16094" y="27821"/>
                    <a:pt x="17218" y="28339"/>
                  </a:cubicBezTo>
                  <a:cubicBezTo>
                    <a:pt x="18094" y="28743"/>
                    <a:pt x="19025" y="28821"/>
                    <a:pt x="19975" y="28821"/>
                  </a:cubicBezTo>
                  <a:cubicBezTo>
                    <a:pt x="20031" y="28821"/>
                    <a:pt x="20087" y="28821"/>
                    <a:pt x="20144" y="28820"/>
                  </a:cubicBezTo>
                  <a:cubicBezTo>
                    <a:pt x="20679" y="28820"/>
                    <a:pt x="21098" y="28615"/>
                    <a:pt x="21509" y="28312"/>
                  </a:cubicBezTo>
                  <a:cubicBezTo>
                    <a:pt x="21741" y="28151"/>
                    <a:pt x="22044" y="27991"/>
                    <a:pt x="22312" y="27991"/>
                  </a:cubicBezTo>
                  <a:cubicBezTo>
                    <a:pt x="22332" y="27991"/>
                    <a:pt x="22353" y="27991"/>
                    <a:pt x="22374" y="27991"/>
                  </a:cubicBezTo>
                  <a:cubicBezTo>
                    <a:pt x="23316" y="27991"/>
                    <a:pt x="24037" y="27591"/>
                    <a:pt x="24595" y="26858"/>
                  </a:cubicBezTo>
                  <a:cubicBezTo>
                    <a:pt x="24764" y="26630"/>
                    <a:pt x="24921" y="26469"/>
                    <a:pt x="25191" y="26469"/>
                  </a:cubicBezTo>
                  <a:cubicBezTo>
                    <a:pt x="25248" y="26469"/>
                    <a:pt x="25311" y="26476"/>
                    <a:pt x="25381" y="26492"/>
                  </a:cubicBezTo>
                  <a:cubicBezTo>
                    <a:pt x="25410" y="26498"/>
                    <a:pt x="25441" y="26501"/>
                    <a:pt x="25474" y="26501"/>
                  </a:cubicBezTo>
                  <a:cubicBezTo>
                    <a:pt x="25637" y="26501"/>
                    <a:pt x="25828" y="26431"/>
                    <a:pt x="25969" y="26349"/>
                  </a:cubicBezTo>
                  <a:cubicBezTo>
                    <a:pt x="26442" y="26090"/>
                    <a:pt x="26933" y="25841"/>
                    <a:pt x="27325" y="25484"/>
                  </a:cubicBezTo>
                  <a:cubicBezTo>
                    <a:pt x="27736" y="25100"/>
                    <a:pt x="28101" y="24636"/>
                    <a:pt x="28369" y="24146"/>
                  </a:cubicBezTo>
                  <a:cubicBezTo>
                    <a:pt x="28601" y="23717"/>
                    <a:pt x="28672" y="23200"/>
                    <a:pt x="28797" y="22718"/>
                  </a:cubicBezTo>
                  <a:cubicBezTo>
                    <a:pt x="29011" y="21906"/>
                    <a:pt x="28833" y="21166"/>
                    <a:pt x="28405" y="20452"/>
                  </a:cubicBezTo>
                  <a:cubicBezTo>
                    <a:pt x="28289" y="20265"/>
                    <a:pt x="28226" y="19971"/>
                    <a:pt x="28262" y="19757"/>
                  </a:cubicBezTo>
                  <a:cubicBezTo>
                    <a:pt x="28770" y="17187"/>
                    <a:pt x="29056" y="14600"/>
                    <a:pt x="28708" y="11986"/>
                  </a:cubicBezTo>
                  <a:cubicBezTo>
                    <a:pt x="28690" y="11835"/>
                    <a:pt x="28708" y="11638"/>
                    <a:pt x="28797" y="11540"/>
                  </a:cubicBezTo>
                  <a:cubicBezTo>
                    <a:pt x="29163" y="11121"/>
                    <a:pt x="29145" y="10648"/>
                    <a:pt x="29020" y="10175"/>
                  </a:cubicBezTo>
                  <a:cubicBezTo>
                    <a:pt x="28539" y="8391"/>
                    <a:pt x="27825" y="6705"/>
                    <a:pt x="26808" y="5162"/>
                  </a:cubicBezTo>
                  <a:cubicBezTo>
                    <a:pt x="25523" y="3226"/>
                    <a:pt x="23873" y="1709"/>
                    <a:pt x="21696" y="817"/>
                  </a:cubicBezTo>
                  <a:cubicBezTo>
                    <a:pt x="20165" y="195"/>
                    <a:pt x="18566" y="1"/>
                    <a:pt x="16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7"/>
            <p:cNvSpPr/>
            <p:nvPr/>
          </p:nvSpPr>
          <p:spPr>
            <a:xfrm>
              <a:off x="1454755" y="3889291"/>
              <a:ext cx="111113" cy="305847"/>
            </a:xfrm>
            <a:custGeom>
              <a:rect b="b" l="l" r="r" t="t"/>
              <a:pathLst>
                <a:path extrusionOk="0" h="12304" w="4470">
                  <a:moveTo>
                    <a:pt x="3341" y="494"/>
                  </a:moveTo>
                  <a:cubicBezTo>
                    <a:pt x="3372" y="494"/>
                    <a:pt x="3400" y="497"/>
                    <a:pt x="3426" y="505"/>
                  </a:cubicBezTo>
                  <a:cubicBezTo>
                    <a:pt x="3640" y="568"/>
                    <a:pt x="3890" y="951"/>
                    <a:pt x="3899" y="1201"/>
                  </a:cubicBezTo>
                  <a:cubicBezTo>
                    <a:pt x="3916" y="2379"/>
                    <a:pt x="3961" y="3583"/>
                    <a:pt x="3792" y="4743"/>
                  </a:cubicBezTo>
                  <a:cubicBezTo>
                    <a:pt x="3551" y="6393"/>
                    <a:pt x="3167" y="8026"/>
                    <a:pt x="2757" y="9640"/>
                  </a:cubicBezTo>
                  <a:cubicBezTo>
                    <a:pt x="2596" y="10265"/>
                    <a:pt x="2257" y="10853"/>
                    <a:pt x="1918" y="11407"/>
                  </a:cubicBezTo>
                  <a:cubicBezTo>
                    <a:pt x="1804" y="11602"/>
                    <a:pt x="1489" y="11805"/>
                    <a:pt x="1286" y="11805"/>
                  </a:cubicBezTo>
                  <a:cubicBezTo>
                    <a:pt x="1267" y="11805"/>
                    <a:pt x="1248" y="11803"/>
                    <a:pt x="1231" y="11799"/>
                  </a:cubicBezTo>
                  <a:cubicBezTo>
                    <a:pt x="999" y="11755"/>
                    <a:pt x="723" y="11442"/>
                    <a:pt x="660" y="11192"/>
                  </a:cubicBezTo>
                  <a:cubicBezTo>
                    <a:pt x="500" y="10595"/>
                    <a:pt x="455" y="9970"/>
                    <a:pt x="393" y="9596"/>
                  </a:cubicBezTo>
                  <a:cubicBezTo>
                    <a:pt x="544" y="7009"/>
                    <a:pt x="883" y="4707"/>
                    <a:pt x="1722" y="2512"/>
                  </a:cubicBezTo>
                  <a:cubicBezTo>
                    <a:pt x="1945" y="1924"/>
                    <a:pt x="2302" y="1362"/>
                    <a:pt x="2668" y="853"/>
                  </a:cubicBezTo>
                  <a:cubicBezTo>
                    <a:pt x="2800" y="673"/>
                    <a:pt x="3125" y="494"/>
                    <a:pt x="3341" y="494"/>
                  </a:cubicBezTo>
                  <a:close/>
                  <a:moveTo>
                    <a:pt x="3326" y="1"/>
                  </a:moveTo>
                  <a:cubicBezTo>
                    <a:pt x="3033" y="1"/>
                    <a:pt x="2716" y="154"/>
                    <a:pt x="2427" y="478"/>
                  </a:cubicBezTo>
                  <a:cubicBezTo>
                    <a:pt x="2007" y="942"/>
                    <a:pt x="1659" y="1522"/>
                    <a:pt x="1427" y="2102"/>
                  </a:cubicBezTo>
                  <a:cubicBezTo>
                    <a:pt x="446" y="4564"/>
                    <a:pt x="27" y="7151"/>
                    <a:pt x="0" y="9783"/>
                  </a:cubicBezTo>
                  <a:cubicBezTo>
                    <a:pt x="0" y="10354"/>
                    <a:pt x="107" y="10952"/>
                    <a:pt x="303" y="11487"/>
                  </a:cubicBezTo>
                  <a:cubicBezTo>
                    <a:pt x="490" y="12023"/>
                    <a:pt x="864" y="12304"/>
                    <a:pt x="1266" y="12304"/>
                  </a:cubicBezTo>
                  <a:cubicBezTo>
                    <a:pt x="1573" y="12304"/>
                    <a:pt x="1897" y="12139"/>
                    <a:pt x="2168" y="11799"/>
                  </a:cubicBezTo>
                  <a:cubicBezTo>
                    <a:pt x="2507" y="11371"/>
                    <a:pt x="2775" y="10880"/>
                    <a:pt x="2962" y="10372"/>
                  </a:cubicBezTo>
                  <a:cubicBezTo>
                    <a:pt x="3881" y="7847"/>
                    <a:pt x="4255" y="5207"/>
                    <a:pt x="4470" y="2459"/>
                  </a:cubicBezTo>
                  <a:cubicBezTo>
                    <a:pt x="4425" y="2022"/>
                    <a:pt x="4416" y="1504"/>
                    <a:pt x="4300" y="1005"/>
                  </a:cubicBezTo>
                  <a:cubicBezTo>
                    <a:pt x="4160" y="358"/>
                    <a:pt x="3772" y="1"/>
                    <a:pt x="3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7"/>
            <p:cNvSpPr/>
            <p:nvPr/>
          </p:nvSpPr>
          <p:spPr>
            <a:xfrm>
              <a:off x="1651678" y="3931226"/>
              <a:ext cx="127295" cy="301596"/>
            </a:xfrm>
            <a:custGeom>
              <a:rect b="b" l="l" r="r" t="t"/>
              <a:pathLst>
                <a:path extrusionOk="0" h="12133" w="5121">
                  <a:moveTo>
                    <a:pt x="3879" y="437"/>
                  </a:moveTo>
                  <a:cubicBezTo>
                    <a:pt x="4100" y="437"/>
                    <a:pt x="4296" y="612"/>
                    <a:pt x="4407" y="950"/>
                  </a:cubicBezTo>
                  <a:cubicBezTo>
                    <a:pt x="4568" y="1441"/>
                    <a:pt x="4612" y="1976"/>
                    <a:pt x="4684" y="2395"/>
                  </a:cubicBezTo>
                  <a:cubicBezTo>
                    <a:pt x="4389" y="5322"/>
                    <a:pt x="3684" y="8007"/>
                    <a:pt x="2364" y="10505"/>
                  </a:cubicBezTo>
                  <a:cubicBezTo>
                    <a:pt x="2168" y="10879"/>
                    <a:pt x="1865" y="11218"/>
                    <a:pt x="1543" y="11504"/>
                  </a:cubicBezTo>
                  <a:cubicBezTo>
                    <a:pt x="1391" y="11636"/>
                    <a:pt x="1229" y="11700"/>
                    <a:pt x="1082" y="11700"/>
                  </a:cubicBezTo>
                  <a:cubicBezTo>
                    <a:pt x="843" y="11700"/>
                    <a:pt x="644" y="11530"/>
                    <a:pt x="589" y="11209"/>
                  </a:cubicBezTo>
                  <a:cubicBezTo>
                    <a:pt x="473" y="10585"/>
                    <a:pt x="410" y="9925"/>
                    <a:pt x="491" y="9300"/>
                  </a:cubicBezTo>
                  <a:cubicBezTo>
                    <a:pt x="821" y="6838"/>
                    <a:pt x="1517" y="4465"/>
                    <a:pt x="2489" y="2181"/>
                  </a:cubicBezTo>
                  <a:cubicBezTo>
                    <a:pt x="2703" y="1673"/>
                    <a:pt x="3006" y="1182"/>
                    <a:pt x="3354" y="754"/>
                  </a:cubicBezTo>
                  <a:cubicBezTo>
                    <a:pt x="3525" y="541"/>
                    <a:pt x="3709" y="437"/>
                    <a:pt x="3879" y="437"/>
                  </a:cubicBezTo>
                  <a:close/>
                  <a:moveTo>
                    <a:pt x="3882" y="0"/>
                  </a:moveTo>
                  <a:cubicBezTo>
                    <a:pt x="3599" y="0"/>
                    <a:pt x="3300" y="147"/>
                    <a:pt x="3042" y="451"/>
                  </a:cubicBezTo>
                  <a:cubicBezTo>
                    <a:pt x="2658" y="906"/>
                    <a:pt x="2346" y="1432"/>
                    <a:pt x="2114" y="1967"/>
                  </a:cubicBezTo>
                  <a:cubicBezTo>
                    <a:pt x="1151" y="4206"/>
                    <a:pt x="464" y="6535"/>
                    <a:pt x="107" y="8943"/>
                  </a:cubicBezTo>
                  <a:cubicBezTo>
                    <a:pt x="0" y="9702"/>
                    <a:pt x="18" y="10522"/>
                    <a:pt x="161" y="11281"/>
                  </a:cubicBezTo>
                  <a:cubicBezTo>
                    <a:pt x="272" y="11834"/>
                    <a:pt x="644" y="12132"/>
                    <a:pt x="1075" y="12132"/>
                  </a:cubicBezTo>
                  <a:cubicBezTo>
                    <a:pt x="1331" y="12132"/>
                    <a:pt x="1608" y="12027"/>
                    <a:pt x="1865" y="11807"/>
                  </a:cubicBezTo>
                  <a:cubicBezTo>
                    <a:pt x="2204" y="11513"/>
                    <a:pt x="2507" y="11156"/>
                    <a:pt x="2712" y="10763"/>
                  </a:cubicBezTo>
                  <a:cubicBezTo>
                    <a:pt x="4104" y="8167"/>
                    <a:pt x="4826" y="5366"/>
                    <a:pt x="5121" y="2279"/>
                  </a:cubicBezTo>
                  <a:cubicBezTo>
                    <a:pt x="5040" y="1878"/>
                    <a:pt x="4996" y="1307"/>
                    <a:pt x="4808" y="781"/>
                  </a:cubicBezTo>
                  <a:cubicBezTo>
                    <a:pt x="4619" y="268"/>
                    <a:pt x="4264" y="0"/>
                    <a:pt x="38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 name="Shape 73"/>
        <p:cNvGrpSpPr/>
        <p:nvPr/>
      </p:nvGrpSpPr>
      <p:grpSpPr>
        <a:xfrm>
          <a:off x="0" y="0"/>
          <a:ext cx="0" cy="0"/>
          <a:chOff x="0" y="0"/>
          <a:chExt cx="0" cy="0"/>
        </a:xfrm>
      </p:grpSpPr>
      <p:pic>
        <p:nvPicPr>
          <p:cNvPr id="74" name="Google Shape;74;p4"/>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75" name="Google Shape;75;p4"/>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6" name="Google Shape;76;p4"/>
          <p:cNvSpPr txBox="1"/>
          <p:nvPr>
            <p:ph idx="1" type="body"/>
          </p:nvPr>
        </p:nvSpPr>
        <p:spPr>
          <a:xfrm>
            <a:off x="720000" y="1215751"/>
            <a:ext cx="7704000" cy="1356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200"/>
            </a:lvl1pPr>
            <a:lvl2pPr indent="-304800" lvl="1" marL="914400" rtl="0">
              <a:lnSpc>
                <a:spcPct val="115000"/>
              </a:lnSpc>
              <a:spcBef>
                <a:spcPts val="160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grpSp>
        <p:nvGrpSpPr>
          <p:cNvPr id="77" name="Google Shape;77;p4"/>
          <p:cNvGrpSpPr/>
          <p:nvPr/>
        </p:nvGrpSpPr>
        <p:grpSpPr>
          <a:xfrm>
            <a:off x="59792" y="146173"/>
            <a:ext cx="2169073" cy="469422"/>
            <a:chOff x="5744867" y="69973"/>
            <a:chExt cx="2169073" cy="469422"/>
          </a:xfrm>
        </p:grpSpPr>
        <p:grpSp>
          <p:nvGrpSpPr>
            <p:cNvPr id="78" name="Google Shape;78;p4"/>
            <p:cNvGrpSpPr/>
            <p:nvPr/>
          </p:nvGrpSpPr>
          <p:grpSpPr>
            <a:xfrm>
              <a:off x="7643101" y="112668"/>
              <a:ext cx="270839" cy="334752"/>
              <a:chOff x="1842701" y="1727368"/>
              <a:chExt cx="270839" cy="334752"/>
            </a:xfrm>
          </p:grpSpPr>
          <p:sp>
            <p:nvSpPr>
              <p:cNvPr id="79" name="Google Shape;79;p4"/>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4"/>
            <p:cNvGrpSpPr/>
            <p:nvPr/>
          </p:nvGrpSpPr>
          <p:grpSpPr>
            <a:xfrm>
              <a:off x="5744867" y="69975"/>
              <a:ext cx="218279" cy="320717"/>
              <a:chOff x="680192" y="1554412"/>
              <a:chExt cx="218279" cy="320717"/>
            </a:xfrm>
          </p:grpSpPr>
          <p:sp>
            <p:nvSpPr>
              <p:cNvPr id="82" name="Google Shape;82;p4"/>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 name="Google Shape;84;p4"/>
            <p:cNvGrpSpPr/>
            <p:nvPr/>
          </p:nvGrpSpPr>
          <p:grpSpPr>
            <a:xfrm>
              <a:off x="7186368" y="190162"/>
              <a:ext cx="264601" cy="349233"/>
              <a:chOff x="850593" y="1006187"/>
              <a:chExt cx="264601" cy="349233"/>
            </a:xfrm>
          </p:grpSpPr>
          <p:sp>
            <p:nvSpPr>
              <p:cNvPr id="85" name="Google Shape;85;p4"/>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4"/>
            <p:cNvGrpSpPr/>
            <p:nvPr/>
          </p:nvGrpSpPr>
          <p:grpSpPr>
            <a:xfrm>
              <a:off x="6409323" y="69973"/>
              <a:ext cx="262517" cy="420164"/>
              <a:chOff x="1080798" y="1326273"/>
              <a:chExt cx="262517" cy="420164"/>
            </a:xfrm>
          </p:grpSpPr>
          <p:sp>
            <p:nvSpPr>
              <p:cNvPr id="88" name="Google Shape;88;p4"/>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 name="Google Shape;90;p4"/>
          <p:cNvGrpSpPr/>
          <p:nvPr/>
        </p:nvGrpSpPr>
        <p:grpSpPr>
          <a:xfrm>
            <a:off x="8524301" y="3648043"/>
            <a:ext cx="541614" cy="1127854"/>
            <a:chOff x="8569301" y="2896668"/>
            <a:chExt cx="541614" cy="1127854"/>
          </a:xfrm>
        </p:grpSpPr>
        <p:grpSp>
          <p:nvGrpSpPr>
            <p:cNvPr id="91" name="Google Shape;91;p4"/>
            <p:cNvGrpSpPr/>
            <p:nvPr/>
          </p:nvGrpSpPr>
          <p:grpSpPr>
            <a:xfrm>
              <a:off x="8569301" y="2896668"/>
              <a:ext cx="270839" cy="334752"/>
              <a:chOff x="1842701" y="1727368"/>
              <a:chExt cx="270839" cy="334752"/>
            </a:xfrm>
          </p:grpSpPr>
          <p:sp>
            <p:nvSpPr>
              <p:cNvPr id="92" name="Google Shape;92;p4"/>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4"/>
            <p:cNvGrpSpPr/>
            <p:nvPr/>
          </p:nvGrpSpPr>
          <p:grpSpPr>
            <a:xfrm>
              <a:off x="8694130" y="3567010"/>
              <a:ext cx="416784" cy="457512"/>
              <a:chOff x="185030" y="1675835"/>
              <a:chExt cx="416784" cy="457512"/>
            </a:xfrm>
          </p:grpSpPr>
          <p:sp>
            <p:nvSpPr>
              <p:cNvPr id="95" name="Google Shape;95;p4"/>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 name="Google Shape;97;p4"/>
          <p:cNvGrpSpPr/>
          <p:nvPr/>
        </p:nvGrpSpPr>
        <p:grpSpPr>
          <a:xfrm rot="-900344">
            <a:off x="8290723" y="-10729"/>
            <a:ext cx="902979" cy="2281175"/>
            <a:chOff x="4736073" y="996146"/>
            <a:chExt cx="861760" cy="2177045"/>
          </a:xfrm>
        </p:grpSpPr>
        <p:sp>
          <p:nvSpPr>
            <p:cNvPr id="98" name="Google Shape;98;p4"/>
            <p:cNvSpPr/>
            <p:nvPr/>
          </p:nvSpPr>
          <p:spPr>
            <a:xfrm>
              <a:off x="4736073" y="996146"/>
              <a:ext cx="861760" cy="2177045"/>
            </a:xfrm>
            <a:custGeom>
              <a:rect b="b" l="l" r="r" t="t"/>
              <a:pathLst>
                <a:path extrusionOk="0" h="87581" w="34668">
                  <a:moveTo>
                    <a:pt x="19541" y="1390"/>
                  </a:moveTo>
                  <a:cubicBezTo>
                    <a:pt x="19691" y="1390"/>
                    <a:pt x="19854" y="1471"/>
                    <a:pt x="19975" y="1634"/>
                  </a:cubicBezTo>
                  <a:cubicBezTo>
                    <a:pt x="20153" y="1866"/>
                    <a:pt x="20189" y="2151"/>
                    <a:pt x="20189" y="2437"/>
                  </a:cubicBezTo>
                  <a:cubicBezTo>
                    <a:pt x="20207" y="2927"/>
                    <a:pt x="20216" y="2936"/>
                    <a:pt x="20724" y="2936"/>
                  </a:cubicBezTo>
                  <a:lnTo>
                    <a:pt x="20787" y="2936"/>
                  </a:lnTo>
                  <a:cubicBezTo>
                    <a:pt x="20829" y="2931"/>
                    <a:pt x="20868" y="2928"/>
                    <a:pt x="20904" y="2928"/>
                  </a:cubicBezTo>
                  <a:cubicBezTo>
                    <a:pt x="21116" y="2928"/>
                    <a:pt x="21227" y="3021"/>
                    <a:pt x="21144" y="3257"/>
                  </a:cubicBezTo>
                  <a:cubicBezTo>
                    <a:pt x="21135" y="3373"/>
                    <a:pt x="21135" y="3436"/>
                    <a:pt x="21126" y="3498"/>
                  </a:cubicBezTo>
                  <a:cubicBezTo>
                    <a:pt x="21106" y="3800"/>
                    <a:pt x="21101" y="3880"/>
                    <a:pt x="20940" y="3880"/>
                  </a:cubicBezTo>
                  <a:cubicBezTo>
                    <a:pt x="20882" y="3880"/>
                    <a:pt x="20804" y="3869"/>
                    <a:pt x="20698" y="3855"/>
                  </a:cubicBezTo>
                  <a:cubicBezTo>
                    <a:pt x="20638" y="3846"/>
                    <a:pt x="20580" y="3841"/>
                    <a:pt x="20524" y="3841"/>
                  </a:cubicBezTo>
                  <a:cubicBezTo>
                    <a:pt x="20262" y="3841"/>
                    <a:pt x="20040" y="3944"/>
                    <a:pt x="19841" y="4150"/>
                  </a:cubicBezTo>
                  <a:cubicBezTo>
                    <a:pt x="19702" y="4293"/>
                    <a:pt x="19561" y="4363"/>
                    <a:pt x="19436" y="4363"/>
                  </a:cubicBezTo>
                  <a:cubicBezTo>
                    <a:pt x="19258" y="4363"/>
                    <a:pt x="19114" y="4219"/>
                    <a:pt x="19056" y="3935"/>
                  </a:cubicBezTo>
                  <a:cubicBezTo>
                    <a:pt x="18905" y="3186"/>
                    <a:pt x="18949" y="2428"/>
                    <a:pt x="19163" y="1696"/>
                  </a:cubicBezTo>
                  <a:cubicBezTo>
                    <a:pt x="19220" y="1493"/>
                    <a:pt x="19372" y="1390"/>
                    <a:pt x="19541" y="1390"/>
                  </a:cubicBezTo>
                  <a:close/>
                  <a:moveTo>
                    <a:pt x="33664" y="2661"/>
                  </a:moveTo>
                  <a:cubicBezTo>
                    <a:pt x="33694" y="2661"/>
                    <a:pt x="33726" y="2663"/>
                    <a:pt x="33758" y="2669"/>
                  </a:cubicBezTo>
                  <a:cubicBezTo>
                    <a:pt x="34061" y="2713"/>
                    <a:pt x="34106" y="2981"/>
                    <a:pt x="34106" y="3204"/>
                  </a:cubicBezTo>
                  <a:cubicBezTo>
                    <a:pt x="34115" y="3873"/>
                    <a:pt x="34088" y="4551"/>
                    <a:pt x="33865" y="5193"/>
                  </a:cubicBezTo>
                  <a:cubicBezTo>
                    <a:pt x="33773" y="5466"/>
                    <a:pt x="33621" y="5603"/>
                    <a:pt x="33450" y="5603"/>
                  </a:cubicBezTo>
                  <a:cubicBezTo>
                    <a:pt x="33307" y="5603"/>
                    <a:pt x="33150" y="5509"/>
                    <a:pt x="33000" y="5318"/>
                  </a:cubicBezTo>
                  <a:cubicBezTo>
                    <a:pt x="32828" y="5097"/>
                    <a:pt x="32626" y="4921"/>
                    <a:pt x="32346" y="4921"/>
                  </a:cubicBezTo>
                  <a:cubicBezTo>
                    <a:pt x="32321" y="4921"/>
                    <a:pt x="32295" y="4923"/>
                    <a:pt x="32268" y="4926"/>
                  </a:cubicBezTo>
                  <a:cubicBezTo>
                    <a:pt x="32235" y="4929"/>
                    <a:pt x="32205" y="4931"/>
                    <a:pt x="32178" y="4931"/>
                  </a:cubicBezTo>
                  <a:cubicBezTo>
                    <a:pt x="31983" y="4931"/>
                    <a:pt x="31930" y="4845"/>
                    <a:pt x="32001" y="4649"/>
                  </a:cubicBezTo>
                  <a:cubicBezTo>
                    <a:pt x="32010" y="4560"/>
                    <a:pt x="32010" y="4498"/>
                    <a:pt x="32018" y="4435"/>
                  </a:cubicBezTo>
                  <a:cubicBezTo>
                    <a:pt x="32057" y="4105"/>
                    <a:pt x="32068" y="4009"/>
                    <a:pt x="32242" y="4009"/>
                  </a:cubicBezTo>
                  <a:cubicBezTo>
                    <a:pt x="32307" y="4009"/>
                    <a:pt x="32396" y="4023"/>
                    <a:pt x="32518" y="4043"/>
                  </a:cubicBezTo>
                  <a:cubicBezTo>
                    <a:pt x="32553" y="4048"/>
                    <a:pt x="32585" y="4051"/>
                    <a:pt x="32615" y="4051"/>
                  </a:cubicBezTo>
                  <a:cubicBezTo>
                    <a:pt x="32770" y="4051"/>
                    <a:pt x="32864" y="3971"/>
                    <a:pt x="32902" y="3784"/>
                  </a:cubicBezTo>
                  <a:cubicBezTo>
                    <a:pt x="32946" y="3516"/>
                    <a:pt x="33000" y="3249"/>
                    <a:pt x="33143" y="3008"/>
                  </a:cubicBezTo>
                  <a:cubicBezTo>
                    <a:pt x="33268" y="2803"/>
                    <a:pt x="33436" y="2661"/>
                    <a:pt x="33664" y="2661"/>
                  </a:cubicBezTo>
                  <a:close/>
                  <a:moveTo>
                    <a:pt x="19425" y="5513"/>
                  </a:moveTo>
                  <a:cubicBezTo>
                    <a:pt x="19662" y="5513"/>
                    <a:pt x="19820" y="5668"/>
                    <a:pt x="19930" y="5871"/>
                  </a:cubicBezTo>
                  <a:cubicBezTo>
                    <a:pt x="20055" y="6103"/>
                    <a:pt x="20082" y="6371"/>
                    <a:pt x="20073" y="6639"/>
                  </a:cubicBezTo>
                  <a:cubicBezTo>
                    <a:pt x="20057" y="6915"/>
                    <a:pt x="20160" y="7065"/>
                    <a:pt x="20401" y="7065"/>
                  </a:cubicBezTo>
                  <a:cubicBezTo>
                    <a:pt x="20432" y="7065"/>
                    <a:pt x="20466" y="7063"/>
                    <a:pt x="20501" y="7058"/>
                  </a:cubicBezTo>
                  <a:cubicBezTo>
                    <a:pt x="20548" y="7051"/>
                    <a:pt x="20589" y="7047"/>
                    <a:pt x="20626" y="7047"/>
                  </a:cubicBezTo>
                  <a:cubicBezTo>
                    <a:pt x="20868" y="7047"/>
                    <a:pt x="20918" y="7196"/>
                    <a:pt x="20840" y="7459"/>
                  </a:cubicBezTo>
                  <a:cubicBezTo>
                    <a:pt x="20831" y="7486"/>
                    <a:pt x="20831" y="7522"/>
                    <a:pt x="20831" y="7557"/>
                  </a:cubicBezTo>
                  <a:cubicBezTo>
                    <a:pt x="20875" y="7826"/>
                    <a:pt x="20836" y="7995"/>
                    <a:pt x="20598" y="7995"/>
                  </a:cubicBezTo>
                  <a:cubicBezTo>
                    <a:pt x="20544" y="7995"/>
                    <a:pt x="20479" y="7986"/>
                    <a:pt x="20403" y="7968"/>
                  </a:cubicBezTo>
                  <a:cubicBezTo>
                    <a:pt x="20362" y="7957"/>
                    <a:pt x="20322" y="7952"/>
                    <a:pt x="20284" y="7952"/>
                  </a:cubicBezTo>
                  <a:cubicBezTo>
                    <a:pt x="20063" y="7952"/>
                    <a:pt x="19883" y="8113"/>
                    <a:pt x="19716" y="8280"/>
                  </a:cubicBezTo>
                  <a:cubicBezTo>
                    <a:pt x="19578" y="8415"/>
                    <a:pt x="19446" y="8482"/>
                    <a:pt x="19329" y="8482"/>
                  </a:cubicBezTo>
                  <a:cubicBezTo>
                    <a:pt x="19160" y="8482"/>
                    <a:pt x="19021" y="8344"/>
                    <a:pt x="18931" y="8075"/>
                  </a:cubicBezTo>
                  <a:cubicBezTo>
                    <a:pt x="18913" y="8012"/>
                    <a:pt x="18896" y="7959"/>
                    <a:pt x="18887" y="7896"/>
                  </a:cubicBezTo>
                  <a:cubicBezTo>
                    <a:pt x="18887" y="7664"/>
                    <a:pt x="18887" y="7433"/>
                    <a:pt x="18887" y="7201"/>
                  </a:cubicBezTo>
                  <a:cubicBezTo>
                    <a:pt x="18878" y="6781"/>
                    <a:pt x="18887" y="6362"/>
                    <a:pt x="18994" y="5952"/>
                  </a:cubicBezTo>
                  <a:cubicBezTo>
                    <a:pt x="19047" y="5746"/>
                    <a:pt x="19128" y="5532"/>
                    <a:pt x="19386" y="5515"/>
                  </a:cubicBezTo>
                  <a:cubicBezTo>
                    <a:pt x="19399" y="5514"/>
                    <a:pt x="19412" y="5513"/>
                    <a:pt x="19425" y="5513"/>
                  </a:cubicBezTo>
                  <a:close/>
                  <a:moveTo>
                    <a:pt x="33122" y="6742"/>
                  </a:moveTo>
                  <a:cubicBezTo>
                    <a:pt x="33168" y="6742"/>
                    <a:pt x="33216" y="6749"/>
                    <a:pt x="33267" y="6763"/>
                  </a:cubicBezTo>
                  <a:cubicBezTo>
                    <a:pt x="33535" y="6835"/>
                    <a:pt x="33571" y="7085"/>
                    <a:pt x="33571" y="7317"/>
                  </a:cubicBezTo>
                  <a:cubicBezTo>
                    <a:pt x="33589" y="7932"/>
                    <a:pt x="33535" y="8539"/>
                    <a:pt x="33383" y="9128"/>
                  </a:cubicBezTo>
                  <a:cubicBezTo>
                    <a:pt x="33339" y="9315"/>
                    <a:pt x="33267" y="9493"/>
                    <a:pt x="33107" y="9609"/>
                  </a:cubicBezTo>
                  <a:cubicBezTo>
                    <a:pt x="33022" y="9674"/>
                    <a:pt x="32924" y="9725"/>
                    <a:pt x="32832" y="9725"/>
                  </a:cubicBezTo>
                  <a:cubicBezTo>
                    <a:pt x="32759" y="9725"/>
                    <a:pt x="32689" y="9692"/>
                    <a:pt x="32634" y="9609"/>
                  </a:cubicBezTo>
                  <a:cubicBezTo>
                    <a:pt x="32385" y="9215"/>
                    <a:pt x="32071" y="9003"/>
                    <a:pt x="31659" y="9003"/>
                  </a:cubicBezTo>
                  <a:cubicBezTo>
                    <a:pt x="31541" y="9003"/>
                    <a:pt x="31414" y="9020"/>
                    <a:pt x="31278" y="9056"/>
                  </a:cubicBezTo>
                  <a:cubicBezTo>
                    <a:pt x="31305" y="8887"/>
                    <a:pt x="31323" y="8762"/>
                    <a:pt x="31349" y="8646"/>
                  </a:cubicBezTo>
                  <a:cubicBezTo>
                    <a:pt x="31385" y="8458"/>
                    <a:pt x="31367" y="8218"/>
                    <a:pt x="31483" y="8102"/>
                  </a:cubicBezTo>
                  <a:cubicBezTo>
                    <a:pt x="31522" y="8060"/>
                    <a:pt x="31571" y="8045"/>
                    <a:pt x="31625" y="8045"/>
                  </a:cubicBezTo>
                  <a:cubicBezTo>
                    <a:pt x="31743" y="8045"/>
                    <a:pt x="31887" y="8116"/>
                    <a:pt x="32010" y="8128"/>
                  </a:cubicBezTo>
                  <a:cubicBezTo>
                    <a:pt x="32027" y="8130"/>
                    <a:pt x="32045" y="8130"/>
                    <a:pt x="32061" y="8130"/>
                  </a:cubicBezTo>
                  <a:cubicBezTo>
                    <a:pt x="32258" y="8130"/>
                    <a:pt x="32351" y="8032"/>
                    <a:pt x="32384" y="7843"/>
                  </a:cubicBezTo>
                  <a:cubicBezTo>
                    <a:pt x="32420" y="7566"/>
                    <a:pt x="32482" y="7299"/>
                    <a:pt x="32634" y="7067"/>
                  </a:cubicBezTo>
                  <a:cubicBezTo>
                    <a:pt x="32751" y="6884"/>
                    <a:pt x="32911" y="6742"/>
                    <a:pt x="33122" y="6742"/>
                  </a:cubicBezTo>
                  <a:close/>
                  <a:moveTo>
                    <a:pt x="19719" y="9615"/>
                  </a:moveTo>
                  <a:cubicBezTo>
                    <a:pt x="19963" y="9615"/>
                    <a:pt x="20117" y="9777"/>
                    <a:pt x="20225" y="9993"/>
                  </a:cubicBezTo>
                  <a:cubicBezTo>
                    <a:pt x="20350" y="10252"/>
                    <a:pt x="20368" y="10537"/>
                    <a:pt x="20368" y="10823"/>
                  </a:cubicBezTo>
                  <a:cubicBezTo>
                    <a:pt x="20376" y="10938"/>
                    <a:pt x="20368" y="11108"/>
                    <a:pt x="20492" y="11117"/>
                  </a:cubicBezTo>
                  <a:cubicBezTo>
                    <a:pt x="20805" y="11153"/>
                    <a:pt x="20742" y="11367"/>
                    <a:pt x="20760" y="11554"/>
                  </a:cubicBezTo>
                  <a:cubicBezTo>
                    <a:pt x="20760" y="11625"/>
                    <a:pt x="20751" y="11706"/>
                    <a:pt x="20769" y="11777"/>
                  </a:cubicBezTo>
                  <a:cubicBezTo>
                    <a:pt x="20858" y="12018"/>
                    <a:pt x="20769" y="12071"/>
                    <a:pt x="20528" y="12071"/>
                  </a:cubicBezTo>
                  <a:cubicBezTo>
                    <a:pt x="20287" y="12080"/>
                    <a:pt x="20127" y="12268"/>
                    <a:pt x="19957" y="12428"/>
                  </a:cubicBezTo>
                  <a:cubicBezTo>
                    <a:pt x="19843" y="12539"/>
                    <a:pt x="19729" y="12593"/>
                    <a:pt x="19624" y="12593"/>
                  </a:cubicBezTo>
                  <a:cubicBezTo>
                    <a:pt x="19474" y="12593"/>
                    <a:pt x="19342" y="12483"/>
                    <a:pt x="19252" y="12268"/>
                  </a:cubicBezTo>
                  <a:cubicBezTo>
                    <a:pt x="19136" y="12000"/>
                    <a:pt x="19136" y="11724"/>
                    <a:pt x="19136" y="11438"/>
                  </a:cubicBezTo>
                  <a:cubicBezTo>
                    <a:pt x="19163" y="10983"/>
                    <a:pt x="19172" y="10528"/>
                    <a:pt x="19270" y="10091"/>
                  </a:cubicBezTo>
                  <a:cubicBezTo>
                    <a:pt x="19315" y="9877"/>
                    <a:pt x="19386" y="9645"/>
                    <a:pt x="19663" y="9618"/>
                  </a:cubicBezTo>
                  <a:cubicBezTo>
                    <a:pt x="19682" y="9616"/>
                    <a:pt x="19701" y="9615"/>
                    <a:pt x="19719" y="9615"/>
                  </a:cubicBezTo>
                  <a:close/>
                  <a:moveTo>
                    <a:pt x="32219" y="10752"/>
                  </a:moveTo>
                  <a:cubicBezTo>
                    <a:pt x="32260" y="10752"/>
                    <a:pt x="32304" y="10757"/>
                    <a:pt x="32349" y="10769"/>
                  </a:cubicBezTo>
                  <a:cubicBezTo>
                    <a:pt x="32563" y="10823"/>
                    <a:pt x="32625" y="11010"/>
                    <a:pt x="32634" y="11206"/>
                  </a:cubicBezTo>
                  <a:cubicBezTo>
                    <a:pt x="32679" y="11929"/>
                    <a:pt x="32634" y="12633"/>
                    <a:pt x="32402" y="13320"/>
                  </a:cubicBezTo>
                  <a:cubicBezTo>
                    <a:pt x="32316" y="13569"/>
                    <a:pt x="32132" y="13714"/>
                    <a:pt x="31946" y="13714"/>
                  </a:cubicBezTo>
                  <a:cubicBezTo>
                    <a:pt x="31805" y="13714"/>
                    <a:pt x="31664" y="13630"/>
                    <a:pt x="31563" y="13445"/>
                  </a:cubicBezTo>
                  <a:cubicBezTo>
                    <a:pt x="31389" y="13117"/>
                    <a:pt x="31099" y="13002"/>
                    <a:pt x="30771" y="13002"/>
                  </a:cubicBezTo>
                  <a:cubicBezTo>
                    <a:pt x="30681" y="13002"/>
                    <a:pt x="30588" y="13011"/>
                    <a:pt x="30493" y="13026"/>
                  </a:cubicBezTo>
                  <a:cubicBezTo>
                    <a:pt x="30388" y="13042"/>
                    <a:pt x="30285" y="13061"/>
                    <a:pt x="30175" y="13061"/>
                  </a:cubicBezTo>
                  <a:cubicBezTo>
                    <a:pt x="30099" y="13061"/>
                    <a:pt x="30019" y="13052"/>
                    <a:pt x="29931" y="13026"/>
                  </a:cubicBezTo>
                  <a:cubicBezTo>
                    <a:pt x="30100" y="12732"/>
                    <a:pt x="30261" y="12464"/>
                    <a:pt x="30404" y="12187"/>
                  </a:cubicBezTo>
                  <a:cubicBezTo>
                    <a:pt x="30449" y="12111"/>
                    <a:pt x="30489" y="12068"/>
                    <a:pt x="30560" y="12068"/>
                  </a:cubicBezTo>
                  <a:cubicBezTo>
                    <a:pt x="30573" y="12068"/>
                    <a:pt x="30586" y="12069"/>
                    <a:pt x="30600" y="12071"/>
                  </a:cubicBezTo>
                  <a:cubicBezTo>
                    <a:pt x="30698" y="12080"/>
                    <a:pt x="30787" y="12089"/>
                    <a:pt x="30885" y="12107"/>
                  </a:cubicBezTo>
                  <a:cubicBezTo>
                    <a:pt x="31011" y="12129"/>
                    <a:pt x="31107" y="12143"/>
                    <a:pt x="31180" y="12143"/>
                  </a:cubicBezTo>
                  <a:cubicBezTo>
                    <a:pt x="31378" y="12143"/>
                    <a:pt x="31421" y="12039"/>
                    <a:pt x="31492" y="11688"/>
                  </a:cubicBezTo>
                  <a:cubicBezTo>
                    <a:pt x="31537" y="11438"/>
                    <a:pt x="31599" y="11197"/>
                    <a:pt x="31769" y="11001"/>
                  </a:cubicBezTo>
                  <a:cubicBezTo>
                    <a:pt x="31885" y="10856"/>
                    <a:pt x="32036" y="10752"/>
                    <a:pt x="32219" y="10752"/>
                  </a:cubicBezTo>
                  <a:close/>
                  <a:moveTo>
                    <a:pt x="24052" y="461"/>
                  </a:moveTo>
                  <a:cubicBezTo>
                    <a:pt x="24676" y="461"/>
                    <a:pt x="25301" y="465"/>
                    <a:pt x="25925" y="465"/>
                  </a:cubicBezTo>
                  <a:cubicBezTo>
                    <a:pt x="26066" y="464"/>
                    <a:pt x="26206" y="463"/>
                    <a:pt x="26346" y="463"/>
                  </a:cubicBezTo>
                  <a:cubicBezTo>
                    <a:pt x="27749" y="463"/>
                    <a:pt x="29152" y="544"/>
                    <a:pt x="30546" y="706"/>
                  </a:cubicBezTo>
                  <a:cubicBezTo>
                    <a:pt x="31332" y="804"/>
                    <a:pt x="31876" y="1393"/>
                    <a:pt x="31804" y="2160"/>
                  </a:cubicBezTo>
                  <a:cubicBezTo>
                    <a:pt x="31528" y="4944"/>
                    <a:pt x="31100" y="7700"/>
                    <a:pt x="30475" y="10430"/>
                  </a:cubicBezTo>
                  <a:cubicBezTo>
                    <a:pt x="30100" y="12054"/>
                    <a:pt x="29146" y="13294"/>
                    <a:pt x="28209" y="14587"/>
                  </a:cubicBezTo>
                  <a:cubicBezTo>
                    <a:pt x="27747" y="15228"/>
                    <a:pt x="27226" y="15515"/>
                    <a:pt x="26492" y="15515"/>
                  </a:cubicBezTo>
                  <a:cubicBezTo>
                    <a:pt x="26418" y="15515"/>
                    <a:pt x="26342" y="15512"/>
                    <a:pt x="26264" y="15506"/>
                  </a:cubicBezTo>
                  <a:cubicBezTo>
                    <a:pt x="25274" y="15435"/>
                    <a:pt x="24284" y="15470"/>
                    <a:pt x="23320" y="15229"/>
                  </a:cubicBezTo>
                  <a:cubicBezTo>
                    <a:pt x="23285" y="15221"/>
                    <a:pt x="23258" y="15221"/>
                    <a:pt x="23222" y="15212"/>
                  </a:cubicBezTo>
                  <a:cubicBezTo>
                    <a:pt x="22660" y="15105"/>
                    <a:pt x="22277" y="14819"/>
                    <a:pt x="22089" y="14239"/>
                  </a:cubicBezTo>
                  <a:cubicBezTo>
                    <a:pt x="21804" y="13383"/>
                    <a:pt x="21358" y="12589"/>
                    <a:pt x="21242" y="11679"/>
                  </a:cubicBezTo>
                  <a:cubicBezTo>
                    <a:pt x="21233" y="11563"/>
                    <a:pt x="21215" y="11447"/>
                    <a:pt x="21215" y="11331"/>
                  </a:cubicBezTo>
                  <a:cubicBezTo>
                    <a:pt x="21224" y="9119"/>
                    <a:pt x="21322" y="6915"/>
                    <a:pt x="21509" y="4712"/>
                  </a:cubicBezTo>
                  <a:cubicBezTo>
                    <a:pt x="21590" y="3712"/>
                    <a:pt x="21679" y="2704"/>
                    <a:pt x="21777" y="1705"/>
                  </a:cubicBezTo>
                  <a:cubicBezTo>
                    <a:pt x="21840" y="974"/>
                    <a:pt x="22375" y="474"/>
                    <a:pt x="23115" y="465"/>
                  </a:cubicBezTo>
                  <a:cubicBezTo>
                    <a:pt x="23427" y="462"/>
                    <a:pt x="23740" y="461"/>
                    <a:pt x="24052" y="461"/>
                  </a:cubicBezTo>
                  <a:close/>
                  <a:moveTo>
                    <a:pt x="23436" y="15751"/>
                  </a:moveTo>
                  <a:cubicBezTo>
                    <a:pt x="23470" y="15751"/>
                    <a:pt x="23511" y="15759"/>
                    <a:pt x="23561" y="15774"/>
                  </a:cubicBezTo>
                  <a:cubicBezTo>
                    <a:pt x="23758" y="15827"/>
                    <a:pt x="23954" y="15854"/>
                    <a:pt x="24150" y="15863"/>
                  </a:cubicBezTo>
                  <a:cubicBezTo>
                    <a:pt x="24337" y="15872"/>
                    <a:pt x="24346" y="15934"/>
                    <a:pt x="24320" y="16104"/>
                  </a:cubicBezTo>
                  <a:cubicBezTo>
                    <a:pt x="23847" y="19164"/>
                    <a:pt x="23383" y="22224"/>
                    <a:pt x="22919" y="25283"/>
                  </a:cubicBezTo>
                  <a:cubicBezTo>
                    <a:pt x="22446" y="28406"/>
                    <a:pt x="21982" y="31528"/>
                    <a:pt x="21509" y="34650"/>
                  </a:cubicBezTo>
                  <a:cubicBezTo>
                    <a:pt x="21054" y="37630"/>
                    <a:pt x="20591" y="40610"/>
                    <a:pt x="20145" y="43589"/>
                  </a:cubicBezTo>
                  <a:cubicBezTo>
                    <a:pt x="19627" y="46988"/>
                    <a:pt x="19119" y="50396"/>
                    <a:pt x="18601" y="53795"/>
                  </a:cubicBezTo>
                  <a:cubicBezTo>
                    <a:pt x="18378" y="55312"/>
                    <a:pt x="18146" y="56828"/>
                    <a:pt x="17914" y="58345"/>
                  </a:cubicBezTo>
                  <a:cubicBezTo>
                    <a:pt x="17889" y="58513"/>
                    <a:pt x="17840" y="58586"/>
                    <a:pt x="17669" y="58586"/>
                  </a:cubicBezTo>
                  <a:cubicBezTo>
                    <a:pt x="17659" y="58586"/>
                    <a:pt x="17649" y="58586"/>
                    <a:pt x="17638" y="58586"/>
                  </a:cubicBezTo>
                  <a:cubicBezTo>
                    <a:pt x="17556" y="58579"/>
                    <a:pt x="17472" y="58575"/>
                    <a:pt x="17387" y="58575"/>
                  </a:cubicBezTo>
                  <a:cubicBezTo>
                    <a:pt x="17241" y="58575"/>
                    <a:pt x="17092" y="58587"/>
                    <a:pt x="16951" y="58621"/>
                  </a:cubicBezTo>
                  <a:cubicBezTo>
                    <a:pt x="16932" y="58624"/>
                    <a:pt x="16915" y="58626"/>
                    <a:pt x="16901" y="58626"/>
                  </a:cubicBezTo>
                  <a:cubicBezTo>
                    <a:pt x="16791" y="58626"/>
                    <a:pt x="16827" y="58539"/>
                    <a:pt x="16835" y="58452"/>
                  </a:cubicBezTo>
                  <a:cubicBezTo>
                    <a:pt x="17022" y="57212"/>
                    <a:pt x="17210" y="55981"/>
                    <a:pt x="17397" y="54749"/>
                  </a:cubicBezTo>
                  <a:cubicBezTo>
                    <a:pt x="17700" y="52733"/>
                    <a:pt x="18012" y="50717"/>
                    <a:pt x="18316" y="48710"/>
                  </a:cubicBezTo>
                  <a:cubicBezTo>
                    <a:pt x="18646" y="46542"/>
                    <a:pt x="18976" y="44374"/>
                    <a:pt x="19306" y="42198"/>
                  </a:cubicBezTo>
                  <a:cubicBezTo>
                    <a:pt x="19654" y="39941"/>
                    <a:pt x="19993" y="37675"/>
                    <a:pt x="20332" y="35418"/>
                  </a:cubicBezTo>
                  <a:cubicBezTo>
                    <a:pt x="20707" y="32964"/>
                    <a:pt x="21081" y="30520"/>
                    <a:pt x="21447" y="28067"/>
                  </a:cubicBezTo>
                  <a:cubicBezTo>
                    <a:pt x="21795" y="25801"/>
                    <a:pt x="22134" y="23526"/>
                    <a:pt x="22482" y="21251"/>
                  </a:cubicBezTo>
                  <a:cubicBezTo>
                    <a:pt x="22749" y="19485"/>
                    <a:pt x="23026" y="17727"/>
                    <a:pt x="23285" y="15961"/>
                  </a:cubicBezTo>
                  <a:cubicBezTo>
                    <a:pt x="23304" y="15811"/>
                    <a:pt x="23343" y="15751"/>
                    <a:pt x="23436" y="15751"/>
                  </a:cubicBezTo>
                  <a:close/>
                  <a:moveTo>
                    <a:pt x="25058" y="15928"/>
                  </a:moveTo>
                  <a:cubicBezTo>
                    <a:pt x="25098" y="15928"/>
                    <a:pt x="25143" y="15933"/>
                    <a:pt x="25194" y="15943"/>
                  </a:cubicBezTo>
                  <a:cubicBezTo>
                    <a:pt x="25218" y="15946"/>
                    <a:pt x="25241" y="15947"/>
                    <a:pt x="25265" y="15947"/>
                  </a:cubicBezTo>
                  <a:cubicBezTo>
                    <a:pt x="25313" y="15947"/>
                    <a:pt x="25360" y="15943"/>
                    <a:pt x="25408" y="15943"/>
                  </a:cubicBezTo>
                  <a:cubicBezTo>
                    <a:pt x="26032" y="15979"/>
                    <a:pt x="26032" y="15979"/>
                    <a:pt x="25943" y="16585"/>
                  </a:cubicBezTo>
                  <a:cubicBezTo>
                    <a:pt x="25461" y="19761"/>
                    <a:pt x="24980" y="22937"/>
                    <a:pt x="24498" y="26113"/>
                  </a:cubicBezTo>
                  <a:cubicBezTo>
                    <a:pt x="23936" y="29789"/>
                    <a:pt x="23392" y="33455"/>
                    <a:pt x="22830" y="37131"/>
                  </a:cubicBezTo>
                  <a:cubicBezTo>
                    <a:pt x="22321" y="40520"/>
                    <a:pt x="21795" y="43919"/>
                    <a:pt x="21278" y="47309"/>
                  </a:cubicBezTo>
                  <a:cubicBezTo>
                    <a:pt x="20831" y="50289"/>
                    <a:pt x="20385" y="53269"/>
                    <a:pt x="19930" y="56239"/>
                  </a:cubicBezTo>
                  <a:cubicBezTo>
                    <a:pt x="19806" y="57069"/>
                    <a:pt x="19681" y="57899"/>
                    <a:pt x="19556" y="58737"/>
                  </a:cubicBezTo>
                  <a:cubicBezTo>
                    <a:pt x="19543" y="58862"/>
                    <a:pt x="19518" y="58925"/>
                    <a:pt x="19440" y="58925"/>
                  </a:cubicBezTo>
                  <a:cubicBezTo>
                    <a:pt x="19406" y="58925"/>
                    <a:pt x="19363" y="58913"/>
                    <a:pt x="19306" y="58889"/>
                  </a:cubicBezTo>
                  <a:cubicBezTo>
                    <a:pt x="19083" y="58809"/>
                    <a:pt x="18842" y="58746"/>
                    <a:pt x="18610" y="58693"/>
                  </a:cubicBezTo>
                  <a:cubicBezTo>
                    <a:pt x="18423" y="58657"/>
                    <a:pt x="18360" y="58577"/>
                    <a:pt x="18387" y="58380"/>
                  </a:cubicBezTo>
                  <a:cubicBezTo>
                    <a:pt x="18869" y="55267"/>
                    <a:pt x="19351" y="52153"/>
                    <a:pt x="19814" y="49040"/>
                  </a:cubicBezTo>
                  <a:cubicBezTo>
                    <a:pt x="20350" y="45516"/>
                    <a:pt x="20876" y="41984"/>
                    <a:pt x="21411" y="38460"/>
                  </a:cubicBezTo>
                  <a:cubicBezTo>
                    <a:pt x="21893" y="35337"/>
                    <a:pt x="22375" y="32215"/>
                    <a:pt x="22848" y="29093"/>
                  </a:cubicBezTo>
                  <a:cubicBezTo>
                    <a:pt x="23365" y="25694"/>
                    <a:pt x="23865" y="22304"/>
                    <a:pt x="24382" y="18914"/>
                  </a:cubicBezTo>
                  <a:cubicBezTo>
                    <a:pt x="24516" y="18031"/>
                    <a:pt x="24668" y="17147"/>
                    <a:pt x="24775" y="16264"/>
                  </a:cubicBezTo>
                  <a:cubicBezTo>
                    <a:pt x="24804" y="16026"/>
                    <a:pt x="24885" y="15928"/>
                    <a:pt x="25058" y="15928"/>
                  </a:cubicBezTo>
                  <a:close/>
                  <a:moveTo>
                    <a:pt x="22409" y="15451"/>
                  </a:moveTo>
                  <a:cubicBezTo>
                    <a:pt x="22427" y="15451"/>
                    <a:pt x="22451" y="15457"/>
                    <a:pt x="22482" y="15470"/>
                  </a:cubicBezTo>
                  <a:cubicBezTo>
                    <a:pt x="22625" y="15524"/>
                    <a:pt x="22874" y="15479"/>
                    <a:pt x="22830" y="15774"/>
                  </a:cubicBezTo>
                  <a:cubicBezTo>
                    <a:pt x="22732" y="16336"/>
                    <a:pt x="22651" y="16889"/>
                    <a:pt x="22571" y="17451"/>
                  </a:cubicBezTo>
                  <a:cubicBezTo>
                    <a:pt x="22259" y="19476"/>
                    <a:pt x="21956" y="21501"/>
                    <a:pt x="21643" y="23526"/>
                  </a:cubicBezTo>
                  <a:cubicBezTo>
                    <a:pt x="21313" y="25685"/>
                    <a:pt x="20983" y="27844"/>
                    <a:pt x="20662" y="30003"/>
                  </a:cubicBezTo>
                  <a:cubicBezTo>
                    <a:pt x="20332" y="32153"/>
                    <a:pt x="20011" y="34303"/>
                    <a:pt x="19681" y="36444"/>
                  </a:cubicBezTo>
                  <a:cubicBezTo>
                    <a:pt x="19404" y="38308"/>
                    <a:pt x="19119" y="40164"/>
                    <a:pt x="18842" y="42019"/>
                  </a:cubicBezTo>
                  <a:cubicBezTo>
                    <a:pt x="18530" y="44044"/>
                    <a:pt x="18227" y="46069"/>
                    <a:pt x="17914" y="48094"/>
                  </a:cubicBezTo>
                  <a:cubicBezTo>
                    <a:pt x="17611" y="50084"/>
                    <a:pt x="17317" y="52082"/>
                    <a:pt x="17013" y="54071"/>
                  </a:cubicBezTo>
                  <a:cubicBezTo>
                    <a:pt x="16790" y="55526"/>
                    <a:pt x="16558" y="56980"/>
                    <a:pt x="16353" y="58434"/>
                  </a:cubicBezTo>
                  <a:cubicBezTo>
                    <a:pt x="16317" y="58648"/>
                    <a:pt x="16255" y="58773"/>
                    <a:pt x="16032" y="58817"/>
                  </a:cubicBezTo>
                  <a:cubicBezTo>
                    <a:pt x="15836" y="58862"/>
                    <a:pt x="15639" y="58942"/>
                    <a:pt x="15407" y="59023"/>
                  </a:cubicBezTo>
                  <a:cubicBezTo>
                    <a:pt x="15506" y="58318"/>
                    <a:pt x="15595" y="57631"/>
                    <a:pt x="15693" y="56944"/>
                  </a:cubicBezTo>
                  <a:cubicBezTo>
                    <a:pt x="16005" y="54839"/>
                    <a:pt x="16300" y="52724"/>
                    <a:pt x="16621" y="50619"/>
                  </a:cubicBezTo>
                  <a:cubicBezTo>
                    <a:pt x="16933" y="48487"/>
                    <a:pt x="17254" y="46364"/>
                    <a:pt x="17584" y="44232"/>
                  </a:cubicBezTo>
                  <a:cubicBezTo>
                    <a:pt x="17932" y="42028"/>
                    <a:pt x="18280" y="39816"/>
                    <a:pt x="18628" y="37612"/>
                  </a:cubicBezTo>
                  <a:cubicBezTo>
                    <a:pt x="19038" y="35088"/>
                    <a:pt x="19449" y="32572"/>
                    <a:pt x="19868" y="30056"/>
                  </a:cubicBezTo>
                  <a:cubicBezTo>
                    <a:pt x="20296" y="27523"/>
                    <a:pt x="20724" y="24989"/>
                    <a:pt x="21153" y="22455"/>
                  </a:cubicBezTo>
                  <a:cubicBezTo>
                    <a:pt x="21545" y="20190"/>
                    <a:pt x="21947" y="17924"/>
                    <a:pt x="22348" y="15658"/>
                  </a:cubicBezTo>
                  <a:cubicBezTo>
                    <a:pt x="22363" y="15598"/>
                    <a:pt x="22316" y="15451"/>
                    <a:pt x="22409" y="15451"/>
                  </a:cubicBezTo>
                  <a:close/>
                  <a:moveTo>
                    <a:pt x="27103" y="15950"/>
                  </a:moveTo>
                  <a:cubicBezTo>
                    <a:pt x="27368" y="15950"/>
                    <a:pt x="27355" y="15997"/>
                    <a:pt x="27308" y="16362"/>
                  </a:cubicBezTo>
                  <a:cubicBezTo>
                    <a:pt x="27076" y="18031"/>
                    <a:pt x="26862" y="19708"/>
                    <a:pt x="26630" y="21385"/>
                  </a:cubicBezTo>
                  <a:cubicBezTo>
                    <a:pt x="26380" y="23223"/>
                    <a:pt x="26122" y="25069"/>
                    <a:pt x="25854" y="26907"/>
                  </a:cubicBezTo>
                  <a:cubicBezTo>
                    <a:pt x="25569" y="28816"/>
                    <a:pt x="25283" y="30725"/>
                    <a:pt x="24989" y="32634"/>
                  </a:cubicBezTo>
                  <a:cubicBezTo>
                    <a:pt x="24560" y="35320"/>
                    <a:pt x="24141" y="38005"/>
                    <a:pt x="23695" y="40681"/>
                  </a:cubicBezTo>
                  <a:cubicBezTo>
                    <a:pt x="23276" y="43250"/>
                    <a:pt x="22839" y="45820"/>
                    <a:pt x="22402" y="48380"/>
                  </a:cubicBezTo>
                  <a:cubicBezTo>
                    <a:pt x="21973" y="50833"/>
                    <a:pt x="21545" y="53286"/>
                    <a:pt x="21108" y="55731"/>
                  </a:cubicBezTo>
                  <a:cubicBezTo>
                    <a:pt x="20894" y="56962"/>
                    <a:pt x="20671" y="58193"/>
                    <a:pt x="20439" y="59442"/>
                  </a:cubicBezTo>
                  <a:cubicBezTo>
                    <a:pt x="19957" y="59183"/>
                    <a:pt x="19966" y="59183"/>
                    <a:pt x="20046" y="58719"/>
                  </a:cubicBezTo>
                  <a:cubicBezTo>
                    <a:pt x="20376" y="56560"/>
                    <a:pt x="20698" y="54402"/>
                    <a:pt x="21028" y="52243"/>
                  </a:cubicBezTo>
                  <a:cubicBezTo>
                    <a:pt x="21358" y="50084"/>
                    <a:pt x="21688" y="47925"/>
                    <a:pt x="22018" y="45766"/>
                  </a:cubicBezTo>
                  <a:cubicBezTo>
                    <a:pt x="22339" y="43607"/>
                    <a:pt x="22669" y="41448"/>
                    <a:pt x="22990" y="39289"/>
                  </a:cubicBezTo>
                  <a:cubicBezTo>
                    <a:pt x="23267" y="37452"/>
                    <a:pt x="23543" y="35614"/>
                    <a:pt x="23829" y="33776"/>
                  </a:cubicBezTo>
                  <a:cubicBezTo>
                    <a:pt x="24132" y="31760"/>
                    <a:pt x="24444" y="29735"/>
                    <a:pt x="24748" y="27710"/>
                  </a:cubicBezTo>
                  <a:cubicBezTo>
                    <a:pt x="25122" y="25266"/>
                    <a:pt x="25497" y="22812"/>
                    <a:pt x="25872" y="20368"/>
                  </a:cubicBezTo>
                  <a:cubicBezTo>
                    <a:pt x="26068" y="19048"/>
                    <a:pt x="26264" y="17727"/>
                    <a:pt x="26461" y="16407"/>
                  </a:cubicBezTo>
                  <a:cubicBezTo>
                    <a:pt x="26523" y="15970"/>
                    <a:pt x="26523" y="15970"/>
                    <a:pt x="26969" y="15952"/>
                  </a:cubicBezTo>
                  <a:cubicBezTo>
                    <a:pt x="27020" y="15951"/>
                    <a:pt x="27065" y="15950"/>
                    <a:pt x="27103" y="15950"/>
                  </a:cubicBezTo>
                  <a:close/>
                  <a:moveTo>
                    <a:pt x="14051" y="69148"/>
                  </a:moveTo>
                  <a:cubicBezTo>
                    <a:pt x="14221" y="69237"/>
                    <a:pt x="14373" y="69326"/>
                    <a:pt x="14533" y="69407"/>
                  </a:cubicBezTo>
                  <a:cubicBezTo>
                    <a:pt x="14631" y="69460"/>
                    <a:pt x="14658" y="69540"/>
                    <a:pt x="14640" y="69639"/>
                  </a:cubicBezTo>
                  <a:cubicBezTo>
                    <a:pt x="14551" y="70227"/>
                    <a:pt x="14480" y="70807"/>
                    <a:pt x="14382" y="71387"/>
                  </a:cubicBezTo>
                  <a:cubicBezTo>
                    <a:pt x="14361" y="71504"/>
                    <a:pt x="14307" y="71535"/>
                    <a:pt x="14241" y="71535"/>
                  </a:cubicBezTo>
                  <a:cubicBezTo>
                    <a:pt x="14166" y="71535"/>
                    <a:pt x="14076" y="71494"/>
                    <a:pt x="14009" y="71494"/>
                  </a:cubicBezTo>
                  <a:cubicBezTo>
                    <a:pt x="14005" y="71494"/>
                    <a:pt x="14001" y="71494"/>
                    <a:pt x="13998" y="71494"/>
                  </a:cubicBezTo>
                  <a:cubicBezTo>
                    <a:pt x="13988" y="71495"/>
                    <a:pt x="13979" y="71495"/>
                    <a:pt x="13969" y="71495"/>
                  </a:cubicBezTo>
                  <a:cubicBezTo>
                    <a:pt x="13827" y="71495"/>
                    <a:pt x="13750" y="71429"/>
                    <a:pt x="13775" y="71244"/>
                  </a:cubicBezTo>
                  <a:cubicBezTo>
                    <a:pt x="13855" y="70665"/>
                    <a:pt x="13918" y="70085"/>
                    <a:pt x="13998" y="69496"/>
                  </a:cubicBezTo>
                  <a:cubicBezTo>
                    <a:pt x="14007" y="69389"/>
                    <a:pt x="14034" y="69273"/>
                    <a:pt x="14051" y="69148"/>
                  </a:cubicBezTo>
                  <a:close/>
                  <a:moveTo>
                    <a:pt x="15205" y="69733"/>
                  </a:moveTo>
                  <a:cubicBezTo>
                    <a:pt x="15237" y="69733"/>
                    <a:pt x="15277" y="69744"/>
                    <a:pt x="15327" y="69764"/>
                  </a:cubicBezTo>
                  <a:cubicBezTo>
                    <a:pt x="15532" y="69844"/>
                    <a:pt x="15746" y="69906"/>
                    <a:pt x="15961" y="69942"/>
                  </a:cubicBezTo>
                  <a:cubicBezTo>
                    <a:pt x="16103" y="69978"/>
                    <a:pt x="16148" y="70022"/>
                    <a:pt x="16121" y="70174"/>
                  </a:cubicBezTo>
                  <a:cubicBezTo>
                    <a:pt x="16032" y="70638"/>
                    <a:pt x="15970" y="71102"/>
                    <a:pt x="15907" y="71566"/>
                  </a:cubicBezTo>
                  <a:cubicBezTo>
                    <a:pt x="15893" y="71680"/>
                    <a:pt x="15861" y="71737"/>
                    <a:pt x="15804" y="71737"/>
                  </a:cubicBezTo>
                  <a:cubicBezTo>
                    <a:pt x="15789" y="71737"/>
                    <a:pt x="15773" y="71733"/>
                    <a:pt x="15755" y="71726"/>
                  </a:cubicBezTo>
                  <a:cubicBezTo>
                    <a:pt x="15604" y="71708"/>
                    <a:pt x="15506" y="71690"/>
                    <a:pt x="15399" y="71673"/>
                  </a:cubicBezTo>
                  <a:cubicBezTo>
                    <a:pt x="14837" y="71566"/>
                    <a:pt x="14837" y="71566"/>
                    <a:pt x="14926" y="71021"/>
                  </a:cubicBezTo>
                  <a:cubicBezTo>
                    <a:pt x="14979" y="70647"/>
                    <a:pt x="15051" y="70272"/>
                    <a:pt x="15095" y="69906"/>
                  </a:cubicBezTo>
                  <a:cubicBezTo>
                    <a:pt x="15107" y="69784"/>
                    <a:pt x="15136" y="69733"/>
                    <a:pt x="15205" y="69733"/>
                  </a:cubicBezTo>
                  <a:close/>
                  <a:moveTo>
                    <a:pt x="16815" y="70075"/>
                  </a:moveTo>
                  <a:cubicBezTo>
                    <a:pt x="16845" y="70075"/>
                    <a:pt x="16878" y="70079"/>
                    <a:pt x="16915" y="70085"/>
                  </a:cubicBezTo>
                  <a:cubicBezTo>
                    <a:pt x="16951" y="70091"/>
                    <a:pt x="16987" y="70093"/>
                    <a:pt x="17022" y="70093"/>
                  </a:cubicBezTo>
                  <a:cubicBezTo>
                    <a:pt x="17093" y="70093"/>
                    <a:pt x="17162" y="70085"/>
                    <a:pt x="17227" y="70085"/>
                  </a:cubicBezTo>
                  <a:cubicBezTo>
                    <a:pt x="17816" y="70094"/>
                    <a:pt x="17816" y="70094"/>
                    <a:pt x="17736" y="70682"/>
                  </a:cubicBezTo>
                  <a:cubicBezTo>
                    <a:pt x="17682" y="71075"/>
                    <a:pt x="17611" y="71467"/>
                    <a:pt x="17557" y="71860"/>
                  </a:cubicBezTo>
                  <a:cubicBezTo>
                    <a:pt x="17543" y="71971"/>
                    <a:pt x="17509" y="72027"/>
                    <a:pt x="17421" y="72027"/>
                  </a:cubicBezTo>
                  <a:cubicBezTo>
                    <a:pt x="17403" y="72027"/>
                    <a:pt x="17383" y="72025"/>
                    <a:pt x="17361" y="72021"/>
                  </a:cubicBezTo>
                  <a:cubicBezTo>
                    <a:pt x="17085" y="71958"/>
                    <a:pt x="16808" y="71905"/>
                    <a:pt x="16523" y="71860"/>
                  </a:cubicBezTo>
                  <a:cubicBezTo>
                    <a:pt x="16398" y="71833"/>
                    <a:pt x="16353" y="71789"/>
                    <a:pt x="16380" y="71655"/>
                  </a:cubicBezTo>
                  <a:cubicBezTo>
                    <a:pt x="16451" y="71218"/>
                    <a:pt x="16523" y="70781"/>
                    <a:pt x="16576" y="70343"/>
                  </a:cubicBezTo>
                  <a:cubicBezTo>
                    <a:pt x="16598" y="70151"/>
                    <a:pt x="16670" y="70075"/>
                    <a:pt x="16815" y="70075"/>
                  </a:cubicBezTo>
                  <a:close/>
                  <a:moveTo>
                    <a:pt x="18378" y="69978"/>
                  </a:moveTo>
                  <a:cubicBezTo>
                    <a:pt x="18414" y="69987"/>
                    <a:pt x="18450" y="69995"/>
                    <a:pt x="18494" y="69995"/>
                  </a:cubicBezTo>
                  <a:cubicBezTo>
                    <a:pt x="18360" y="70709"/>
                    <a:pt x="18227" y="71414"/>
                    <a:pt x="18093" y="72128"/>
                  </a:cubicBezTo>
                  <a:lnTo>
                    <a:pt x="18012" y="72110"/>
                  </a:lnTo>
                  <a:cubicBezTo>
                    <a:pt x="18146" y="71405"/>
                    <a:pt x="18182" y="70673"/>
                    <a:pt x="18378" y="69978"/>
                  </a:cubicBezTo>
                  <a:close/>
                  <a:moveTo>
                    <a:pt x="12921" y="71920"/>
                  </a:moveTo>
                  <a:cubicBezTo>
                    <a:pt x="13002" y="71920"/>
                    <a:pt x="13090" y="71921"/>
                    <a:pt x="13186" y="71922"/>
                  </a:cubicBezTo>
                  <a:cubicBezTo>
                    <a:pt x="14346" y="71985"/>
                    <a:pt x="15675" y="72208"/>
                    <a:pt x="17004" y="72458"/>
                  </a:cubicBezTo>
                  <a:cubicBezTo>
                    <a:pt x="17700" y="72583"/>
                    <a:pt x="18378" y="72734"/>
                    <a:pt x="19074" y="72868"/>
                  </a:cubicBezTo>
                  <a:cubicBezTo>
                    <a:pt x="19556" y="72966"/>
                    <a:pt x="19716" y="73153"/>
                    <a:pt x="19681" y="73644"/>
                  </a:cubicBezTo>
                  <a:cubicBezTo>
                    <a:pt x="19645" y="73992"/>
                    <a:pt x="19600" y="74331"/>
                    <a:pt x="19547" y="74679"/>
                  </a:cubicBezTo>
                  <a:cubicBezTo>
                    <a:pt x="19488" y="74996"/>
                    <a:pt x="19282" y="75172"/>
                    <a:pt x="18957" y="75172"/>
                  </a:cubicBezTo>
                  <a:cubicBezTo>
                    <a:pt x="18934" y="75172"/>
                    <a:pt x="18911" y="75171"/>
                    <a:pt x="18887" y="75170"/>
                  </a:cubicBezTo>
                  <a:cubicBezTo>
                    <a:pt x="17575" y="75098"/>
                    <a:pt x="16291" y="74840"/>
                    <a:pt x="15024" y="74518"/>
                  </a:cubicBezTo>
                  <a:cubicBezTo>
                    <a:pt x="14132" y="74295"/>
                    <a:pt x="13249" y="74028"/>
                    <a:pt x="12374" y="73733"/>
                  </a:cubicBezTo>
                  <a:cubicBezTo>
                    <a:pt x="11955" y="73591"/>
                    <a:pt x="11821" y="73385"/>
                    <a:pt x="11893" y="72957"/>
                  </a:cubicBezTo>
                  <a:cubicBezTo>
                    <a:pt x="11902" y="72895"/>
                    <a:pt x="11919" y="72832"/>
                    <a:pt x="11937" y="72770"/>
                  </a:cubicBezTo>
                  <a:cubicBezTo>
                    <a:pt x="12083" y="72026"/>
                    <a:pt x="12140" y="71920"/>
                    <a:pt x="12921" y="71920"/>
                  </a:cubicBezTo>
                  <a:close/>
                  <a:moveTo>
                    <a:pt x="29290" y="48816"/>
                  </a:moveTo>
                  <a:cubicBezTo>
                    <a:pt x="29359" y="48816"/>
                    <a:pt x="29397" y="48870"/>
                    <a:pt x="29440" y="48906"/>
                  </a:cubicBezTo>
                  <a:cubicBezTo>
                    <a:pt x="31563" y="50673"/>
                    <a:pt x="32491" y="52930"/>
                    <a:pt x="32215" y="55686"/>
                  </a:cubicBezTo>
                  <a:cubicBezTo>
                    <a:pt x="32054" y="57256"/>
                    <a:pt x="31465" y="58693"/>
                    <a:pt x="30957" y="60156"/>
                  </a:cubicBezTo>
                  <a:cubicBezTo>
                    <a:pt x="30582" y="61253"/>
                    <a:pt x="30234" y="62350"/>
                    <a:pt x="30038" y="63492"/>
                  </a:cubicBezTo>
                  <a:cubicBezTo>
                    <a:pt x="29779" y="65018"/>
                    <a:pt x="30020" y="66481"/>
                    <a:pt x="30448" y="67935"/>
                  </a:cubicBezTo>
                  <a:cubicBezTo>
                    <a:pt x="30877" y="69380"/>
                    <a:pt x="31376" y="70789"/>
                    <a:pt x="31831" y="72226"/>
                  </a:cubicBezTo>
                  <a:cubicBezTo>
                    <a:pt x="33428" y="77320"/>
                    <a:pt x="30930" y="81441"/>
                    <a:pt x="27843" y="83707"/>
                  </a:cubicBezTo>
                  <a:cubicBezTo>
                    <a:pt x="27264" y="84126"/>
                    <a:pt x="26666" y="84510"/>
                    <a:pt x="26032" y="84849"/>
                  </a:cubicBezTo>
                  <a:cubicBezTo>
                    <a:pt x="25959" y="84893"/>
                    <a:pt x="25897" y="84956"/>
                    <a:pt x="25792" y="84956"/>
                  </a:cubicBezTo>
                  <a:cubicBezTo>
                    <a:pt x="25770" y="84956"/>
                    <a:pt x="25746" y="84953"/>
                    <a:pt x="25720" y="84947"/>
                  </a:cubicBezTo>
                  <a:cubicBezTo>
                    <a:pt x="25979" y="84733"/>
                    <a:pt x="26220" y="84537"/>
                    <a:pt x="26452" y="84332"/>
                  </a:cubicBezTo>
                  <a:cubicBezTo>
                    <a:pt x="28120" y="82886"/>
                    <a:pt x="29449" y="81209"/>
                    <a:pt x="30074" y="79050"/>
                  </a:cubicBezTo>
                  <a:cubicBezTo>
                    <a:pt x="30520" y="77507"/>
                    <a:pt x="30502" y="75937"/>
                    <a:pt x="30270" y="74367"/>
                  </a:cubicBezTo>
                  <a:cubicBezTo>
                    <a:pt x="29993" y="72467"/>
                    <a:pt x="29458" y="70629"/>
                    <a:pt x="29066" y="68764"/>
                  </a:cubicBezTo>
                  <a:cubicBezTo>
                    <a:pt x="28602" y="66588"/>
                    <a:pt x="28575" y="64411"/>
                    <a:pt x="28878" y="62216"/>
                  </a:cubicBezTo>
                  <a:cubicBezTo>
                    <a:pt x="29155" y="60209"/>
                    <a:pt x="29592" y="58229"/>
                    <a:pt x="29833" y="56213"/>
                  </a:cubicBezTo>
                  <a:cubicBezTo>
                    <a:pt x="30109" y="53857"/>
                    <a:pt x="30163" y="51520"/>
                    <a:pt x="29360" y="49236"/>
                  </a:cubicBezTo>
                  <a:cubicBezTo>
                    <a:pt x="29315" y="49102"/>
                    <a:pt x="29217" y="48978"/>
                    <a:pt x="29235" y="48826"/>
                  </a:cubicBezTo>
                  <a:cubicBezTo>
                    <a:pt x="29255" y="48819"/>
                    <a:pt x="29273" y="48816"/>
                    <a:pt x="29290" y="48816"/>
                  </a:cubicBezTo>
                  <a:close/>
                  <a:moveTo>
                    <a:pt x="25667" y="84983"/>
                  </a:moveTo>
                  <a:cubicBezTo>
                    <a:pt x="25676" y="84983"/>
                    <a:pt x="25676" y="85001"/>
                    <a:pt x="25685" y="85001"/>
                  </a:cubicBezTo>
                  <a:cubicBezTo>
                    <a:pt x="25676" y="85010"/>
                    <a:pt x="25667" y="85018"/>
                    <a:pt x="25658" y="85018"/>
                  </a:cubicBezTo>
                  <a:cubicBezTo>
                    <a:pt x="25658" y="85018"/>
                    <a:pt x="25649" y="85010"/>
                    <a:pt x="25640" y="85001"/>
                  </a:cubicBezTo>
                  <a:cubicBezTo>
                    <a:pt x="25649" y="84992"/>
                    <a:pt x="25658" y="84983"/>
                    <a:pt x="25667" y="84983"/>
                  </a:cubicBezTo>
                  <a:close/>
                  <a:moveTo>
                    <a:pt x="16662" y="46201"/>
                  </a:moveTo>
                  <a:cubicBezTo>
                    <a:pt x="16758" y="46201"/>
                    <a:pt x="16808" y="46245"/>
                    <a:pt x="16781" y="46408"/>
                  </a:cubicBezTo>
                  <a:cubicBezTo>
                    <a:pt x="16112" y="50628"/>
                    <a:pt x="15515" y="54857"/>
                    <a:pt x="14917" y="59094"/>
                  </a:cubicBezTo>
                  <a:cubicBezTo>
                    <a:pt x="14890" y="59272"/>
                    <a:pt x="14783" y="59335"/>
                    <a:pt x="14658" y="59406"/>
                  </a:cubicBezTo>
                  <a:cubicBezTo>
                    <a:pt x="13159" y="60281"/>
                    <a:pt x="12053" y="61485"/>
                    <a:pt x="11634" y="63189"/>
                  </a:cubicBezTo>
                  <a:cubicBezTo>
                    <a:pt x="11116" y="65294"/>
                    <a:pt x="11803" y="67060"/>
                    <a:pt x="13329" y="68532"/>
                  </a:cubicBezTo>
                  <a:cubicBezTo>
                    <a:pt x="13552" y="68747"/>
                    <a:pt x="13605" y="68934"/>
                    <a:pt x="13561" y="69219"/>
                  </a:cubicBezTo>
                  <a:cubicBezTo>
                    <a:pt x="13472" y="69853"/>
                    <a:pt x="13391" y="70486"/>
                    <a:pt x="13320" y="71128"/>
                  </a:cubicBezTo>
                  <a:cubicBezTo>
                    <a:pt x="13296" y="71329"/>
                    <a:pt x="13243" y="71436"/>
                    <a:pt x="13044" y="71436"/>
                  </a:cubicBezTo>
                  <a:cubicBezTo>
                    <a:pt x="13022" y="71436"/>
                    <a:pt x="12998" y="71434"/>
                    <a:pt x="12972" y="71432"/>
                  </a:cubicBezTo>
                  <a:cubicBezTo>
                    <a:pt x="12870" y="71418"/>
                    <a:pt x="12768" y="71410"/>
                    <a:pt x="12667" y="71410"/>
                  </a:cubicBezTo>
                  <a:cubicBezTo>
                    <a:pt x="12436" y="71410"/>
                    <a:pt x="12211" y="71455"/>
                    <a:pt x="12000" y="71592"/>
                  </a:cubicBezTo>
                  <a:cubicBezTo>
                    <a:pt x="11447" y="71958"/>
                    <a:pt x="11197" y="73234"/>
                    <a:pt x="11580" y="73769"/>
                  </a:cubicBezTo>
                  <a:cubicBezTo>
                    <a:pt x="11723" y="73974"/>
                    <a:pt x="11919" y="74099"/>
                    <a:pt x="12160" y="74179"/>
                  </a:cubicBezTo>
                  <a:cubicBezTo>
                    <a:pt x="14114" y="74822"/>
                    <a:pt x="16094" y="75366"/>
                    <a:pt x="18155" y="75607"/>
                  </a:cubicBezTo>
                  <a:cubicBezTo>
                    <a:pt x="18405" y="75634"/>
                    <a:pt x="18655" y="75660"/>
                    <a:pt x="18905" y="75678"/>
                  </a:cubicBezTo>
                  <a:cubicBezTo>
                    <a:pt x="18923" y="75679"/>
                    <a:pt x="18942" y="75680"/>
                    <a:pt x="18960" y="75680"/>
                  </a:cubicBezTo>
                  <a:cubicBezTo>
                    <a:pt x="19464" y="75680"/>
                    <a:pt x="19916" y="75330"/>
                    <a:pt x="20002" y="74822"/>
                  </a:cubicBezTo>
                  <a:cubicBezTo>
                    <a:pt x="20082" y="74394"/>
                    <a:pt x="20145" y="73956"/>
                    <a:pt x="20180" y="73510"/>
                  </a:cubicBezTo>
                  <a:cubicBezTo>
                    <a:pt x="20216" y="73055"/>
                    <a:pt x="19922" y="72627"/>
                    <a:pt x="19467" y="72467"/>
                  </a:cubicBezTo>
                  <a:cubicBezTo>
                    <a:pt x="19342" y="72422"/>
                    <a:pt x="19208" y="72395"/>
                    <a:pt x="19074" y="72368"/>
                  </a:cubicBezTo>
                  <a:cubicBezTo>
                    <a:pt x="18539" y="72252"/>
                    <a:pt x="18539" y="72252"/>
                    <a:pt x="18646" y="71726"/>
                  </a:cubicBezTo>
                  <a:cubicBezTo>
                    <a:pt x="18753" y="71191"/>
                    <a:pt x="18851" y="70656"/>
                    <a:pt x="18949" y="70120"/>
                  </a:cubicBezTo>
                  <a:cubicBezTo>
                    <a:pt x="18985" y="69915"/>
                    <a:pt x="19065" y="69808"/>
                    <a:pt x="19279" y="69737"/>
                  </a:cubicBezTo>
                  <a:cubicBezTo>
                    <a:pt x="20484" y="69326"/>
                    <a:pt x="21509" y="68657"/>
                    <a:pt x="22268" y="67622"/>
                  </a:cubicBezTo>
                  <a:cubicBezTo>
                    <a:pt x="23490" y="65919"/>
                    <a:pt x="23499" y="64108"/>
                    <a:pt x="22705" y="62234"/>
                  </a:cubicBezTo>
                  <a:cubicBezTo>
                    <a:pt x="22330" y="61342"/>
                    <a:pt x="21777" y="60566"/>
                    <a:pt x="21037" y="59933"/>
                  </a:cubicBezTo>
                  <a:cubicBezTo>
                    <a:pt x="20885" y="59808"/>
                    <a:pt x="20876" y="59683"/>
                    <a:pt x="20903" y="59522"/>
                  </a:cubicBezTo>
                  <a:cubicBezTo>
                    <a:pt x="21331" y="57158"/>
                    <a:pt x="21759" y="54785"/>
                    <a:pt x="22179" y="52421"/>
                  </a:cubicBezTo>
                  <a:cubicBezTo>
                    <a:pt x="22509" y="50512"/>
                    <a:pt x="22839" y="48594"/>
                    <a:pt x="23169" y="46676"/>
                  </a:cubicBezTo>
                  <a:cubicBezTo>
                    <a:pt x="23219" y="46387"/>
                    <a:pt x="23234" y="46297"/>
                    <a:pt x="23378" y="46297"/>
                  </a:cubicBezTo>
                  <a:cubicBezTo>
                    <a:pt x="23439" y="46297"/>
                    <a:pt x="23523" y="46313"/>
                    <a:pt x="23642" y="46337"/>
                  </a:cubicBezTo>
                  <a:cubicBezTo>
                    <a:pt x="25363" y="46694"/>
                    <a:pt x="27005" y="47274"/>
                    <a:pt x="28495" y="48219"/>
                  </a:cubicBezTo>
                  <a:cubicBezTo>
                    <a:pt x="28673" y="48326"/>
                    <a:pt x="28789" y="48469"/>
                    <a:pt x="28878" y="48656"/>
                  </a:cubicBezTo>
                  <a:cubicBezTo>
                    <a:pt x="29654" y="50432"/>
                    <a:pt x="29842" y="52296"/>
                    <a:pt x="29761" y="54205"/>
                  </a:cubicBezTo>
                  <a:cubicBezTo>
                    <a:pt x="29663" y="56507"/>
                    <a:pt x="29182" y="58746"/>
                    <a:pt x="28816" y="61012"/>
                  </a:cubicBezTo>
                  <a:cubicBezTo>
                    <a:pt x="28504" y="62984"/>
                    <a:pt x="28298" y="64973"/>
                    <a:pt x="28530" y="66971"/>
                  </a:cubicBezTo>
                  <a:cubicBezTo>
                    <a:pt x="28700" y="68408"/>
                    <a:pt x="29048" y="69799"/>
                    <a:pt x="29378" y="71200"/>
                  </a:cubicBezTo>
                  <a:cubicBezTo>
                    <a:pt x="29744" y="72761"/>
                    <a:pt x="30100" y="74313"/>
                    <a:pt x="30181" y="75919"/>
                  </a:cubicBezTo>
                  <a:cubicBezTo>
                    <a:pt x="30315" y="78631"/>
                    <a:pt x="29378" y="80942"/>
                    <a:pt x="27567" y="82922"/>
                  </a:cubicBezTo>
                  <a:cubicBezTo>
                    <a:pt x="26612" y="83984"/>
                    <a:pt x="25515" y="84885"/>
                    <a:pt x="24293" y="85625"/>
                  </a:cubicBezTo>
                  <a:cubicBezTo>
                    <a:pt x="23499" y="86107"/>
                    <a:pt x="22580" y="86303"/>
                    <a:pt x="21688" y="86526"/>
                  </a:cubicBezTo>
                  <a:cubicBezTo>
                    <a:pt x="20194" y="86910"/>
                    <a:pt x="18478" y="87115"/>
                    <a:pt x="16397" y="87115"/>
                  </a:cubicBezTo>
                  <a:cubicBezTo>
                    <a:pt x="16353" y="87115"/>
                    <a:pt x="16309" y="87115"/>
                    <a:pt x="16264" y="87115"/>
                  </a:cubicBezTo>
                  <a:cubicBezTo>
                    <a:pt x="13195" y="87070"/>
                    <a:pt x="9805" y="86232"/>
                    <a:pt x="6763" y="84207"/>
                  </a:cubicBezTo>
                  <a:cubicBezTo>
                    <a:pt x="3873" y="82289"/>
                    <a:pt x="1883" y="79684"/>
                    <a:pt x="1062" y="76294"/>
                  </a:cubicBezTo>
                  <a:cubicBezTo>
                    <a:pt x="242" y="72939"/>
                    <a:pt x="1062" y="70031"/>
                    <a:pt x="3658" y="67685"/>
                  </a:cubicBezTo>
                  <a:cubicBezTo>
                    <a:pt x="4524" y="66900"/>
                    <a:pt x="5380" y="66106"/>
                    <a:pt x="6094" y="65169"/>
                  </a:cubicBezTo>
                  <a:cubicBezTo>
                    <a:pt x="7093" y="63858"/>
                    <a:pt x="7423" y="62368"/>
                    <a:pt x="7298" y="60753"/>
                  </a:cubicBezTo>
                  <a:cubicBezTo>
                    <a:pt x="7191" y="59406"/>
                    <a:pt x="6897" y="58095"/>
                    <a:pt x="6745" y="56757"/>
                  </a:cubicBezTo>
                  <a:cubicBezTo>
                    <a:pt x="6460" y="54357"/>
                    <a:pt x="7156" y="52252"/>
                    <a:pt x="8627" y="50369"/>
                  </a:cubicBezTo>
                  <a:cubicBezTo>
                    <a:pt x="10091" y="48487"/>
                    <a:pt x="12080" y="47416"/>
                    <a:pt x="14319" y="46730"/>
                  </a:cubicBezTo>
                  <a:cubicBezTo>
                    <a:pt x="15051" y="46498"/>
                    <a:pt x="15800" y="46337"/>
                    <a:pt x="16558" y="46212"/>
                  </a:cubicBezTo>
                  <a:cubicBezTo>
                    <a:pt x="16597" y="46206"/>
                    <a:pt x="16632" y="46201"/>
                    <a:pt x="16662" y="46201"/>
                  </a:cubicBezTo>
                  <a:close/>
                  <a:moveTo>
                    <a:pt x="25994" y="0"/>
                  </a:moveTo>
                  <a:cubicBezTo>
                    <a:pt x="25012" y="0"/>
                    <a:pt x="24029" y="19"/>
                    <a:pt x="23044" y="19"/>
                  </a:cubicBezTo>
                  <a:cubicBezTo>
                    <a:pt x="22179" y="19"/>
                    <a:pt x="21456" y="653"/>
                    <a:pt x="21331" y="1518"/>
                  </a:cubicBezTo>
                  <a:cubicBezTo>
                    <a:pt x="21295" y="1768"/>
                    <a:pt x="21260" y="2017"/>
                    <a:pt x="21251" y="2267"/>
                  </a:cubicBezTo>
                  <a:cubicBezTo>
                    <a:pt x="21245" y="2448"/>
                    <a:pt x="21164" y="2475"/>
                    <a:pt x="21067" y="2475"/>
                  </a:cubicBezTo>
                  <a:cubicBezTo>
                    <a:pt x="21026" y="2475"/>
                    <a:pt x="20982" y="2470"/>
                    <a:pt x="20939" y="2470"/>
                  </a:cubicBezTo>
                  <a:cubicBezTo>
                    <a:pt x="20924" y="2470"/>
                    <a:pt x="20909" y="2471"/>
                    <a:pt x="20894" y="2472"/>
                  </a:cubicBezTo>
                  <a:cubicBezTo>
                    <a:pt x="20870" y="2476"/>
                    <a:pt x="20848" y="2478"/>
                    <a:pt x="20828" y="2478"/>
                  </a:cubicBezTo>
                  <a:cubicBezTo>
                    <a:pt x="20700" y="2478"/>
                    <a:pt x="20653" y="2404"/>
                    <a:pt x="20653" y="2249"/>
                  </a:cubicBezTo>
                  <a:cubicBezTo>
                    <a:pt x="20635" y="1839"/>
                    <a:pt x="20519" y="1464"/>
                    <a:pt x="20198" y="1179"/>
                  </a:cubicBezTo>
                  <a:cubicBezTo>
                    <a:pt x="19988" y="991"/>
                    <a:pt x="19747" y="900"/>
                    <a:pt x="19519" y="900"/>
                  </a:cubicBezTo>
                  <a:cubicBezTo>
                    <a:pt x="19184" y="900"/>
                    <a:pt x="18880" y="1097"/>
                    <a:pt x="18753" y="1473"/>
                  </a:cubicBezTo>
                  <a:cubicBezTo>
                    <a:pt x="18450" y="2339"/>
                    <a:pt x="18405" y="3240"/>
                    <a:pt x="18619" y="4141"/>
                  </a:cubicBezTo>
                  <a:cubicBezTo>
                    <a:pt x="18646" y="4266"/>
                    <a:pt x="18717" y="4390"/>
                    <a:pt x="18797" y="4498"/>
                  </a:cubicBezTo>
                  <a:cubicBezTo>
                    <a:pt x="18983" y="4732"/>
                    <a:pt x="19225" y="4851"/>
                    <a:pt x="19472" y="4851"/>
                  </a:cubicBezTo>
                  <a:cubicBezTo>
                    <a:pt x="19676" y="4851"/>
                    <a:pt x="19883" y="4770"/>
                    <a:pt x="20064" y="4605"/>
                  </a:cubicBezTo>
                  <a:cubicBezTo>
                    <a:pt x="20145" y="4533"/>
                    <a:pt x="20207" y="4444"/>
                    <a:pt x="20296" y="4382"/>
                  </a:cubicBezTo>
                  <a:cubicBezTo>
                    <a:pt x="20374" y="4326"/>
                    <a:pt x="20450" y="4305"/>
                    <a:pt x="20527" y="4305"/>
                  </a:cubicBezTo>
                  <a:cubicBezTo>
                    <a:pt x="20669" y="4305"/>
                    <a:pt x="20811" y="4377"/>
                    <a:pt x="20956" y="4417"/>
                  </a:cubicBezTo>
                  <a:cubicBezTo>
                    <a:pt x="21072" y="4444"/>
                    <a:pt x="21046" y="4533"/>
                    <a:pt x="21037" y="4613"/>
                  </a:cubicBezTo>
                  <a:cubicBezTo>
                    <a:pt x="20992" y="5211"/>
                    <a:pt x="20947" y="5809"/>
                    <a:pt x="20912" y="6407"/>
                  </a:cubicBezTo>
                  <a:cubicBezTo>
                    <a:pt x="20912" y="6540"/>
                    <a:pt x="20867" y="6585"/>
                    <a:pt x="20733" y="6594"/>
                  </a:cubicBezTo>
                  <a:cubicBezTo>
                    <a:pt x="20591" y="6594"/>
                    <a:pt x="20546" y="6532"/>
                    <a:pt x="20537" y="6407"/>
                  </a:cubicBezTo>
                  <a:cubicBezTo>
                    <a:pt x="20528" y="6255"/>
                    <a:pt x="20501" y="6094"/>
                    <a:pt x="20457" y="5943"/>
                  </a:cubicBezTo>
                  <a:cubicBezTo>
                    <a:pt x="20310" y="5391"/>
                    <a:pt x="19880" y="5023"/>
                    <a:pt x="19417" y="5023"/>
                  </a:cubicBezTo>
                  <a:cubicBezTo>
                    <a:pt x="19401" y="5023"/>
                    <a:pt x="19385" y="5023"/>
                    <a:pt x="19368" y="5024"/>
                  </a:cubicBezTo>
                  <a:cubicBezTo>
                    <a:pt x="18913" y="5051"/>
                    <a:pt x="18592" y="5416"/>
                    <a:pt x="18494" y="6032"/>
                  </a:cubicBezTo>
                  <a:cubicBezTo>
                    <a:pt x="18414" y="6532"/>
                    <a:pt x="18378" y="7031"/>
                    <a:pt x="18387" y="7540"/>
                  </a:cubicBezTo>
                  <a:cubicBezTo>
                    <a:pt x="18396" y="7870"/>
                    <a:pt x="18423" y="8209"/>
                    <a:pt x="18610" y="8512"/>
                  </a:cubicBezTo>
                  <a:cubicBezTo>
                    <a:pt x="18794" y="8818"/>
                    <a:pt x="19062" y="8976"/>
                    <a:pt x="19344" y="8976"/>
                  </a:cubicBezTo>
                  <a:cubicBezTo>
                    <a:pt x="19554" y="8976"/>
                    <a:pt x="19771" y="8888"/>
                    <a:pt x="19966" y="8708"/>
                  </a:cubicBezTo>
                  <a:cubicBezTo>
                    <a:pt x="20037" y="8637"/>
                    <a:pt x="20109" y="8557"/>
                    <a:pt x="20198" y="8494"/>
                  </a:cubicBezTo>
                  <a:cubicBezTo>
                    <a:pt x="20263" y="8440"/>
                    <a:pt x="20331" y="8421"/>
                    <a:pt x="20400" y="8421"/>
                  </a:cubicBezTo>
                  <a:cubicBezTo>
                    <a:pt x="20502" y="8421"/>
                    <a:pt x="20606" y="8462"/>
                    <a:pt x="20707" y="8494"/>
                  </a:cubicBezTo>
                  <a:cubicBezTo>
                    <a:pt x="20885" y="8548"/>
                    <a:pt x="20796" y="8708"/>
                    <a:pt x="20796" y="8824"/>
                  </a:cubicBezTo>
                  <a:cubicBezTo>
                    <a:pt x="20805" y="9190"/>
                    <a:pt x="20796" y="9556"/>
                    <a:pt x="20796" y="9921"/>
                  </a:cubicBezTo>
                  <a:cubicBezTo>
                    <a:pt x="20778" y="9930"/>
                    <a:pt x="20751" y="9930"/>
                    <a:pt x="20733" y="9939"/>
                  </a:cubicBezTo>
                  <a:cubicBezTo>
                    <a:pt x="20707" y="9895"/>
                    <a:pt x="20680" y="9850"/>
                    <a:pt x="20662" y="9806"/>
                  </a:cubicBezTo>
                  <a:cubicBezTo>
                    <a:pt x="20447" y="9384"/>
                    <a:pt x="20080" y="9131"/>
                    <a:pt x="19708" y="9131"/>
                  </a:cubicBezTo>
                  <a:cubicBezTo>
                    <a:pt x="19678" y="9131"/>
                    <a:pt x="19648" y="9133"/>
                    <a:pt x="19618" y="9136"/>
                  </a:cubicBezTo>
                  <a:cubicBezTo>
                    <a:pt x="19208" y="9181"/>
                    <a:pt x="18922" y="9475"/>
                    <a:pt x="18806" y="10020"/>
                  </a:cubicBezTo>
                  <a:cubicBezTo>
                    <a:pt x="18664" y="10680"/>
                    <a:pt x="18655" y="11349"/>
                    <a:pt x="18699" y="12027"/>
                  </a:cubicBezTo>
                  <a:cubicBezTo>
                    <a:pt x="18708" y="12205"/>
                    <a:pt x="18762" y="12375"/>
                    <a:pt x="18842" y="12535"/>
                  </a:cubicBezTo>
                  <a:cubicBezTo>
                    <a:pt x="19024" y="12889"/>
                    <a:pt x="19315" y="13073"/>
                    <a:pt x="19624" y="13073"/>
                  </a:cubicBezTo>
                  <a:cubicBezTo>
                    <a:pt x="19844" y="13073"/>
                    <a:pt x="20074" y="12979"/>
                    <a:pt x="20278" y="12785"/>
                  </a:cubicBezTo>
                  <a:cubicBezTo>
                    <a:pt x="20341" y="12714"/>
                    <a:pt x="20403" y="12642"/>
                    <a:pt x="20484" y="12589"/>
                  </a:cubicBezTo>
                  <a:cubicBezTo>
                    <a:pt x="20551" y="12547"/>
                    <a:pt x="20622" y="12527"/>
                    <a:pt x="20689" y="12527"/>
                  </a:cubicBezTo>
                  <a:cubicBezTo>
                    <a:pt x="20835" y="12527"/>
                    <a:pt x="20967" y="12620"/>
                    <a:pt x="21028" y="12785"/>
                  </a:cubicBezTo>
                  <a:cubicBezTo>
                    <a:pt x="21295" y="13499"/>
                    <a:pt x="21572" y="14212"/>
                    <a:pt x="21893" y="14908"/>
                  </a:cubicBezTo>
                  <a:cubicBezTo>
                    <a:pt x="21947" y="15024"/>
                    <a:pt x="21947" y="15140"/>
                    <a:pt x="21929" y="15274"/>
                  </a:cubicBezTo>
                  <a:cubicBezTo>
                    <a:pt x="21599" y="17094"/>
                    <a:pt x="21278" y="18914"/>
                    <a:pt x="20965" y="20734"/>
                  </a:cubicBezTo>
                  <a:cubicBezTo>
                    <a:pt x="20216" y="25167"/>
                    <a:pt x="19467" y="29592"/>
                    <a:pt x="18735" y="34035"/>
                  </a:cubicBezTo>
                  <a:cubicBezTo>
                    <a:pt x="18111" y="37835"/>
                    <a:pt x="17522" y="41645"/>
                    <a:pt x="16924" y="45454"/>
                  </a:cubicBezTo>
                  <a:cubicBezTo>
                    <a:pt x="16897" y="45623"/>
                    <a:pt x="16853" y="45695"/>
                    <a:pt x="16665" y="45721"/>
                  </a:cubicBezTo>
                  <a:cubicBezTo>
                    <a:pt x="15818" y="45846"/>
                    <a:pt x="14988" y="46034"/>
                    <a:pt x="14176" y="46283"/>
                  </a:cubicBezTo>
                  <a:cubicBezTo>
                    <a:pt x="11928" y="46979"/>
                    <a:pt x="9912" y="48050"/>
                    <a:pt x="8396" y="49914"/>
                  </a:cubicBezTo>
                  <a:cubicBezTo>
                    <a:pt x="6879" y="51788"/>
                    <a:pt x="6067" y="53902"/>
                    <a:pt x="6246" y="56346"/>
                  </a:cubicBezTo>
                  <a:cubicBezTo>
                    <a:pt x="6335" y="57667"/>
                    <a:pt x="6620" y="58951"/>
                    <a:pt x="6790" y="60254"/>
                  </a:cubicBezTo>
                  <a:cubicBezTo>
                    <a:pt x="7057" y="62314"/>
                    <a:pt x="6585" y="64125"/>
                    <a:pt x="5104" y="65633"/>
                  </a:cubicBezTo>
                  <a:cubicBezTo>
                    <a:pt x="4426" y="66338"/>
                    <a:pt x="3703" y="66998"/>
                    <a:pt x="2998" y="67676"/>
                  </a:cubicBezTo>
                  <a:cubicBezTo>
                    <a:pt x="1865" y="68755"/>
                    <a:pt x="1054" y="70040"/>
                    <a:pt x="634" y="71557"/>
                  </a:cubicBezTo>
                  <a:cubicBezTo>
                    <a:pt x="1" y="73894"/>
                    <a:pt x="304" y="76160"/>
                    <a:pt x="1250" y="78354"/>
                  </a:cubicBezTo>
                  <a:cubicBezTo>
                    <a:pt x="2856" y="82066"/>
                    <a:pt x="5657" y="84563"/>
                    <a:pt x="9341" y="86107"/>
                  </a:cubicBezTo>
                  <a:cubicBezTo>
                    <a:pt x="11752" y="87115"/>
                    <a:pt x="14233" y="87580"/>
                    <a:pt x="16770" y="87580"/>
                  </a:cubicBezTo>
                  <a:cubicBezTo>
                    <a:pt x="17735" y="87580"/>
                    <a:pt x="18709" y="87513"/>
                    <a:pt x="19690" y="87382"/>
                  </a:cubicBezTo>
                  <a:cubicBezTo>
                    <a:pt x="22732" y="86972"/>
                    <a:pt x="25524" y="85937"/>
                    <a:pt x="28022" y="84144"/>
                  </a:cubicBezTo>
                  <a:cubicBezTo>
                    <a:pt x="31171" y="81896"/>
                    <a:pt x="33829" y="77659"/>
                    <a:pt x="32384" y="72502"/>
                  </a:cubicBezTo>
                  <a:cubicBezTo>
                    <a:pt x="31965" y="70995"/>
                    <a:pt x="31448" y="69523"/>
                    <a:pt x="30957" y="68042"/>
                  </a:cubicBezTo>
                  <a:cubicBezTo>
                    <a:pt x="30261" y="65945"/>
                    <a:pt x="30243" y="63867"/>
                    <a:pt x="30921" y="61761"/>
                  </a:cubicBezTo>
                  <a:cubicBezTo>
                    <a:pt x="31296" y="60593"/>
                    <a:pt x="31724" y="59442"/>
                    <a:pt x="32108" y="58282"/>
                  </a:cubicBezTo>
                  <a:cubicBezTo>
                    <a:pt x="32643" y="56659"/>
                    <a:pt x="32902" y="55008"/>
                    <a:pt x="32607" y="53313"/>
                  </a:cubicBezTo>
                  <a:cubicBezTo>
                    <a:pt x="32233" y="51199"/>
                    <a:pt x="31091" y="49557"/>
                    <a:pt x="29396" y="48291"/>
                  </a:cubicBezTo>
                  <a:cubicBezTo>
                    <a:pt x="27665" y="46988"/>
                    <a:pt x="25685" y="46275"/>
                    <a:pt x="23588" y="45855"/>
                  </a:cubicBezTo>
                  <a:cubicBezTo>
                    <a:pt x="23347" y="45811"/>
                    <a:pt x="23329" y="45713"/>
                    <a:pt x="23365" y="45525"/>
                  </a:cubicBezTo>
                  <a:cubicBezTo>
                    <a:pt x="23668" y="43723"/>
                    <a:pt x="23981" y="41921"/>
                    <a:pt x="24275" y="40119"/>
                  </a:cubicBezTo>
                  <a:cubicBezTo>
                    <a:pt x="24712" y="37425"/>
                    <a:pt x="25149" y="34722"/>
                    <a:pt x="25560" y="32028"/>
                  </a:cubicBezTo>
                  <a:cubicBezTo>
                    <a:pt x="25979" y="29253"/>
                    <a:pt x="26389" y="26479"/>
                    <a:pt x="26782" y="23704"/>
                  </a:cubicBezTo>
                  <a:cubicBezTo>
                    <a:pt x="27148" y="21108"/>
                    <a:pt x="27487" y="18521"/>
                    <a:pt x="27834" y="15925"/>
                  </a:cubicBezTo>
                  <a:cubicBezTo>
                    <a:pt x="27852" y="15756"/>
                    <a:pt x="27906" y="15631"/>
                    <a:pt x="28013" y="15506"/>
                  </a:cubicBezTo>
                  <a:cubicBezTo>
                    <a:pt x="28504" y="14953"/>
                    <a:pt x="28967" y="14382"/>
                    <a:pt x="29387" y="13775"/>
                  </a:cubicBezTo>
                  <a:cubicBezTo>
                    <a:pt x="29492" y="13614"/>
                    <a:pt x="29591" y="13486"/>
                    <a:pt x="29768" y="13486"/>
                  </a:cubicBezTo>
                  <a:cubicBezTo>
                    <a:pt x="29816" y="13486"/>
                    <a:pt x="29870" y="13496"/>
                    <a:pt x="29931" y="13517"/>
                  </a:cubicBezTo>
                  <a:cubicBezTo>
                    <a:pt x="30003" y="13538"/>
                    <a:pt x="30082" y="13547"/>
                    <a:pt x="30163" y="13547"/>
                  </a:cubicBezTo>
                  <a:cubicBezTo>
                    <a:pt x="30254" y="13547"/>
                    <a:pt x="30346" y="13535"/>
                    <a:pt x="30431" y="13517"/>
                  </a:cubicBezTo>
                  <a:cubicBezTo>
                    <a:pt x="30520" y="13494"/>
                    <a:pt x="30603" y="13483"/>
                    <a:pt x="30679" y="13483"/>
                  </a:cubicBezTo>
                  <a:cubicBezTo>
                    <a:pt x="30940" y="13483"/>
                    <a:pt x="31135" y="13612"/>
                    <a:pt x="31314" y="13873"/>
                  </a:cubicBezTo>
                  <a:cubicBezTo>
                    <a:pt x="31468" y="14099"/>
                    <a:pt x="31677" y="14207"/>
                    <a:pt x="31904" y="14207"/>
                  </a:cubicBezTo>
                  <a:cubicBezTo>
                    <a:pt x="32072" y="14207"/>
                    <a:pt x="32249" y="14148"/>
                    <a:pt x="32420" y="14034"/>
                  </a:cubicBezTo>
                  <a:cubicBezTo>
                    <a:pt x="32696" y="13856"/>
                    <a:pt x="32839" y="13597"/>
                    <a:pt x="32919" y="13294"/>
                  </a:cubicBezTo>
                  <a:cubicBezTo>
                    <a:pt x="33089" y="12625"/>
                    <a:pt x="33151" y="11947"/>
                    <a:pt x="33134" y="11260"/>
                  </a:cubicBezTo>
                  <a:cubicBezTo>
                    <a:pt x="33116" y="10769"/>
                    <a:pt x="32848" y="10412"/>
                    <a:pt x="32491" y="10305"/>
                  </a:cubicBezTo>
                  <a:cubicBezTo>
                    <a:pt x="32413" y="10283"/>
                    <a:pt x="32332" y="10273"/>
                    <a:pt x="32251" y="10273"/>
                  </a:cubicBezTo>
                  <a:cubicBezTo>
                    <a:pt x="31899" y="10273"/>
                    <a:pt x="31540" y="10471"/>
                    <a:pt x="31323" y="10805"/>
                  </a:cubicBezTo>
                  <a:cubicBezTo>
                    <a:pt x="31180" y="11019"/>
                    <a:pt x="31091" y="11251"/>
                    <a:pt x="31046" y="11500"/>
                  </a:cubicBezTo>
                  <a:cubicBezTo>
                    <a:pt x="31025" y="11607"/>
                    <a:pt x="30972" y="11631"/>
                    <a:pt x="30909" y="11631"/>
                  </a:cubicBezTo>
                  <a:cubicBezTo>
                    <a:pt x="30868" y="11631"/>
                    <a:pt x="30822" y="11620"/>
                    <a:pt x="30778" y="11616"/>
                  </a:cubicBezTo>
                  <a:cubicBezTo>
                    <a:pt x="30627" y="11599"/>
                    <a:pt x="30636" y="11518"/>
                    <a:pt x="30671" y="11393"/>
                  </a:cubicBezTo>
                  <a:cubicBezTo>
                    <a:pt x="30823" y="10831"/>
                    <a:pt x="30966" y="10260"/>
                    <a:pt x="31109" y="9690"/>
                  </a:cubicBezTo>
                  <a:cubicBezTo>
                    <a:pt x="31126" y="9618"/>
                    <a:pt x="31144" y="9556"/>
                    <a:pt x="31224" y="9529"/>
                  </a:cubicBezTo>
                  <a:cubicBezTo>
                    <a:pt x="31332" y="9486"/>
                    <a:pt x="31438" y="9465"/>
                    <a:pt x="31540" y="9465"/>
                  </a:cubicBezTo>
                  <a:cubicBezTo>
                    <a:pt x="31777" y="9465"/>
                    <a:pt x="31993" y="9578"/>
                    <a:pt x="32161" y="9797"/>
                  </a:cubicBezTo>
                  <a:cubicBezTo>
                    <a:pt x="32362" y="10054"/>
                    <a:pt x="32621" y="10184"/>
                    <a:pt x="32879" y="10184"/>
                  </a:cubicBezTo>
                  <a:cubicBezTo>
                    <a:pt x="33147" y="10184"/>
                    <a:pt x="33415" y="10043"/>
                    <a:pt x="33615" y="9761"/>
                  </a:cubicBezTo>
                  <a:cubicBezTo>
                    <a:pt x="33687" y="9663"/>
                    <a:pt x="33749" y="9547"/>
                    <a:pt x="33785" y="9431"/>
                  </a:cubicBezTo>
                  <a:cubicBezTo>
                    <a:pt x="34008" y="8690"/>
                    <a:pt x="34088" y="7932"/>
                    <a:pt x="34035" y="7156"/>
                  </a:cubicBezTo>
                  <a:cubicBezTo>
                    <a:pt x="34008" y="6737"/>
                    <a:pt x="33803" y="6416"/>
                    <a:pt x="33374" y="6291"/>
                  </a:cubicBezTo>
                  <a:cubicBezTo>
                    <a:pt x="33307" y="6270"/>
                    <a:pt x="33235" y="6261"/>
                    <a:pt x="33162" y="6261"/>
                  </a:cubicBezTo>
                  <a:cubicBezTo>
                    <a:pt x="32851" y="6261"/>
                    <a:pt x="32512" y="6437"/>
                    <a:pt x="32295" y="6719"/>
                  </a:cubicBezTo>
                  <a:cubicBezTo>
                    <a:pt x="32126" y="6933"/>
                    <a:pt x="32027" y="7192"/>
                    <a:pt x="31974" y="7459"/>
                  </a:cubicBezTo>
                  <a:cubicBezTo>
                    <a:pt x="31955" y="7584"/>
                    <a:pt x="31902" y="7613"/>
                    <a:pt x="31822" y="7613"/>
                  </a:cubicBezTo>
                  <a:cubicBezTo>
                    <a:pt x="31788" y="7613"/>
                    <a:pt x="31749" y="7607"/>
                    <a:pt x="31706" y="7602"/>
                  </a:cubicBezTo>
                  <a:cubicBezTo>
                    <a:pt x="31528" y="7584"/>
                    <a:pt x="31555" y="7486"/>
                    <a:pt x="31572" y="7370"/>
                  </a:cubicBezTo>
                  <a:cubicBezTo>
                    <a:pt x="31662" y="6817"/>
                    <a:pt x="31778" y="6273"/>
                    <a:pt x="31831" y="5720"/>
                  </a:cubicBezTo>
                  <a:cubicBezTo>
                    <a:pt x="31858" y="5399"/>
                    <a:pt x="32027" y="5381"/>
                    <a:pt x="32268" y="5381"/>
                  </a:cubicBezTo>
                  <a:cubicBezTo>
                    <a:pt x="32447" y="5390"/>
                    <a:pt x="32563" y="5497"/>
                    <a:pt x="32643" y="5639"/>
                  </a:cubicBezTo>
                  <a:cubicBezTo>
                    <a:pt x="32827" y="5958"/>
                    <a:pt x="33098" y="6098"/>
                    <a:pt x="33371" y="6098"/>
                  </a:cubicBezTo>
                  <a:cubicBezTo>
                    <a:pt x="33732" y="6098"/>
                    <a:pt x="34098" y="5853"/>
                    <a:pt x="34275" y="5452"/>
                  </a:cubicBezTo>
                  <a:cubicBezTo>
                    <a:pt x="34400" y="5158"/>
                    <a:pt x="34463" y="4845"/>
                    <a:pt x="34499" y="4533"/>
                  </a:cubicBezTo>
                  <a:cubicBezTo>
                    <a:pt x="34552" y="4007"/>
                    <a:pt x="34668" y="3472"/>
                    <a:pt x="34543" y="2936"/>
                  </a:cubicBezTo>
                  <a:cubicBezTo>
                    <a:pt x="34432" y="2446"/>
                    <a:pt x="34084" y="2170"/>
                    <a:pt x="33687" y="2170"/>
                  </a:cubicBezTo>
                  <a:cubicBezTo>
                    <a:pt x="33478" y="2170"/>
                    <a:pt x="33254" y="2247"/>
                    <a:pt x="33044" y="2410"/>
                  </a:cubicBezTo>
                  <a:cubicBezTo>
                    <a:pt x="32732" y="2651"/>
                    <a:pt x="32589" y="2990"/>
                    <a:pt x="32509" y="3356"/>
                  </a:cubicBezTo>
                  <a:cubicBezTo>
                    <a:pt x="32486" y="3462"/>
                    <a:pt x="32470" y="3542"/>
                    <a:pt x="32357" y="3542"/>
                  </a:cubicBezTo>
                  <a:cubicBezTo>
                    <a:pt x="32336" y="3542"/>
                    <a:pt x="32313" y="3539"/>
                    <a:pt x="32286" y="3534"/>
                  </a:cubicBezTo>
                  <a:cubicBezTo>
                    <a:pt x="32126" y="3498"/>
                    <a:pt x="32126" y="3409"/>
                    <a:pt x="32143" y="3284"/>
                  </a:cubicBezTo>
                  <a:cubicBezTo>
                    <a:pt x="32188" y="2865"/>
                    <a:pt x="32250" y="2446"/>
                    <a:pt x="32259" y="2026"/>
                  </a:cubicBezTo>
                  <a:cubicBezTo>
                    <a:pt x="32277" y="1152"/>
                    <a:pt x="31626" y="385"/>
                    <a:pt x="30761" y="278"/>
                  </a:cubicBezTo>
                  <a:cubicBezTo>
                    <a:pt x="30092" y="189"/>
                    <a:pt x="29422" y="126"/>
                    <a:pt x="28753" y="82"/>
                  </a:cubicBezTo>
                  <a:cubicBezTo>
                    <a:pt x="27834" y="17"/>
                    <a:pt x="26914" y="0"/>
                    <a:pt x="25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5410215" y="1255612"/>
              <a:ext cx="53245" cy="53046"/>
            </a:xfrm>
            <a:custGeom>
              <a:rect b="b" l="l" r="r" t="t"/>
              <a:pathLst>
                <a:path extrusionOk="0" h="2134" w="2142">
                  <a:moveTo>
                    <a:pt x="1035" y="491"/>
                  </a:moveTo>
                  <a:cubicBezTo>
                    <a:pt x="1041" y="491"/>
                    <a:pt x="1047" y="491"/>
                    <a:pt x="1053" y="492"/>
                  </a:cubicBezTo>
                  <a:cubicBezTo>
                    <a:pt x="1392" y="500"/>
                    <a:pt x="1669" y="768"/>
                    <a:pt x="1660" y="1089"/>
                  </a:cubicBezTo>
                  <a:cubicBezTo>
                    <a:pt x="1643" y="1405"/>
                    <a:pt x="1393" y="1643"/>
                    <a:pt x="1071" y="1643"/>
                  </a:cubicBezTo>
                  <a:cubicBezTo>
                    <a:pt x="1065" y="1643"/>
                    <a:pt x="1059" y="1643"/>
                    <a:pt x="1053" y="1642"/>
                  </a:cubicBezTo>
                  <a:cubicBezTo>
                    <a:pt x="723" y="1633"/>
                    <a:pt x="474" y="1375"/>
                    <a:pt x="474" y="1062"/>
                  </a:cubicBezTo>
                  <a:cubicBezTo>
                    <a:pt x="474" y="730"/>
                    <a:pt x="706" y="491"/>
                    <a:pt x="1035" y="491"/>
                  </a:cubicBezTo>
                  <a:close/>
                  <a:moveTo>
                    <a:pt x="1027" y="1"/>
                  </a:moveTo>
                  <a:cubicBezTo>
                    <a:pt x="456" y="1"/>
                    <a:pt x="10" y="465"/>
                    <a:pt x="10" y="1054"/>
                  </a:cubicBezTo>
                  <a:cubicBezTo>
                    <a:pt x="1" y="1655"/>
                    <a:pt x="474" y="2133"/>
                    <a:pt x="1064" y="2133"/>
                  </a:cubicBezTo>
                  <a:cubicBezTo>
                    <a:pt x="1069" y="2133"/>
                    <a:pt x="1075" y="2133"/>
                    <a:pt x="1080" y="2133"/>
                  </a:cubicBezTo>
                  <a:cubicBezTo>
                    <a:pt x="1642" y="2124"/>
                    <a:pt x="2124" y="1660"/>
                    <a:pt x="2133" y="1098"/>
                  </a:cubicBezTo>
                  <a:cubicBezTo>
                    <a:pt x="2142" y="509"/>
                    <a:pt x="1633"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5438826" y="1163588"/>
              <a:ext cx="53468" cy="52797"/>
            </a:xfrm>
            <a:custGeom>
              <a:rect b="b" l="l" r="r" t="t"/>
              <a:pathLst>
                <a:path extrusionOk="0" h="2124" w="2151">
                  <a:moveTo>
                    <a:pt x="1053" y="482"/>
                  </a:moveTo>
                  <a:cubicBezTo>
                    <a:pt x="1383" y="482"/>
                    <a:pt x="1678" y="750"/>
                    <a:pt x="1678" y="1062"/>
                  </a:cubicBezTo>
                  <a:cubicBezTo>
                    <a:pt x="1687" y="1370"/>
                    <a:pt x="1401" y="1651"/>
                    <a:pt x="1086" y="1651"/>
                  </a:cubicBezTo>
                  <a:cubicBezTo>
                    <a:pt x="1081" y="1651"/>
                    <a:pt x="1076" y="1651"/>
                    <a:pt x="1071" y="1651"/>
                  </a:cubicBezTo>
                  <a:cubicBezTo>
                    <a:pt x="768" y="1651"/>
                    <a:pt x="491" y="1375"/>
                    <a:pt x="491" y="1071"/>
                  </a:cubicBezTo>
                  <a:cubicBezTo>
                    <a:pt x="482" y="741"/>
                    <a:pt x="732" y="482"/>
                    <a:pt x="1053" y="482"/>
                  </a:cubicBezTo>
                  <a:close/>
                  <a:moveTo>
                    <a:pt x="1062" y="1"/>
                  </a:moveTo>
                  <a:cubicBezTo>
                    <a:pt x="491" y="1"/>
                    <a:pt x="18" y="465"/>
                    <a:pt x="10" y="1044"/>
                  </a:cubicBezTo>
                  <a:cubicBezTo>
                    <a:pt x="1" y="1642"/>
                    <a:pt x="482" y="2124"/>
                    <a:pt x="1089" y="2124"/>
                  </a:cubicBezTo>
                  <a:cubicBezTo>
                    <a:pt x="1678" y="2124"/>
                    <a:pt x="2151" y="1651"/>
                    <a:pt x="2151" y="1071"/>
                  </a:cubicBezTo>
                  <a:cubicBezTo>
                    <a:pt x="2151" y="491"/>
                    <a:pt x="1651" y="1"/>
                    <a:pt x="1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5289357" y="1254294"/>
              <a:ext cx="53692" cy="52797"/>
            </a:xfrm>
            <a:custGeom>
              <a:rect b="b" l="l" r="r" t="t"/>
              <a:pathLst>
                <a:path extrusionOk="0" h="2124" w="2160">
                  <a:moveTo>
                    <a:pt x="1098" y="491"/>
                  </a:moveTo>
                  <a:cubicBezTo>
                    <a:pt x="1437" y="491"/>
                    <a:pt x="1669" y="714"/>
                    <a:pt x="1669" y="1062"/>
                  </a:cubicBezTo>
                  <a:cubicBezTo>
                    <a:pt x="1660" y="1387"/>
                    <a:pt x="1401" y="1651"/>
                    <a:pt x="1078" y="1651"/>
                  </a:cubicBezTo>
                  <a:cubicBezTo>
                    <a:pt x="1073" y="1651"/>
                    <a:pt x="1068" y="1651"/>
                    <a:pt x="1062" y="1651"/>
                  </a:cubicBezTo>
                  <a:cubicBezTo>
                    <a:pt x="759" y="1642"/>
                    <a:pt x="483" y="1365"/>
                    <a:pt x="483" y="1062"/>
                  </a:cubicBezTo>
                  <a:cubicBezTo>
                    <a:pt x="474" y="741"/>
                    <a:pt x="750" y="491"/>
                    <a:pt x="1098" y="491"/>
                  </a:cubicBezTo>
                  <a:close/>
                  <a:moveTo>
                    <a:pt x="1099" y="0"/>
                  </a:moveTo>
                  <a:cubicBezTo>
                    <a:pt x="518" y="0"/>
                    <a:pt x="28" y="461"/>
                    <a:pt x="19" y="1026"/>
                  </a:cubicBezTo>
                  <a:cubicBezTo>
                    <a:pt x="1" y="1633"/>
                    <a:pt x="465" y="2115"/>
                    <a:pt x="1071" y="2124"/>
                  </a:cubicBezTo>
                  <a:cubicBezTo>
                    <a:pt x="1077" y="2124"/>
                    <a:pt x="1082" y="2124"/>
                    <a:pt x="1087" y="2124"/>
                  </a:cubicBezTo>
                  <a:cubicBezTo>
                    <a:pt x="1669" y="2124"/>
                    <a:pt x="2160" y="1628"/>
                    <a:pt x="2160" y="1053"/>
                  </a:cubicBezTo>
                  <a:cubicBezTo>
                    <a:pt x="2151" y="473"/>
                    <a:pt x="1687" y="9"/>
                    <a:pt x="1116" y="0"/>
                  </a:cubicBezTo>
                  <a:cubicBezTo>
                    <a:pt x="1110" y="0"/>
                    <a:pt x="1105" y="0"/>
                    <a:pt x="1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5449913" y="1082428"/>
              <a:ext cx="53468" cy="52375"/>
            </a:xfrm>
            <a:custGeom>
              <a:rect b="b" l="l" r="r" t="t"/>
              <a:pathLst>
                <a:path extrusionOk="0" h="2107" w="2151">
                  <a:moveTo>
                    <a:pt x="1038" y="464"/>
                  </a:moveTo>
                  <a:cubicBezTo>
                    <a:pt x="1043" y="464"/>
                    <a:pt x="1048" y="464"/>
                    <a:pt x="1053" y="464"/>
                  </a:cubicBezTo>
                  <a:cubicBezTo>
                    <a:pt x="1383" y="473"/>
                    <a:pt x="1669" y="759"/>
                    <a:pt x="1669" y="1062"/>
                  </a:cubicBezTo>
                  <a:cubicBezTo>
                    <a:pt x="1660" y="1374"/>
                    <a:pt x="1383" y="1642"/>
                    <a:pt x="1071" y="1642"/>
                  </a:cubicBezTo>
                  <a:cubicBezTo>
                    <a:pt x="759" y="1642"/>
                    <a:pt x="473" y="1357"/>
                    <a:pt x="473" y="1035"/>
                  </a:cubicBezTo>
                  <a:cubicBezTo>
                    <a:pt x="473" y="728"/>
                    <a:pt x="733" y="464"/>
                    <a:pt x="1038" y="464"/>
                  </a:cubicBezTo>
                  <a:close/>
                  <a:moveTo>
                    <a:pt x="1045" y="0"/>
                  </a:moveTo>
                  <a:cubicBezTo>
                    <a:pt x="456" y="0"/>
                    <a:pt x="1" y="452"/>
                    <a:pt x="1" y="1044"/>
                  </a:cubicBezTo>
                  <a:cubicBezTo>
                    <a:pt x="1" y="1633"/>
                    <a:pt x="465" y="2106"/>
                    <a:pt x="1053" y="2106"/>
                  </a:cubicBezTo>
                  <a:cubicBezTo>
                    <a:pt x="1059" y="2106"/>
                    <a:pt x="1065" y="2106"/>
                    <a:pt x="1071" y="2106"/>
                  </a:cubicBezTo>
                  <a:cubicBezTo>
                    <a:pt x="1660" y="2106"/>
                    <a:pt x="2133" y="1654"/>
                    <a:pt x="2142" y="1071"/>
                  </a:cubicBezTo>
                  <a:cubicBezTo>
                    <a:pt x="2151" y="491"/>
                    <a:pt x="1660" y="10"/>
                    <a:pt x="1062" y="1"/>
                  </a:cubicBezTo>
                  <a:cubicBezTo>
                    <a:pt x="1057" y="1"/>
                    <a:pt x="1051" y="0"/>
                    <a:pt x="1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5296690" y="1076437"/>
              <a:ext cx="53245" cy="52822"/>
            </a:xfrm>
            <a:custGeom>
              <a:rect b="b" l="l" r="r" t="t"/>
              <a:pathLst>
                <a:path extrusionOk="0" h="2125" w="2142">
                  <a:moveTo>
                    <a:pt x="1081" y="473"/>
                  </a:moveTo>
                  <a:cubicBezTo>
                    <a:pt x="1087" y="473"/>
                    <a:pt x="1092" y="473"/>
                    <a:pt x="1098" y="474"/>
                  </a:cubicBezTo>
                  <a:cubicBezTo>
                    <a:pt x="1428" y="474"/>
                    <a:pt x="1677" y="741"/>
                    <a:pt x="1677" y="1053"/>
                  </a:cubicBezTo>
                  <a:cubicBezTo>
                    <a:pt x="1669" y="1378"/>
                    <a:pt x="1409" y="1642"/>
                    <a:pt x="1087" y="1642"/>
                  </a:cubicBezTo>
                  <a:cubicBezTo>
                    <a:pt x="1081" y="1642"/>
                    <a:pt x="1076" y="1642"/>
                    <a:pt x="1071" y="1642"/>
                  </a:cubicBezTo>
                  <a:cubicBezTo>
                    <a:pt x="750" y="1633"/>
                    <a:pt x="491" y="1375"/>
                    <a:pt x="491" y="1062"/>
                  </a:cubicBezTo>
                  <a:cubicBezTo>
                    <a:pt x="491" y="738"/>
                    <a:pt x="759" y="473"/>
                    <a:pt x="1081" y="473"/>
                  </a:cubicBezTo>
                  <a:close/>
                  <a:moveTo>
                    <a:pt x="1089" y="1"/>
                  </a:moveTo>
                  <a:cubicBezTo>
                    <a:pt x="500" y="10"/>
                    <a:pt x="9" y="474"/>
                    <a:pt x="9" y="1044"/>
                  </a:cubicBezTo>
                  <a:cubicBezTo>
                    <a:pt x="0" y="1628"/>
                    <a:pt x="491" y="2124"/>
                    <a:pt x="1073" y="2124"/>
                  </a:cubicBezTo>
                  <a:cubicBezTo>
                    <a:pt x="1078" y="2124"/>
                    <a:pt x="1083" y="2124"/>
                    <a:pt x="1089" y="2124"/>
                  </a:cubicBezTo>
                  <a:cubicBezTo>
                    <a:pt x="1677" y="2115"/>
                    <a:pt x="2141" y="1642"/>
                    <a:pt x="2141" y="1053"/>
                  </a:cubicBezTo>
                  <a:cubicBezTo>
                    <a:pt x="2141" y="456"/>
                    <a:pt x="1695"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5285603" y="1158045"/>
              <a:ext cx="53245" cy="52375"/>
            </a:xfrm>
            <a:custGeom>
              <a:rect b="b" l="l" r="r" t="t"/>
              <a:pathLst>
                <a:path extrusionOk="0" h="2107" w="2142">
                  <a:moveTo>
                    <a:pt x="1097" y="465"/>
                  </a:moveTo>
                  <a:cubicBezTo>
                    <a:pt x="1419" y="465"/>
                    <a:pt x="1686" y="732"/>
                    <a:pt x="1677" y="1044"/>
                  </a:cubicBezTo>
                  <a:cubicBezTo>
                    <a:pt x="1669" y="1369"/>
                    <a:pt x="1401" y="1633"/>
                    <a:pt x="1086" y="1633"/>
                  </a:cubicBezTo>
                  <a:cubicBezTo>
                    <a:pt x="1081" y="1633"/>
                    <a:pt x="1076" y="1633"/>
                    <a:pt x="1071" y="1633"/>
                  </a:cubicBezTo>
                  <a:cubicBezTo>
                    <a:pt x="741" y="1624"/>
                    <a:pt x="482" y="1357"/>
                    <a:pt x="491" y="1018"/>
                  </a:cubicBezTo>
                  <a:cubicBezTo>
                    <a:pt x="509" y="714"/>
                    <a:pt x="776" y="465"/>
                    <a:pt x="1097" y="465"/>
                  </a:cubicBezTo>
                  <a:close/>
                  <a:moveTo>
                    <a:pt x="1098" y="1"/>
                  </a:moveTo>
                  <a:cubicBezTo>
                    <a:pt x="499" y="1"/>
                    <a:pt x="9" y="470"/>
                    <a:pt x="0" y="1035"/>
                  </a:cubicBezTo>
                  <a:cubicBezTo>
                    <a:pt x="0" y="1624"/>
                    <a:pt x="473" y="2097"/>
                    <a:pt x="1062" y="2106"/>
                  </a:cubicBezTo>
                  <a:cubicBezTo>
                    <a:pt x="1677" y="2106"/>
                    <a:pt x="2141" y="1651"/>
                    <a:pt x="2141" y="1044"/>
                  </a:cubicBezTo>
                  <a:cubicBezTo>
                    <a:pt x="2141" y="447"/>
                    <a:pt x="1704" y="1"/>
                    <a:pt x="1115" y="1"/>
                  </a:cubicBezTo>
                  <a:cubicBezTo>
                    <a:pt x="1110" y="1"/>
                    <a:pt x="1104" y="1"/>
                    <a:pt x="1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4"/>
          <p:cNvSpPr/>
          <p:nvPr/>
        </p:nvSpPr>
        <p:spPr>
          <a:xfrm>
            <a:off x="-152977" y="3999072"/>
            <a:ext cx="866077" cy="1210056"/>
          </a:xfrm>
          <a:custGeom>
            <a:rect b="b" l="l" r="r" t="t"/>
            <a:pathLst>
              <a:path extrusionOk="0" h="41943" w="30020">
                <a:moveTo>
                  <a:pt x="22836" y="357"/>
                </a:moveTo>
                <a:cubicBezTo>
                  <a:pt x="22947" y="357"/>
                  <a:pt x="23057" y="399"/>
                  <a:pt x="23159" y="482"/>
                </a:cubicBezTo>
                <a:cubicBezTo>
                  <a:pt x="23409" y="687"/>
                  <a:pt x="23436" y="1008"/>
                  <a:pt x="23204" y="1294"/>
                </a:cubicBezTo>
                <a:cubicBezTo>
                  <a:pt x="22651" y="1954"/>
                  <a:pt x="22089" y="2614"/>
                  <a:pt x="21535" y="3265"/>
                </a:cubicBezTo>
                <a:cubicBezTo>
                  <a:pt x="18654" y="6628"/>
                  <a:pt x="15719" y="9938"/>
                  <a:pt x="12677" y="13150"/>
                </a:cubicBezTo>
                <a:cubicBezTo>
                  <a:pt x="12597" y="13239"/>
                  <a:pt x="12534" y="13355"/>
                  <a:pt x="12311" y="13399"/>
                </a:cubicBezTo>
                <a:cubicBezTo>
                  <a:pt x="12927" y="12597"/>
                  <a:pt x="13489" y="11856"/>
                  <a:pt x="14060" y="11116"/>
                </a:cubicBezTo>
                <a:cubicBezTo>
                  <a:pt x="16674" y="7735"/>
                  <a:pt x="19252" y="4327"/>
                  <a:pt x="21990" y="1044"/>
                </a:cubicBezTo>
                <a:cubicBezTo>
                  <a:pt x="22124" y="892"/>
                  <a:pt x="22249" y="732"/>
                  <a:pt x="22383" y="589"/>
                </a:cubicBezTo>
                <a:cubicBezTo>
                  <a:pt x="22527" y="434"/>
                  <a:pt x="22683" y="357"/>
                  <a:pt x="22836" y="357"/>
                </a:cubicBezTo>
                <a:close/>
                <a:moveTo>
                  <a:pt x="15844" y="12605"/>
                </a:moveTo>
                <a:cubicBezTo>
                  <a:pt x="15344" y="12980"/>
                  <a:pt x="14916" y="13301"/>
                  <a:pt x="14470" y="13614"/>
                </a:cubicBezTo>
                <a:cubicBezTo>
                  <a:pt x="14381" y="13676"/>
                  <a:pt x="14256" y="13685"/>
                  <a:pt x="14140" y="13703"/>
                </a:cubicBezTo>
                <a:cubicBezTo>
                  <a:pt x="13667" y="13756"/>
                  <a:pt x="13194" y="13801"/>
                  <a:pt x="12721" y="13854"/>
                </a:cubicBezTo>
                <a:cubicBezTo>
                  <a:pt x="12695" y="13712"/>
                  <a:pt x="12793" y="13631"/>
                  <a:pt x="12864" y="13542"/>
                </a:cubicBezTo>
                <a:cubicBezTo>
                  <a:pt x="13243" y="13046"/>
                  <a:pt x="13685" y="12700"/>
                  <a:pt x="14341" y="12700"/>
                </a:cubicBezTo>
                <a:cubicBezTo>
                  <a:pt x="14380" y="12700"/>
                  <a:pt x="14420" y="12701"/>
                  <a:pt x="14461" y="12704"/>
                </a:cubicBezTo>
                <a:cubicBezTo>
                  <a:pt x="14520" y="12707"/>
                  <a:pt x="14579" y="12709"/>
                  <a:pt x="14639" y="12709"/>
                </a:cubicBezTo>
                <a:cubicBezTo>
                  <a:pt x="15011" y="12709"/>
                  <a:pt x="15398" y="12644"/>
                  <a:pt x="15844" y="12605"/>
                </a:cubicBezTo>
                <a:close/>
                <a:moveTo>
                  <a:pt x="12320" y="13453"/>
                </a:moveTo>
                <a:lnTo>
                  <a:pt x="12320" y="13453"/>
                </a:lnTo>
                <a:cubicBezTo>
                  <a:pt x="12302" y="13970"/>
                  <a:pt x="11972" y="14452"/>
                  <a:pt x="11517" y="14604"/>
                </a:cubicBezTo>
                <a:cubicBezTo>
                  <a:pt x="11463" y="14625"/>
                  <a:pt x="11400" y="14656"/>
                  <a:pt x="11339" y="14656"/>
                </a:cubicBezTo>
                <a:cubicBezTo>
                  <a:pt x="11298" y="14656"/>
                  <a:pt x="11258" y="14643"/>
                  <a:pt x="11223" y="14604"/>
                </a:cubicBezTo>
                <a:cubicBezTo>
                  <a:pt x="11134" y="14515"/>
                  <a:pt x="11187" y="14390"/>
                  <a:pt x="11232" y="14283"/>
                </a:cubicBezTo>
                <a:cubicBezTo>
                  <a:pt x="11446" y="13828"/>
                  <a:pt x="11794" y="13542"/>
                  <a:pt x="12320" y="13453"/>
                </a:cubicBezTo>
                <a:close/>
                <a:moveTo>
                  <a:pt x="27575" y="4854"/>
                </a:moveTo>
                <a:cubicBezTo>
                  <a:pt x="27747" y="4854"/>
                  <a:pt x="27907" y="4940"/>
                  <a:pt x="28012" y="5094"/>
                </a:cubicBezTo>
                <a:cubicBezTo>
                  <a:pt x="28155" y="5299"/>
                  <a:pt x="28128" y="5594"/>
                  <a:pt x="27941" y="5781"/>
                </a:cubicBezTo>
                <a:cubicBezTo>
                  <a:pt x="27878" y="5843"/>
                  <a:pt x="27807" y="5888"/>
                  <a:pt x="27736" y="5933"/>
                </a:cubicBezTo>
                <a:cubicBezTo>
                  <a:pt x="23311" y="8894"/>
                  <a:pt x="18823" y="11749"/>
                  <a:pt x="14229" y="14443"/>
                </a:cubicBezTo>
                <a:cubicBezTo>
                  <a:pt x="14176" y="14479"/>
                  <a:pt x="14122" y="14506"/>
                  <a:pt x="14069" y="14532"/>
                </a:cubicBezTo>
                <a:cubicBezTo>
                  <a:pt x="13828" y="14952"/>
                  <a:pt x="13524" y="15300"/>
                  <a:pt x="13016" y="15389"/>
                </a:cubicBezTo>
                <a:cubicBezTo>
                  <a:pt x="12945" y="15402"/>
                  <a:pt x="12864" y="15422"/>
                  <a:pt x="12792" y="15422"/>
                </a:cubicBezTo>
                <a:cubicBezTo>
                  <a:pt x="12719" y="15422"/>
                  <a:pt x="12655" y="15402"/>
                  <a:pt x="12614" y="15335"/>
                </a:cubicBezTo>
                <a:cubicBezTo>
                  <a:pt x="12525" y="15184"/>
                  <a:pt x="12677" y="15059"/>
                  <a:pt x="12775" y="14961"/>
                </a:cubicBezTo>
                <a:cubicBezTo>
                  <a:pt x="13043" y="14675"/>
                  <a:pt x="13373" y="14523"/>
                  <a:pt x="13774" y="14515"/>
                </a:cubicBezTo>
                <a:cubicBezTo>
                  <a:pt x="13854" y="14515"/>
                  <a:pt x="13935" y="14497"/>
                  <a:pt x="14015" y="14488"/>
                </a:cubicBezTo>
                <a:cubicBezTo>
                  <a:pt x="14987" y="13765"/>
                  <a:pt x="15951" y="13034"/>
                  <a:pt x="16923" y="12320"/>
                </a:cubicBezTo>
                <a:cubicBezTo>
                  <a:pt x="20260" y="9876"/>
                  <a:pt x="23578" y="7405"/>
                  <a:pt x="27022" y="5103"/>
                </a:cubicBezTo>
                <a:cubicBezTo>
                  <a:pt x="27129" y="5040"/>
                  <a:pt x="27227" y="4960"/>
                  <a:pt x="27343" y="4907"/>
                </a:cubicBezTo>
                <a:cubicBezTo>
                  <a:pt x="27420" y="4871"/>
                  <a:pt x="27499" y="4854"/>
                  <a:pt x="27575" y="4854"/>
                </a:cubicBezTo>
                <a:close/>
                <a:moveTo>
                  <a:pt x="19800" y="12487"/>
                </a:moveTo>
                <a:cubicBezTo>
                  <a:pt x="21041" y="12487"/>
                  <a:pt x="22281" y="12521"/>
                  <a:pt x="23516" y="12632"/>
                </a:cubicBezTo>
                <a:cubicBezTo>
                  <a:pt x="25140" y="12784"/>
                  <a:pt x="26763" y="12962"/>
                  <a:pt x="28324" y="13506"/>
                </a:cubicBezTo>
                <a:cubicBezTo>
                  <a:pt x="28628" y="13614"/>
                  <a:pt x="28931" y="13738"/>
                  <a:pt x="29190" y="13935"/>
                </a:cubicBezTo>
                <a:cubicBezTo>
                  <a:pt x="29502" y="14167"/>
                  <a:pt x="29511" y="14327"/>
                  <a:pt x="29190" y="14577"/>
                </a:cubicBezTo>
                <a:cubicBezTo>
                  <a:pt x="28708" y="14952"/>
                  <a:pt x="28137" y="15157"/>
                  <a:pt x="27557" y="15353"/>
                </a:cubicBezTo>
                <a:cubicBezTo>
                  <a:pt x="25969" y="15888"/>
                  <a:pt x="24328" y="16210"/>
                  <a:pt x="22677" y="16495"/>
                </a:cubicBezTo>
                <a:cubicBezTo>
                  <a:pt x="21179" y="16754"/>
                  <a:pt x="19680" y="16950"/>
                  <a:pt x="18163" y="17102"/>
                </a:cubicBezTo>
                <a:cubicBezTo>
                  <a:pt x="16236" y="17307"/>
                  <a:pt x="14292" y="17441"/>
                  <a:pt x="12356" y="17503"/>
                </a:cubicBezTo>
                <a:cubicBezTo>
                  <a:pt x="11535" y="17525"/>
                  <a:pt x="10714" y="17540"/>
                  <a:pt x="9893" y="17540"/>
                </a:cubicBezTo>
                <a:cubicBezTo>
                  <a:pt x="8726" y="17540"/>
                  <a:pt x="7560" y="17510"/>
                  <a:pt x="6396" y="17432"/>
                </a:cubicBezTo>
                <a:cubicBezTo>
                  <a:pt x="4701" y="17316"/>
                  <a:pt x="3006" y="17173"/>
                  <a:pt x="1374" y="16682"/>
                </a:cubicBezTo>
                <a:cubicBezTo>
                  <a:pt x="1195" y="16629"/>
                  <a:pt x="1017" y="16557"/>
                  <a:pt x="848" y="16477"/>
                </a:cubicBezTo>
                <a:cubicBezTo>
                  <a:pt x="669" y="16388"/>
                  <a:pt x="437" y="16317"/>
                  <a:pt x="410" y="16102"/>
                </a:cubicBezTo>
                <a:cubicBezTo>
                  <a:pt x="393" y="15879"/>
                  <a:pt x="625" y="15781"/>
                  <a:pt x="776" y="15674"/>
                </a:cubicBezTo>
                <a:cubicBezTo>
                  <a:pt x="1017" y="15505"/>
                  <a:pt x="1285" y="15380"/>
                  <a:pt x="1552" y="15264"/>
                </a:cubicBezTo>
                <a:cubicBezTo>
                  <a:pt x="3176" y="14577"/>
                  <a:pt x="4889" y="14184"/>
                  <a:pt x="6611" y="13819"/>
                </a:cubicBezTo>
                <a:cubicBezTo>
                  <a:pt x="8074" y="13506"/>
                  <a:pt x="9555" y="13292"/>
                  <a:pt x="11035" y="13078"/>
                </a:cubicBezTo>
                <a:cubicBezTo>
                  <a:pt x="11392" y="13025"/>
                  <a:pt x="11749" y="12998"/>
                  <a:pt x="12115" y="12953"/>
                </a:cubicBezTo>
                <a:lnTo>
                  <a:pt x="12115" y="12953"/>
                </a:lnTo>
                <a:cubicBezTo>
                  <a:pt x="12088" y="13060"/>
                  <a:pt x="12008" y="13105"/>
                  <a:pt x="11919" y="13141"/>
                </a:cubicBezTo>
                <a:cubicBezTo>
                  <a:pt x="11437" y="13292"/>
                  <a:pt x="11116" y="13622"/>
                  <a:pt x="10893" y="14060"/>
                </a:cubicBezTo>
                <a:cubicBezTo>
                  <a:pt x="10830" y="14176"/>
                  <a:pt x="10750" y="14211"/>
                  <a:pt x="10634" y="14238"/>
                </a:cubicBezTo>
                <a:cubicBezTo>
                  <a:pt x="9947" y="14407"/>
                  <a:pt x="9251" y="14559"/>
                  <a:pt x="8600" y="14854"/>
                </a:cubicBezTo>
                <a:cubicBezTo>
                  <a:pt x="8448" y="14925"/>
                  <a:pt x="8297" y="15005"/>
                  <a:pt x="8163" y="15103"/>
                </a:cubicBezTo>
                <a:cubicBezTo>
                  <a:pt x="7770" y="15389"/>
                  <a:pt x="7797" y="15737"/>
                  <a:pt x="8234" y="15951"/>
                </a:cubicBezTo>
                <a:cubicBezTo>
                  <a:pt x="8725" y="16201"/>
                  <a:pt x="9269" y="16281"/>
                  <a:pt x="9813" y="16343"/>
                </a:cubicBezTo>
                <a:cubicBezTo>
                  <a:pt x="10754" y="16462"/>
                  <a:pt x="11700" y="16511"/>
                  <a:pt x="12645" y="16511"/>
                </a:cubicBezTo>
                <a:cubicBezTo>
                  <a:pt x="13546" y="16511"/>
                  <a:pt x="14447" y="16467"/>
                  <a:pt x="15344" y="16397"/>
                </a:cubicBezTo>
                <a:cubicBezTo>
                  <a:pt x="17155" y="16263"/>
                  <a:pt x="18957" y="16049"/>
                  <a:pt x="20697" y="15523"/>
                </a:cubicBezTo>
                <a:cubicBezTo>
                  <a:pt x="21027" y="15424"/>
                  <a:pt x="21357" y="15309"/>
                  <a:pt x="21643" y="15103"/>
                </a:cubicBezTo>
                <a:cubicBezTo>
                  <a:pt x="22026" y="14827"/>
                  <a:pt x="22017" y="14470"/>
                  <a:pt x="21607" y="14220"/>
                </a:cubicBezTo>
                <a:cubicBezTo>
                  <a:pt x="21072" y="13899"/>
                  <a:pt x="20456" y="13810"/>
                  <a:pt x="19840" y="13721"/>
                </a:cubicBezTo>
                <a:cubicBezTo>
                  <a:pt x="18779" y="13560"/>
                  <a:pt x="17717" y="13524"/>
                  <a:pt x="16584" y="13524"/>
                </a:cubicBezTo>
                <a:cubicBezTo>
                  <a:pt x="17137" y="13185"/>
                  <a:pt x="17628" y="12891"/>
                  <a:pt x="18119" y="12588"/>
                </a:cubicBezTo>
                <a:cubicBezTo>
                  <a:pt x="18217" y="12525"/>
                  <a:pt x="18324" y="12498"/>
                  <a:pt x="18440" y="12498"/>
                </a:cubicBezTo>
                <a:cubicBezTo>
                  <a:pt x="18893" y="12491"/>
                  <a:pt x="19347" y="12487"/>
                  <a:pt x="19800" y="12487"/>
                </a:cubicBezTo>
                <a:close/>
                <a:moveTo>
                  <a:pt x="29547" y="14854"/>
                </a:moveTo>
                <a:cubicBezTo>
                  <a:pt x="29627" y="15532"/>
                  <a:pt x="29680" y="16165"/>
                  <a:pt x="29627" y="16807"/>
                </a:cubicBezTo>
                <a:cubicBezTo>
                  <a:pt x="29609" y="17039"/>
                  <a:pt x="29404" y="17146"/>
                  <a:pt x="29225" y="17262"/>
                </a:cubicBezTo>
                <a:cubicBezTo>
                  <a:pt x="28565" y="17682"/>
                  <a:pt x="27825" y="17922"/>
                  <a:pt x="27075" y="18136"/>
                </a:cubicBezTo>
                <a:cubicBezTo>
                  <a:pt x="25086" y="18716"/>
                  <a:pt x="23052" y="19064"/>
                  <a:pt x="21009" y="19350"/>
                </a:cubicBezTo>
                <a:cubicBezTo>
                  <a:pt x="17456" y="19847"/>
                  <a:pt x="13884" y="20108"/>
                  <a:pt x="10304" y="20108"/>
                </a:cubicBezTo>
                <a:cubicBezTo>
                  <a:pt x="9641" y="20108"/>
                  <a:pt x="8978" y="20099"/>
                  <a:pt x="8314" y="20081"/>
                </a:cubicBezTo>
                <a:cubicBezTo>
                  <a:pt x="6209" y="20028"/>
                  <a:pt x="4113" y="19885"/>
                  <a:pt x="2061" y="19403"/>
                </a:cubicBezTo>
                <a:cubicBezTo>
                  <a:pt x="1704" y="19314"/>
                  <a:pt x="1356" y="19207"/>
                  <a:pt x="1017" y="19055"/>
                </a:cubicBezTo>
                <a:cubicBezTo>
                  <a:pt x="732" y="18913"/>
                  <a:pt x="526" y="18752"/>
                  <a:pt x="509" y="18377"/>
                </a:cubicBezTo>
                <a:cubicBezTo>
                  <a:pt x="473" y="17842"/>
                  <a:pt x="402" y="17316"/>
                  <a:pt x="402" y="16745"/>
                </a:cubicBezTo>
                <a:lnTo>
                  <a:pt x="402" y="16745"/>
                </a:lnTo>
                <a:cubicBezTo>
                  <a:pt x="1882" y="17414"/>
                  <a:pt x="3435" y="17574"/>
                  <a:pt x="4987" y="17726"/>
                </a:cubicBezTo>
                <a:cubicBezTo>
                  <a:pt x="6589" y="17894"/>
                  <a:pt x="8198" y="17964"/>
                  <a:pt x="9808" y="17964"/>
                </a:cubicBezTo>
                <a:cubicBezTo>
                  <a:pt x="10080" y="17964"/>
                  <a:pt x="10353" y="17962"/>
                  <a:pt x="10625" y="17958"/>
                </a:cubicBezTo>
                <a:cubicBezTo>
                  <a:pt x="13275" y="17922"/>
                  <a:pt x="15915" y="17771"/>
                  <a:pt x="18547" y="17476"/>
                </a:cubicBezTo>
                <a:cubicBezTo>
                  <a:pt x="21348" y="17164"/>
                  <a:pt x="24123" y="16772"/>
                  <a:pt x="26844" y="16013"/>
                </a:cubicBezTo>
                <a:cubicBezTo>
                  <a:pt x="27780" y="15755"/>
                  <a:pt x="28708" y="15460"/>
                  <a:pt x="29547" y="14854"/>
                </a:cubicBezTo>
                <a:close/>
                <a:moveTo>
                  <a:pt x="28521" y="35238"/>
                </a:moveTo>
                <a:cubicBezTo>
                  <a:pt x="28797" y="35390"/>
                  <a:pt x="29154" y="35515"/>
                  <a:pt x="29190" y="35845"/>
                </a:cubicBezTo>
                <a:cubicBezTo>
                  <a:pt x="29208" y="36139"/>
                  <a:pt x="28878" y="36291"/>
                  <a:pt x="28637" y="36442"/>
                </a:cubicBezTo>
                <a:cubicBezTo>
                  <a:pt x="28530" y="36514"/>
                  <a:pt x="28405" y="36576"/>
                  <a:pt x="28289" y="36648"/>
                </a:cubicBezTo>
                <a:cubicBezTo>
                  <a:pt x="28369" y="36184"/>
                  <a:pt x="28440" y="35720"/>
                  <a:pt x="28521" y="35238"/>
                </a:cubicBezTo>
                <a:close/>
                <a:moveTo>
                  <a:pt x="27058" y="18565"/>
                </a:moveTo>
                <a:lnTo>
                  <a:pt x="27049" y="18618"/>
                </a:lnTo>
                <a:cubicBezTo>
                  <a:pt x="26870" y="19974"/>
                  <a:pt x="26683" y="21321"/>
                  <a:pt x="26496" y="22677"/>
                </a:cubicBezTo>
                <a:cubicBezTo>
                  <a:pt x="26166" y="24952"/>
                  <a:pt x="25835" y="27227"/>
                  <a:pt x="25514" y="29502"/>
                </a:cubicBezTo>
                <a:cubicBezTo>
                  <a:pt x="25175" y="31910"/>
                  <a:pt x="24836" y="34310"/>
                  <a:pt x="24488" y="36710"/>
                </a:cubicBezTo>
                <a:cubicBezTo>
                  <a:pt x="24488" y="36746"/>
                  <a:pt x="24471" y="36781"/>
                  <a:pt x="24417" y="36915"/>
                </a:cubicBezTo>
                <a:cubicBezTo>
                  <a:pt x="24274" y="36300"/>
                  <a:pt x="24140" y="35773"/>
                  <a:pt x="24016" y="35247"/>
                </a:cubicBezTo>
                <a:cubicBezTo>
                  <a:pt x="22838" y="30216"/>
                  <a:pt x="21651" y="25193"/>
                  <a:pt x="20465" y="20170"/>
                </a:cubicBezTo>
                <a:cubicBezTo>
                  <a:pt x="20394" y="19876"/>
                  <a:pt x="20447" y="19814"/>
                  <a:pt x="20742" y="19778"/>
                </a:cubicBezTo>
                <a:cubicBezTo>
                  <a:pt x="22793" y="19501"/>
                  <a:pt x="24836" y="19162"/>
                  <a:pt x="26835" y="18609"/>
                </a:cubicBezTo>
                <a:cubicBezTo>
                  <a:pt x="26888" y="18591"/>
                  <a:pt x="26959" y="18591"/>
                  <a:pt x="27022" y="18583"/>
                </a:cubicBezTo>
                <a:cubicBezTo>
                  <a:pt x="27031" y="18583"/>
                  <a:pt x="27049" y="18574"/>
                  <a:pt x="27058" y="18565"/>
                </a:cubicBezTo>
                <a:close/>
                <a:moveTo>
                  <a:pt x="28732" y="17982"/>
                </a:moveTo>
                <a:cubicBezTo>
                  <a:pt x="28809" y="17982"/>
                  <a:pt x="28839" y="18044"/>
                  <a:pt x="28851" y="18172"/>
                </a:cubicBezTo>
                <a:cubicBezTo>
                  <a:pt x="28904" y="18957"/>
                  <a:pt x="28993" y="19742"/>
                  <a:pt x="29029" y="20527"/>
                </a:cubicBezTo>
                <a:cubicBezTo>
                  <a:pt x="29074" y="21589"/>
                  <a:pt x="29127" y="22650"/>
                  <a:pt x="29092" y="23650"/>
                </a:cubicBezTo>
                <a:cubicBezTo>
                  <a:pt x="29047" y="26139"/>
                  <a:pt x="28886" y="28565"/>
                  <a:pt x="28628" y="30974"/>
                </a:cubicBezTo>
                <a:cubicBezTo>
                  <a:pt x="28440" y="32713"/>
                  <a:pt x="28208" y="34444"/>
                  <a:pt x="27976" y="36166"/>
                </a:cubicBezTo>
                <a:cubicBezTo>
                  <a:pt x="27905" y="36656"/>
                  <a:pt x="27736" y="36995"/>
                  <a:pt x="27200" y="37138"/>
                </a:cubicBezTo>
                <a:cubicBezTo>
                  <a:pt x="26478" y="37334"/>
                  <a:pt x="25755" y="37549"/>
                  <a:pt x="25024" y="37736"/>
                </a:cubicBezTo>
                <a:cubicBezTo>
                  <a:pt x="24957" y="37753"/>
                  <a:pt x="24905" y="37761"/>
                  <a:pt x="24864" y="37761"/>
                </a:cubicBezTo>
                <a:cubicBezTo>
                  <a:pt x="24716" y="37761"/>
                  <a:pt x="24726" y="37651"/>
                  <a:pt x="24747" y="37468"/>
                </a:cubicBezTo>
                <a:cubicBezTo>
                  <a:pt x="24934" y="36228"/>
                  <a:pt x="25113" y="34979"/>
                  <a:pt x="25291" y="33730"/>
                </a:cubicBezTo>
                <a:cubicBezTo>
                  <a:pt x="25595" y="31589"/>
                  <a:pt x="25898" y="29448"/>
                  <a:pt x="26201" y="27307"/>
                </a:cubicBezTo>
                <a:cubicBezTo>
                  <a:pt x="26531" y="25032"/>
                  <a:pt x="26852" y="22749"/>
                  <a:pt x="27183" y="20474"/>
                </a:cubicBezTo>
                <a:cubicBezTo>
                  <a:pt x="27263" y="19867"/>
                  <a:pt x="27361" y="19269"/>
                  <a:pt x="27432" y="18663"/>
                </a:cubicBezTo>
                <a:cubicBezTo>
                  <a:pt x="27459" y="18484"/>
                  <a:pt x="27530" y="18395"/>
                  <a:pt x="27709" y="18342"/>
                </a:cubicBezTo>
                <a:cubicBezTo>
                  <a:pt x="28003" y="18252"/>
                  <a:pt x="28307" y="18145"/>
                  <a:pt x="28592" y="18021"/>
                </a:cubicBezTo>
                <a:cubicBezTo>
                  <a:pt x="28651" y="17995"/>
                  <a:pt x="28697" y="17982"/>
                  <a:pt x="28732" y="17982"/>
                </a:cubicBezTo>
                <a:close/>
                <a:moveTo>
                  <a:pt x="19249" y="19973"/>
                </a:moveTo>
                <a:cubicBezTo>
                  <a:pt x="19436" y="19973"/>
                  <a:pt x="19426" y="20052"/>
                  <a:pt x="19386" y="20376"/>
                </a:cubicBezTo>
                <a:cubicBezTo>
                  <a:pt x="18931" y="23587"/>
                  <a:pt x="18467" y="26799"/>
                  <a:pt x="18021" y="30010"/>
                </a:cubicBezTo>
                <a:cubicBezTo>
                  <a:pt x="17646" y="32615"/>
                  <a:pt x="17289" y="35211"/>
                  <a:pt x="16923" y="37807"/>
                </a:cubicBezTo>
                <a:cubicBezTo>
                  <a:pt x="16914" y="37843"/>
                  <a:pt x="16905" y="37870"/>
                  <a:pt x="16897" y="37896"/>
                </a:cubicBezTo>
                <a:cubicBezTo>
                  <a:pt x="16879" y="37905"/>
                  <a:pt x="16852" y="37905"/>
                  <a:pt x="16834" y="37914"/>
                </a:cubicBezTo>
                <a:cubicBezTo>
                  <a:pt x="16656" y="37263"/>
                  <a:pt x="16477" y="36612"/>
                  <a:pt x="16308" y="35952"/>
                </a:cubicBezTo>
                <a:cubicBezTo>
                  <a:pt x="14970" y="30920"/>
                  <a:pt x="13640" y="25880"/>
                  <a:pt x="12293" y="20840"/>
                </a:cubicBezTo>
                <a:cubicBezTo>
                  <a:pt x="12222" y="20563"/>
                  <a:pt x="12231" y="20465"/>
                  <a:pt x="12561" y="20456"/>
                </a:cubicBezTo>
                <a:cubicBezTo>
                  <a:pt x="14702" y="20393"/>
                  <a:pt x="16843" y="20242"/>
                  <a:pt x="18975" y="19992"/>
                </a:cubicBezTo>
                <a:lnTo>
                  <a:pt x="19002" y="19992"/>
                </a:lnTo>
                <a:cubicBezTo>
                  <a:pt x="19109" y="19981"/>
                  <a:pt x="19189" y="19973"/>
                  <a:pt x="19249" y="19973"/>
                </a:cubicBezTo>
                <a:close/>
                <a:moveTo>
                  <a:pt x="3292" y="20054"/>
                </a:moveTo>
                <a:lnTo>
                  <a:pt x="3292" y="20054"/>
                </a:lnTo>
                <a:cubicBezTo>
                  <a:pt x="4068" y="20153"/>
                  <a:pt x="4800" y="20242"/>
                  <a:pt x="5540" y="20313"/>
                </a:cubicBezTo>
                <a:cubicBezTo>
                  <a:pt x="7097" y="20444"/>
                  <a:pt x="8660" y="20495"/>
                  <a:pt x="10224" y="20495"/>
                </a:cubicBezTo>
                <a:cubicBezTo>
                  <a:pt x="10471" y="20495"/>
                  <a:pt x="10717" y="20494"/>
                  <a:pt x="10964" y="20492"/>
                </a:cubicBezTo>
                <a:cubicBezTo>
                  <a:pt x="11014" y="20490"/>
                  <a:pt x="11057" y="20489"/>
                  <a:pt x="11094" y="20489"/>
                </a:cubicBezTo>
                <a:cubicBezTo>
                  <a:pt x="11344" y="20489"/>
                  <a:pt x="11331" y="20535"/>
                  <a:pt x="11276" y="20884"/>
                </a:cubicBezTo>
                <a:cubicBezTo>
                  <a:pt x="10928" y="23266"/>
                  <a:pt x="10589" y="25648"/>
                  <a:pt x="10241" y="28021"/>
                </a:cubicBezTo>
                <a:cubicBezTo>
                  <a:pt x="9894" y="30394"/>
                  <a:pt x="9546" y="32758"/>
                  <a:pt x="9198" y="35131"/>
                </a:cubicBezTo>
                <a:cubicBezTo>
                  <a:pt x="9055" y="36094"/>
                  <a:pt x="8912" y="37058"/>
                  <a:pt x="8707" y="38048"/>
                </a:cubicBezTo>
                <a:cubicBezTo>
                  <a:pt x="6905" y="32062"/>
                  <a:pt x="5103" y="26067"/>
                  <a:pt x="3292" y="20054"/>
                </a:cubicBezTo>
                <a:close/>
                <a:moveTo>
                  <a:pt x="4421" y="36844"/>
                </a:moveTo>
                <a:cubicBezTo>
                  <a:pt x="4511" y="36844"/>
                  <a:pt x="4557" y="36970"/>
                  <a:pt x="4639" y="37245"/>
                </a:cubicBezTo>
                <a:cubicBezTo>
                  <a:pt x="4746" y="37575"/>
                  <a:pt x="4889" y="37879"/>
                  <a:pt x="5121" y="38182"/>
                </a:cubicBezTo>
                <a:cubicBezTo>
                  <a:pt x="4746" y="38075"/>
                  <a:pt x="4407" y="37959"/>
                  <a:pt x="4104" y="37754"/>
                </a:cubicBezTo>
                <a:cubicBezTo>
                  <a:pt x="3747" y="37531"/>
                  <a:pt x="3738" y="37379"/>
                  <a:pt x="4041" y="37103"/>
                </a:cubicBezTo>
                <a:cubicBezTo>
                  <a:pt x="4234" y="36935"/>
                  <a:pt x="4343" y="36844"/>
                  <a:pt x="4421" y="36844"/>
                </a:cubicBezTo>
                <a:close/>
                <a:moveTo>
                  <a:pt x="1593" y="19687"/>
                </a:moveTo>
                <a:cubicBezTo>
                  <a:pt x="1647" y="19687"/>
                  <a:pt x="1719" y="19706"/>
                  <a:pt x="1802" y="19733"/>
                </a:cubicBezTo>
                <a:cubicBezTo>
                  <a:pt x="2052" y="19805"/>
                  <a:pt x="2311" y="19885"/>
                  <a:pt x="2569" y="19912"/>
                </a:cubicBezTo>
                <a:cubicBezTo>
                  <a:pt x="2819" y="19930"/>
                  <a:pt x="2917" y="20054"/>
                  <a:pt x="2989" y="20286"/>
                </a:cubicBezTo>
                <a:cubicBezTo>
                  <a:pt x="4345" y="24827"/>
                  <a:pt x="5710" y="29368"/>
                  <a:pt x="7083" y="33909"/>
                </a:cubicBezTo>
                <a:cubicBezTo>
                  <a:pt x="7538" y="35443"/>
                  <a:pt x="8002" y="36978"/>
                  <a:pt x="8466" y="38512"/>
                </a:cubicBezTo>
                <a:cubicBezTo>
                  <a:pt x="8526" y="38700"/>
                  <a:pt x="8536" y="38799"/>
                  <a:pt x="8372" y="38799"/>
                </a:cubicBezTo>
                <a:cubicBezTo>
                  <a:pt x="8341" y="38799"/>
                  <a:pt x="8305" y="38796"/>
                  <a:pt x="8261" y="38789"/>
                </a:cubicBezTo>
                <a:cubicBezTo>
                  <a:pt x="7628" y="38690"/>
                  <a:pt x="6985" y="38637"/>
                  <a:pt x="6361" y="38512"/>
                </a:cubicBezTo>
                <a:cubicBezTo>
                  <a:pt x="5594" y="38360"/>
                  <a:pt x="5228" y="37789"/>
                  <a:pt x="5023" y="37103"/>
                </a:cubicBezTo>
                <a:cubicBezTo>
                  <a:pt x="4470" y="35283"/>
                  <a:pt x="3988" y="33454"/>
                  <a:pt x="3551" y="31607"/>
                </a:cubicBezTo>
                <a:cubicBezTo>
                  <a:pt x="2855" y="28628"/>
                  <a:pt x="2302" y="25630"/>
                  <a:pt x="1865" y="22606"/>
                </a:cubicBezTo>
                <a:cubicBezTo>
                  <a:pt x="1740" y="21723"/>
                  <a:pt x="1633" y="20831"/>
                  <a:pt x="1508" y="19858"/>
                </a:cubicBezTo>
                <a:cubicBezTo>
                  <a:pt x="1470" y="19733"/>
                  <a:pt x="1508" y="19687"/>
                  <a:pt x="1593" y="19687"/>
                </a:cubicBezTo>
                <a:close/>
                <a:moveTo>
                  <a:pt x="19939" y="19894"/>
                </a:moveTo>
                <a:cubicBezTo>
                  <a:pt x="20055" y="19894"/>
                  <a:pt x="20055" y="20001"/>
                  <a:pt x="20072" y="20072"/>
                </a:cubicBezTo>
                <a:cubicBezTo>
                  <a:pt x="20242" y="20768"/>
                  <a:pt x="20403" y="21464"/>
                  <a:pt x="20563" y="22160"/>
                </a:cubicBezTo>
                <a:cubicBezTo>
                  <a:pt x="21776" y="27307"/>
                  <a:pt x="22981" y="32455"/>
                  <a:pt x="24203" y="37602"/>
                </a:cubicBezTo>
                <a:cubicBezTo>
                  <a:pt x="24256" y="37861"/>
                  <a:pt x="24185" y="37923"/>
                  <a:pt x="23962" y="37959"/>
                </a:cubicBezTo>
                <a:cubicBezTo>
                  <a:pt x="21892" y="38360"/>
                  <a:pt x="19796" y="38628"/>
                  <a:pt x="17691" y="38798"/>
                </a:cubicBezTo>
                <a:cubicBezTo>
                  <a:pt x="17581" y="38805"/>
                  <a:pt x="17495" y="38811"/>
                  <a:pt x="17426" y="38811"/>
                </a:cubicBezTo>
                <a:cubicBezTo>
                  <a:pt x="17159" y="38811"/>
                  <a:pt x="17172" y="38722"/>
                  <a:pt x="17236" y="38289"/>
                </a:cubicBezTo>
                <a:cubicBezTo>
                  <a:pt x="17842" y="33962"/>
                  <a:pt x="18458" y="29636"/>
                  <a:pt x="19064" y="25309"/>
                </a:cubicBezTo>
                <a:cubicBezTo>
                  <a:pt x="19305" y="23605"/>
                  <a:pt x="19537" y="21901"/>
                  <a:pt x="19778" y="20188"/>
                </a:cubicBezTo>
                <a:cubicBezTo>
                  <a:pt x="19778" y="20153"/>
                  <a:pt x="19787" y="20108"/>
                  <a:pt x="19796" y="20072"/>
                </a:cubicBezTo>
                <a:cubicBezTo>
                  <a:pt x="19814" y="19983"/>
                  <a:pt x="19823" y="19894"/>
                  <a:pt x="19939" y="19894"/>
                </a:cubicBezTo>
                <a:close/>
                <a:moveTo>
                  <a:pt x="11794" y="20402"/>
                </a:moveTo>
                <a:cubicBezTo>
                  <a:pt x="11919" y="20857"/>
                  <a:pt x="12026" y="21223"/>
                  <a:pt x="12124" y="21598"/>
                </a:cubicBezTo>
                <a:cubicBezTo>
                  <a:pt x="13614" y="27227"/>
                  <a:pt x="15103" y="32856"/>
                  <a:pt x="16602" y="38485"/>
                </a:cubicBezTo>
                <a:cubicBezTo>
                  <a:pt x="16700" y="38887"/>
                  <a:pt x="16700" y="38887"/>
                  <a:pt x="16281" y="38905"/>
                </a:cubicBezTo>
                <a:cubicBezTo>
                  <a:pt x="15108" y="38970"/>
                  <a:pt x="13936" y="39006"/>
                  <a:pt x="12765" y="39006"/>
                </a:cubicBezTo>
                <a:cubicBezTo>
                  <a:pt x="11708" y="39006"/>
                  <a:pt x="10653" y="38977"/>
                  <a:pt x="9599" y="38913"/>
                </a:cubicBezTo>
                <a:cubicBezTo>
                  <a:pt x="9037" y="38878"/>
                  <a:pt x="9028" y="38878"/>
                  <a:pt x="9100" y="38343"/>
                </a:cubicBezTo>
                <a:cubicBezTo>
                  <a:pt x="9474" y="35809"/>
                  <a:pt x="9849" y="33275"/>
                  <a:pt x="10215" y="30742"/>
                </a:cubicBezTo>
                <a:cubicBezTo>
                  <a:pt x="10580" y="28235"/>
                  <a:pt x="10946" y="25728"/>
                  <a:pt x="11312" y="23221"/>
                </a:cubicBezTo>
                <a:cubicBezTo>
                  <a:pt x="11446" y="22338"/>
                  <a:pt x="11571" y="21455"/>
                  <a:pt x="11704" y="20572"/>
                </a:cubicBezTo>
                <a:cubicBezTo>
                  <a:pt x="11704" y="20545"/>
                  <a:pt x="11722" y="20527"/>
                  <a:pt x="11794" y="20402"/>
                </a:cubicBezTo>
                <a:close/>
                <a:moveTo>
                  <a:pt x="29324" y="36496"/>
                </a:moveTo>
                <a:cubicBezTo>
                  <a:pt x="29377" y="37165"/>
                  <a:pt x="29431" y="37772"/>
                  <a:pt x="29404" y="38378"/>
                </a:cubicBezTo>
                <a:cubicBezTo>
                  <a:pt x="29404" y="38601"/>
                  <a:pt x="29243" y="38735"/>
                  <a:pt x="29083" y="38851"/>
                </a:cubicBezTo>
                <a:cubicBezTo>
                  <a:pt x="28574" y="39235"/>
                  <a:pt x="27976" y="39458"/>
                  <a:pt x="27379" y="39663"/>
                </a:cubicBezTo>
                <a:cubicBezTo>
                  <a:pt x="25639" y="40252"/>
                  <a:pt x="23828" y="40582"/>
                  <a:pt x="22017" y="40867"/>
                </a:cubicBezTo>
                <a:cubicBezTo>
                  <a:pt x="20046" y="41170"/>
                  <a:pt x="18056" y="41358"/>
                  <a:pt x="16067" y="41465"/>
                </a:cubicBezTo>
                <a:cubicBezTo>
                  <a:pt x="15032" y="41523"/>
                  <a:pt x="13997" y="41556"/>
                  <a:pt x="12962" y="41556"/>
                </a:cubicBezTo>
                <a:cubicBezTo>
                  <a:pt x="11928" y="41556"/>
                  <a:pt x="10893" y="41523"/>
                  <a:pt x="9858" y="41447"/>
                </a:cubicBezTo>
                <a:cubicBezTo>
                  <a:pt x="8359" y="41340"/>
                  <a:pt x="6860" y="41188"/>
                  <a:pt x="5406" y="40796"/>
                </a:cubicBezTo>
                <a:cubicBezTo>
                  <a:pt x="5014" y="40689"/>
                  <a:pt x="4621" y="40564"/>
                  <a:pt x="4273" y="40341"/>
                </a:cubicBezTo>
                <a:cubicBezTo>
                  <a:pt x="4104" y="40234"/>
                  <a:pt x="3979" y="40100"/>
                  <a:pt x="3961" y="39895"/>
                </a:cubicBezTo>
                <a:cubicBezTo>
                  <a:pt x="3907" y="39306"/>
                  <a:pt x="3854" y="38726"/>
                  <a:pt x="3800" y="38120"/>
                </a:cubicBezTo>
                <a:lnTo>
                  <a:pt x="3800" y="38120"/>
                </a:lnTo>
                <a:cubicBezTo>
                  <a:pt x="5504" y="38940"/>
                  <a:pt x="7315" y="39083"/>
                  <a:pt x="9126" y="39252"/>
                </a:cubicBezTo>
                <a:cubicBezTo>
                  <a:pt x="10276" y="39358"/>
                  <a:pt x="11428" y="39398"/>
                  <a:pt x="12582" y="39398"/>
                </a:cubicBezTo>
                <a:cubicBezTo>
                  <a:pt x="13371" y="39398"/>
                  <a:pt x="14162" y="39380"/>
                  <a:pt x="14952" y="39351"/>
                </a:cubicBezTo>
                <a:cubicBezTo>
                  <a:pt x="17013" y="39288"/>
                  <a:pt x="19064" y="39101"/>
                  <a:pt x="21098" y="38815"/>
                </a:cubicBezTo>
                <a:cubicBezTo>
                  <a:pt x="23079" y="38539"/>
                  <a:pt x="25041" y="38200"/>
                  <a:pt x="26951" y="37602"/>
                </a:cubicBezTo>
                <a:cubicBezTo>
                  <a:pt x="27771" y="37352"/>
                  <a:pt x="28583" y="37058"/>
                  <a:pt x="29324" y="36496"/>
                </a:cubicBezTo>
                <a:close/>
                <a:moveTo>
                  <a:pt x="22811" y="0"/>
                </a:moveTo>
                <a:cubicBezTo>
                  <a:pt x="22542" y="0"/>
                  <a:pt x="22298" y="108"/>
                  <a:pt x="22098" y="348"/>
                </a:cubicBezTo>
                <a:cubicBezTo>
                  <a:pt x="21188" y="1410"/>
                  <a:pt x="20304" y="2498"/>
                  <a:pt x="19439" y="3586"/>
                </a:cubicBezTo>
                <a:cubicBezTo>
                  <a:pt x="17155" y="6450"/>
                  <a:pt x="14943" y="9358"/>
                  <a:pt x="12713" y="12258"/>
                </a:cubicBezTo>
                <a:cubicBezTo>
                  <a:pt x="12614" y="12400"/>
                  <a:pt x="12516" y="12516"/>
                  <a:pt x="12320" y="12534"/>
                </a:cubicBezTo>
                <a:cubicBezTo>
                  <a:pt x="10946" y="12668"/>
                  <a:pt x="9590" y="12864"/>
                  <a:pt x="8234" y="13105"/>
                </a:cubicBezTo>
                <a:cubicBezTo>
                  <a:pt x="6147" y="13471"/>
                  <a:pt x="4068" y="13908"/>
                  <a:pt x="2070" y="14622"/>
                </a:cubicBezTo>
                <a:cubicBezTo>
                  <a:pt x="1472" y="14836"/>
                  <a:pt x="892" y="15077"/>
                  <a:pt x="384" y="15460"/>
                </a:cubicBezTo>
                <a:cubicBezTo>
                  <a:pt x="178" y="15612"/>
                  <a:pt x="0" y="15790"/>
                  <a:pt x="9" y="16076"/>
                </a:cubicBezTo>
                <a:cubicBezTo>
                  <a:pt x="18" y="16843"/>
                  <a:pt x="45" y="17610"/>
                  <a:pt x="116" y="18377"/>
                </a:cubicBezTo>
                <a:cubicBezTo>
                  <a:pt x="161" y="18904"/>
                  <a:pt x="402" y="19225"/>
                  <a:pt x="865" y="19394"/>
                </a:cubicBezTo>
                <a:cubicBezTo>
                  <a:pt x="1080" y="19484"/>
                  <a:pt x="1133" y="19617"/>
                  <a:pt x="1151" y="19823"/>
                </a:cubicBezTo>
                <a:cubicBezTo>
                  <a:pt x="1285" y="21170"/>
                  <a:pt x="1472" y="22517"/>
                  <a:pt x="1677" y="23855"/>
                </a:cubicBezTo>
                <a:cubicBezTo>
                  <a:pt x="2293" y="27878"/>
                  <a:pt x="3149" y="31857"/>
                  <a:pt x="4246" y="35782"/>
                </a:cubicBezTo>
                <a:cubicBezTo>
                  <a:pt x="4407" y="36335"/>
                  <a:pt x="4398" y="36335"/>
                  <a:pt x="3952" y="36665"/>
                </a:cubicBezTo>
                <a:cubicBezTo>
                  <a:pt x="3667" y="36879"/>
                  <a:pt x="3390" y="37111"/>
                  <a:pt x="3408" y="37531"/>
                </a:cubicBezTo>
                <a:cubicBezTo>
                  <a:pt x="3435" y="38128"/>
                  <a:pt x="3497" y="38726"/>
                  <a:pt x="3488" y="39324"/>
                </a:cubicBezTo>
                <a:cubicBezTo>
                  <a:pt x="3479" y="40234"/>
                  <a:pt x="3907" y="40760"/>
                  <a:pt x="4764" y="41010"/>
                </a:cubicBezTo>
                <a:cubicBezTo>
                  <a:pt x="5317" y="41179"/>
                  <a:pt x="5870" y="41331"/>
                  <a:pt x="6432" y="41438"/>
                </a:cubicBezTo>
                <a:cubicBezTo>
                  <a:pt x="8163" y="41768"/>
                  <a:pt x="9902" y="41875"/>
                  <a:pt x="11660" y="41920"/>
                </a:cubicBezTo>
                <a:cubicBezTo>
                  <a:pt x="12169" y="41935"/>
                  <a:pt x="12678" y="41942"/>
                  <a:pt x="13188" y="41942"/>
                </a:cubicBezTo>
                <a:cubicBezTo>
                  <a:pt x="14498" y="41942"/>
                  <a:pt x="15806" y="41894"/>
                  <a:pt x="17111" y="41804"/>
                </a:cubicBezTo>
                <a:cubicBezTo>
                  <a:pt x="18779" y="41688"/>
                  <a:pt x="20438" y="41509"/>
                  <a:pt x="22080" y="41260"/>
                </a:cubicBezTo>
                <a:cubicBezTo>
                  <a:pt x="23864" y="40983"/>
                  <a:pt x="25630" y="40644"/>
                  <a:pt x="27343" y="40091"/>
                </a:cubicBezTo>
                <a:cubicBezTo>
                  <a:pt x="27994" y="39886"/>
                  <a:pt x="28646" y="39636"/>
                  <a:pt x="29225" y="39244"/>
                </a:cubicBezTo>
                <a:cubicBezTo>
                  <a:pt x="29609" y="38976"/>
                  <a:pt x="29832" y="38646"/>
                  <a:pt x="29814" y="38146"/>
                </a:cubicBezTo>
                <a:cubicBezTo>
                  <a:pt x="29787" y="37620"/>
                  <a:pt x="29761" y="37094"/>
                  <a:pt x="29734" y="36567"/>
                </a:cubicBezTo>
                <a:cubicBezTo>
                  <a:pt x="29698" y="35800"/>
                  <a:pt x="29466" y="35149"/>
                  <a:pt x="28663" y="34854"/>
                </a:cubicBezTo>
                <a:cubicBezTo>
                  <a:pt x="28556" y="34810"/>
                  <a:pt x="28539" y="34738"/>
                  <a:pt x="28556" y="34631"/>
                </a:cubicBezTo>
                <a:cubicBezTo>
                  <a:pt x="28601" y="34301"/>
                  <a:pt x="28646" y="33962"/>
                  <a:pt x="28690" y="33632"/>
                </a:cubicBezTo>
                <a:cubicBezTo>
                  <a:pt x="29083" y="30599"/>
                  <a:pt x="29359" y="27548"/>
                  <a:pt x="29440" y="24488"/>
                </a:cubicBezTo>
                <a:cubicBezTo>
                  <a:pt x="29493" y="22365"/>
                  <a:pt x="29448" y="20242"/>
                  <a:pt x="29199" y="18128"/>
                </a:cubicBezTo>
                <a:cubicBezTo>
                  <a:pt x="29172" y="17869"/>
                  <a:pt x="29199" y="17708"/>
                  <a:pt x="29440" y="17574"/>
                </a:cubicBezTo>
                <a:cubicBezTo>
                  <a:pt x="29707" y="17432"/>
                  <a:pt x="29984" y="17235"/>
                  <a:pt x="29993" y="16888"/>
                </a:cubicBezTo>
                <a:cubicBezTo>
                  <a:pt x="30019" y="15995"/>
                  <a:pt x="30019" y="15103"/>
                  <a:pt x="29859" y="14220"/>
                </a:cubicBezTo>
                <a:cubicBezTo>
                  <a:pt x="29805" y="13970"/>
                  <a:pt x="29663" y="13774"/>
                  <a:pt x="29466" y="13631"/>
                </a:cubicBezTo>
                <a:cubicBezTo>
                  <a:pt x="29234" y="13462"/>
                  <a:pt x="28985" y="13328"/>
                  <a:pt x="28717" y="13221"/>
                </a:cubicBezTo>
                <a:cubicBezTo>
                  <a:pt x="27861" y="12873"/>
                  <a:pt x="26959" y="12686"/>
                  <a:pt x="26041" y="12534"/>
                </a:cubicBezTo>
                <a:cubicBezTo>
                  <a:pt x="23941" y="12195"/>
                  <a:pt x="21818" y="12086"/>
                  <a:pt x="19694" y="12086"/>
                </a:cubicBezTo>
                <a:cubicBezTo>
                  <a:pt x="19526" y="12086"/>
                  <a:pt x="19358" y="12087"/>
                  <a:pt x="19189" y="12088"/>
                </a:cubicBezTo>
                <a:cubicBezTo>
                  <a:pt x="19152" y="12088"/>
                  <a:pt x="19110" y="12103"/>
                  <a:pt x="19069" y="12103"/>
                </a:cubicBezTo>
                <a:cubicBezTo>
                  <a:pt x="19032" y="12103"/>
                  <a:pt x="18996" y="12090"/>
                  <a:pt x="18966" y="12043"/>
                </a:cubicBezTo>
                <a:cubicBezTo>
                  <a:pt x="19020" y="11999"/>
                  <a:pt x="19064" y="11963"/>
                  <a:pt x="19118" y="11936"/>
                </a:cubicBezTo>
                <a:cubicBezTo>
                  <a:pt x="20902" y="10803"/>
                  <a:pt x="22686" y="9679"/>
                  <a:pt x="24462" y="8537"/>
                </a:cubicBezTo>
                <a:cubicBezTo>
                  <a:pt x="25666" y="7770"/>
                  <a:pt x="26852" y="6976"/>
                  <a:pt x="28039" y="6182"/>
                </a:cubicBezTo>
                <a:cubicBezTo>
                  <a:pt x="28512" y="5861"/>
                  <a:pt x="28610" y="5317"/>
                  <a:pt x="28324" y="4880"/>
                </a:cubicBezTo>
                <a:cubicBezTo>
                  <a:pt x="28149" y="4622"/>
                  <a:pt x="27881" y="4485"/>
                  <a:pt x="27592" y="4485"/>
                </a:cubicBezTo>
                <a:cubicBezTo>
                  <a:pt x="27411" y="4485"/>
                  <a:pt x="27221" y="4538"/>
                  <a:pt x="27040" y="4648"/>
                </a:cubicBezTo>
                <a:cubicBezTo>
                  <a:pt x="26799" y="4800"/>
                  <a:pt x="26567" y="4960"/>
                  <a:pt x="26326" y="5121"/>
                </a:cubicBezTo>
                <a:cubicBezTo>
                  <a:pt x="23079" y="7315"/>
                  <a:pt x="19939" y="9653"/>
                  <a:pt x="16772" y="11963"/>
                </a:cubicBezTo>
                <a:cubicBezTo>
                  <a:pt x="16656" y="12043"/>
                  <a:pt x="16558" y="12159"/>
                  <a:pt x="16397" y="12168"/>
                </a:cubicBezTo>
                <a:cubicBezTo>
                  <a:pt x="15603" y="12222"/>
                  <a:pt x="14800" y="12284"/>
                  <a:pt x="13962" y="12347"/>
                </a:cubicBezTo>
                <a:cubicBezTo>
                  <a:pt x="15130" y="11062"/>
                  <a:pt x="16272" y="9822"/>
                  <a:pt x="17396" y="8564"/>
                </a:cubicBezTo>
                <a:cubicBezTo>
                  <a:pt x="19448" y="6280"/>
                  <a:pt x="21464" y="3943"/>
                  <a:pt x="23445" y="1588"/>
                </a:cubicBezTo>
                <a:cubicBezTo>
                  <a:pt x="23659" y="1338"/>
                  <a:pt x="23784" y="1071"/>
                  <a:pt x="23721" y="749"/>
                </a:cubicBezTo>
                <a:cubicBezTo>
                  <a:pt x="23659" y="402"/>
                  <a:pt x="23462" y="143"/>
                  <a:pt x="23123" y="45"/>
                </a:cubicBezTo>
                <a:cubicBezTo>
                  <a:pt x="23016" y="15"/>
                  <a:pt x="22912" y="0"/>
                  <a:pt x="2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6" name="Shape 106"/>
        <p:cNvGrpSpPr/>
        <p:nvPr/>
      </p:nvGrpSpPr>
      <p:grpSpPr>
        <a:xfrm>
          <a:off x="0" y="0"/>
          <a:ext cx="0" cy="0"/>
          <a:chOff x="0" y="0"/>
          <a:chExt cx="0" cy="0"/>
        </a:xfrm>
      </p:grpSpPr>
      <p:pic>
        <p:nvPicPr>
          <p:cNvPr id="107" name="Google Shape;107;p5"/>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108" name="Google Shape;108;p5"/>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9" name="Google Shape;109;p5"/>
          <p:cNvSpPr txBox="1"/>
          <p:nvPr>
            <p:ph idx="1" type="subTitle"/>
          </p:nvPr>
        </p:nvSpPr>
        <p:spPr>
          <a:xfrm>
            <a:off x="799850" y="2890973"/>
            <a:ext cx="3607200" cy="143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0" name="Google Shape;110;p5"/>
          <p:cNvSpPr txBox="1"/>
          <p:nvPr>
            <p:ph idx="2" type="subTitle"/>
          </p:nvPr>
        </p:nvSpPr>
        <p:spPr>
          <a:xfrm>
            <a:off x="4736975" y="2890850"/>
            <a:ext cx="3607200" cy="143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1" name="Google Shape;111;p5"/>
          <p:cNvSpPr txBox="1"/>
          <p:nvPr>
            <p:ph idx="3" type="subTitle"/>
          </p:nvPr>
        </p:nvSpPr>
        <p:spPr>
          <a:xfrm>
            <a:off x="799838" y="2572250"/>
            <a:ext cx="36072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Bebas Neue"/>
              <a:buNone/>
              <a:defRPr b="1" sz="2000">
                <a:solidFill>
                  <a:schemeClr val="dk1"/>
                </a:solidFill>
                <a:latin typeface="Cormorant Upright"/>
                <a:ea typeface="Cormorant Upright"/>
                <a:cs typeface="Cormorant Upright"/>
                <a:sym typeface="Cormorant Upright"/>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12" name="Google Shape;112;p5"/>
          <p:cNvSpPr txBox="1"/>
          <p:nvPr>
            <p:ph idx="4" type="subTitle"/>
          </p:nvPr>
        </p:nvSpPr>
        <p:spPr>
          <a:xfrm>
            <a:off x="4736963" y="2572250"/>
            <a:ext cx="3607200" cy="406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Bebas Neue"/>
              <a:buNone/>
              <a:defRPr b="1" sz="2000">
                <a:solidFill>
                  <a:schemeClr val="dk1"/>
                </a:solidFill>
                <a:latin typeface="Cormorant Upright"/>
                <a:ea typeface="Cormorant Upright"/>
                <a:cs typeface="Cormorant Upright"/>
                <a:sym typeface="Cormorant Upright"/>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p:txBody>
      </p:sp>
      <p:grpSp>
        <p:nvGrpSpPr>
          <p:cNvPr id="113" name="Google Shape;113;p5"/>
          <p:cNvGrpSpPr/>
          <p:nvPr/>
        </p:nvGrpSpPr>
        <p:grpSpPr>
          <a:xfrm>
            <a:off x="198592" y="112668"/>
            <a:ext cx="2016673" cy="453669"/>
            <a:chOff x="5897267" y="112668"/>
            <a:chExt cx="2016673" cy="453669"/>
          </a:xfrm>
        </p:grpSpPr>
        <p:grpSp>
          <p:nvGrpSpPr>
            <p:cNvPr id="114" name="Google Shape;114;p5"/>
            <p:cNvGrpSpPr/>
            <p:nvPr/>
          </p:nvGrpSpPr>
          <p:grpSpPr>
            <a:xfrm>
              <a:off x="7643101" y="112668"/>
              <a:ext cx="270839" cy="334752"/>
              <a:chOff x="1842701" y="1727368"/>
              <a:chExt cx="270839" cy="334752"/>
            </a:xfrm>
          </p:grpSpPr>
          <p:sp>
            <p:nvSpPr>
              <p:cNvPr id="115" name="Google Shape;115;p5"/>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5"/>
            <p:cNvGrpSpPr/>
            <p:nvPr/>
          </p:nvGrpSpPr>
          <p:grpSpPr>
            <a:xfrm>
              <a:off x="5897267" y="222375"/>
              <a:ext cx="218279" cy="320717"/>
              <a:chOff x="832592" y="1706812"/>
              <a:chExt cx="218279" cy="320717"/>
            </a:xfrm>
          </p:grpSpPr>
          <p:sp>
            <p:nvSpPr>
              <p:cNvPr id="118" name="Google Shape;118;p5"/>
              <p:cNvSpPr/>
              <p:nvPr/>
            </p:nvSpPr>
            <p:spPr>
              <a:xfrm rot="-908878">
                <a:off x="868250" y="17209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rot="-908878">
                <a:off x="868250" y="17209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5"/>
            <p:cNvGrpSpPr/>
            <p:nvPr/>
          </p:nvGrpSpPr>
          <p:grpSpPr>
            <a:xfrm>
              <a:off x="7186368" y="190162"/>
              <a:ext cx="264601" cy="349233"/>
              <a:chOff x="850593" y="1006187"/>
              <a:chExt cx="264601" cy="349233"/>
            </a:xfrm>
          </p:grpSpPr>
          <p:sp>
            <p:nvSpPr>
              <p:cNvPr id="121" name="Google Shape;121;p5"/>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5"/>
            <p:cNvGrpSpPr/>
            <p:nvPr/>
          </p:nvGrpSpPr>
          <p:grpSpPr>
            <a:xfrm>
              <a:off x="6409323" y="146173"/>
              <a:ext cx="262517" cy="420164"/>
              <a:chOff x="1080798" y="1402473"/>
              <a:chExt cx="262517" cy="420164"/>
            </a:xfrm>
          </p:grpSpPr>
          <p:sp>
            <p:nvSpPr>
              <p:cNvPr id="124" name="Google Shape;124;p5"/>
              <p:cNvSpPr/>
              <p:nvPr/>
            </p:nvSpPr>
            <p:spPr>
              <a:xfrm rot="-320454">
                <a:off x="1098964" y="14121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rot="-320454">
                <a:off x="1098964" y="14121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 name="Google Shape;126;p5"/>
          <p:cNvGrpSpPr/>
          <p:nvPr/>
        </p:nvGrpSpPr>
        <p:grpSpPr>
          <a:xfrm>
            <a:off x="8448101" y="3648043"/>
            <a:ext cx="541614" cy="1127854"/>
            <a:chOff x="8569301" y="2896668"/>
            <a:chExt cx="541614" cy="1127854"/>
          </a:xfrm>
        </p:grpSpPr>
        <p:grpSp>
          <p:nvGrpSpPr>
            <p:cNvPr id="127" name="Google Shape;127;p5"/>
            <p:cNvGrpSpPr/>
            <p:nvPr/>
          </p:nvGrpSpPr>
          <p:grpSpPr>
            <a:xfrm>
              <a:off x="8569301" y="2896668"/>
              <a:ext cx="270839" cy="334752"/>
              <a:chOff x="1842701" y="1727368"/>
              <a:chExt cx="270839" cy="334752"/>
            </a:xfrm>
          </p:grpSpPr>
          <p:sp>
            <p:nvSpPr>
              <p:cNvPr id="128" name="Google Shape;128;p5"/>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5"/>
            <p:cNvGrpSpPr/>
            <p:nvPr/>
          </p:nvGrpSpPr>
          <p:grpSpPr>
            <a:xfrm>
              <a:off x="8694130" y="3567010"/>
              <a:ext cx="416784" cy="457512"/>
              <a:chOff x="185030" y="1675835"/>
              <a:chExt cx="416784" cy="457512"/>
            </a:xfrm>
          </p:grpSpPr>
          <p:sp>
            <p:nvSpPr>
              <p:cNvPr id="131" name="Google Shape;131;p5"/>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 name="Google Shape;133;p5"/>
          <p:cNvGrpSpPr/>
          <p:nvPr/>
        </p:nvGrpSpPr>
        <p:grpSpPr>
          <a:xfrm rot="-900344">
            <a:off x="8290723" y="-10729"/>
            <a:ext cx="902979" cy="2281175"/>
            <a:chOff x="4736073" y="996146"/>
            <a:chExt cx="861760" cy="2177045"/>
          </a:xfrm>
        </p:grpSpPr>
        <p:sp>
          <p:nvSpPr>
            <p:cNvPr id="134" name="Google Shape;134;p5"/>
            <p:cNvSpPr/>
            <p:nvPr/>
          </p:nvSpPr>
          <p:spPr>
            <a:xfrm>
              <a:off x="4736073" y="996146"/>
              <a:ext cx="861760" cy="2177045"/>
            </a:xfrm>
            <a:custGeom>
              <a:rect b="b" l="l" r="r" t="t"/>
              <a:pathLst>
                <a:path extrusionOk="0" h="87581" w="34668">
                  <a:moveTo>
                    <a:pt x="19541" y="1390"/>
                  </a:moveTo>
                  <a:cubicBezTo>
                    <a:pt x="19691" y="1390"/>
                    <a:pt x="19854" y="1471"/>
                    <a:pt x="19975" y="1634"/>
                  </a:cubicBezTo>
                  <a:cubicBezTo>
                    <a:pt x="20153" y="1866"/>
                    <a:pt x="20189" y="2151"/>
                    <a:pt x="20189" y="2437"/>
                  </a:cubicBezTo>
                  <a:cubicBezTo>
                    <a:pt x="20207" y="2927"/>
                    <a:pt x="20216" y="2936"/>
                    <a:pt x="20724" y="2936"/>
                  </a:cubicBezTo>
                  <a:lnTo>
                    <a:pt x="20787" y="2936"/>
                  </a:lnTo>
                  <a:cubicBezTo>
                    <a:pt x="20829" y="2931"/>
                    <a:pt x="20868" y="2928"/>
                    <a:pt x="20904" y="2928"/>
                  </a:cubicBezTo>
                  <a:cubicBezTo>
                    <a:pt x="21116" y="2928"/>
                    <a:pt x="21227" y="3021"/>
                    <a:pt x="21144" y="3257"/>
                  </a:cubicBezTo>
                  <a:cubicBezTo>
                    <a:pt x="21135" y="3373"/>
                    <a:pt x="21135" y="3436"/>
                    <a:pt x="21126" y="3498"/>
                  </a:cubicBezTo>
                  <a:cubicBezTo>
                    <a:pt x="21106" y="3800"/>
                    <a:pt x="21101" y="3880"/>
                    <a:pt x="20940" y="3880"/>
                  </a:cubicBezTo>
                  <a:cubicBezTo>
                    <a:pt x="20882" y="3880"/>
                    <a:pt x="20804" y="3869"/>
                    <a:pt x="20698" y="3855"/>
                  </a:cubicBezTo>
                  <a:cubicBezTo>
                    <a:pt x="20638" y="3846"/>
                    <a:pt x="20580" y="3841"/>
                    <a:pt x="20524" y="3841"/>
                  </a:cubicBezTo>
                  <a:cubicBezTo>
                    <a:pt x="20262" y="3841"/>
                    <a:pt x="20040" y="3944"/>
                    <a:pt x="19841" y="4150"/>
                  </a:cubicBezTo>
                  <a:cubicBezTo>
                    <a:pt x="19702" y="4293"/>
                    <a:pt x="19561" y="4363"/>
                    <a:pt x="19436" y="4363"/>
                  </a:cubicBezTo>
                  <a:cubicBezTo>
                    <a:pt x="19258" y="4363"/>
                    <a:pt x="19114" y="4219"/>
                    <a:pt x="19056" y="3935"/>
                  </a:cubicBezTo>
                  <a:cubicBezTo>
                    <a:pt x="18905" y="3186"/>
                    <a:pt x="18949" y="2428"/>
                    <a:pt x="19163" y="1696"/>
                  </a:cubicBezTo>
                  <a:cubicBezTo>
                    <a:pt x="19220" y="1493"/>
                    <a:pt x="19372" y="1390"/>
                    <a:pt x="19541" y="1390"/>
                  </a:cubicBezTo>
                  <a:close/>
                  <a:moveTo>
                    <a:pt x="33664" y="2661"/>
                  </a:moveTo>
                  <a:cubicBezTo>
                    <a:pt x="33694" y="2661"/>
                    <a:pt x="33726" y="2663"/>
                    <a:pt x="33758" y="2669"/>
                  </a:cubicBezTo>
                  <a:cubicBezTo>
                    <a:pt x="34061" y="2713"/>
                    <a:pt x="34106" y="2981"/>
                    <a:pt x="34106" y="3204"/>
                  </a:cubicBezTo>
                  <a:cubicBezTo>
                    <a:pt x="34115" y="3873"/>
                    <a:pt x="34088" y="4551"/>
                    <a:pt x="33865" y="5193"/>
                  </a:cubicBezTo>
                  <a:cubicBezTo>
                    <a:pt x="33773" y="5466"/>
                    <a:pt x="33621" y="5603"/>
                    <a:pt x="33450" y="5603"/>
                  </a:cubicBezTo>
                  <a:cubicBezTo>
                    <a:pt x="33307" y="5603"/>
                    <a:pt x="33150" y="5509"/>
                    <a:pt x="33000" y="5318"/>
                  </a:cubicBezTo>
                  <a:cubicBezTo>
                    <a:pt x="32828" y="5097"/>
                    <a:pt x="32626" y="4921"/>
                    <a:pt x="32346" y="4921"/>
                  </a:cubicBezTo>
                  <a:cubicBezTo>
                    <a:pt x="32321" y="4921"/>
                    <a:pt x="32295" y="4923"/>
                    <a:pt x="32268" y="4926"/>
                  </a:cubicBezTo>
                  <a:cubicBezTo>
                    <a:pt x="32235" y="4929"/>
                    <a:pt x="32205" y="4931"/>
                    <a:pt x="32178" y="4931"/>
                  </a:cubicBezTo>
                  <a:cubicBezTo>
                    <a:pt x="31983" y="4931"/>
                    <a:pt x="31930" y="4845"/>
                    <a:pt x="32001" y="4649"/>
                  </a:cubicBezTo>
                  <a:cubicBezTo>
                    <a:pt x="32010" y="4560"/>
                    <a:pt x="32010" y="4498"/>
                    <a:pt x="32018" y="4435"/>
                  </a:cubicBezTo>
                  <a:cubicBezTo>
                    <a:pt x="32057" y="4105"/>
                    <a:pt x="32068" y="4009"/>
                    <a:pt x="32242" y="4009"/>
                  </a:cubicBezTo>
                  <a:cubicBezTo>
                    <a:pt x="32307" y="4009"/>
                    <a:pt x="32396" y="4023"/>
                    <a:pt x="32518" y="4043"/>
                  </a:cubicBezTo>
                  <a:cubicBezTo>
                    <a:pt x="32553" y="4048"/>
                    <a:pt x="32585" y="4051"/>
                    <a:pt x="32615" y="4051"/>
                  </a:cubicBezTo>
                  <a:cubicBezTo>
                    <a:pt x="32770" y="4051"/>
                    <a:pt x="32864" y="3971"/>
                    <a:pt x="32902" y="3784"/>
                  </a:cubicBezTo>
                  <a:cubicBezTo>
                    <a:pt x="32946" y="3516"/>
                    <a:pt x="33000" y="3249"/>
                    <a:pt x="33143" y="3008"/>
                  </a:cubicBezTo>
                  <a:cubicBezTo>
                    <a:pt x="33268" y="2803"/>
                    <a:pt x="33436" y="2661"/>
                    <a:pt x="33664" y="2661"/>
                  </a:cubicBezTo>
                  <a:close/>
                  <a:moveTo>
                    <a:pt x="19425" y="5513"/>
                  </a:moveTo>
                  <a:cubicBezTo>
                    <a:pt x="19662" y="5513"/>
                    <a:pt x="19820" y="5668"/>
                    <a:pt x="19930" y="5871"/>
                  </a:cubicBezTo>
                  <a:cubicBezTo>
                    <a:pt x="20055" y="6103"/>
                    <a:pt x="20082" y="6371"/>
                    <a:pt x="20073" y="6639"/>
                  </a:cubicBezTo>
                  <a:cubicBezTo>
                    <a:pt x="20057" y="6915"/>
                    <a:pt x="20160" y="7065"/>
                    <a:pt x="20401" y="7065"/>
                  </a:cubicBezTo>
                  <a:cubicBezTo>
                    <a:pt x="20432" y="7065"/>
                    <a:pt x="20466" y="7063"/>
                    <a:pt x="20501" y="7058"/>
                  </a:cubicBezTo>
                  <a:cubicBezTo>
                    <a:pt x="20548" y="7051"/>
                    <a:pt x="20589" y="7047"/>
                    <a:pt x="20626" y="7047"/>
                  </a:cubicBezTo>
                  <a:cubicBezTo>
                    <a:pt x="20868" y="7047"/>
                    <a:pt x="20918" y="7196"/>
                    <a:pt x="20840" y="7459"/>
                  </a:cubicBezTo>
                  <a:cubicBezTo>
                    <a:pt x="20831" y="7486"/>
                    <a:pt x="20831" y="7522"/>
                    <a:pt x="20831" y="7557"/>
                  </a:cubicBezTo>
                  <a:cubicBezTo>
                    <a:pt x="20875" y="7826"/>
                    <a:pt x="20836" y="7995"/>
                    <a:pt x="20598" y="7995"/>
                  </a:cubicBezTo>
                  <a:cubicBezTo>
                    <a:pt x="20544" y="7995"/>
                    <a:pt x="20479" y="7986"/>
                    <a:pt x="20403" y="7968"/>
                  </a:cubicBezTo>
                  <a:cubicBezTo>
                    <a:pt x="20362" y="7957"/>
                    <a:pt x="20322" y="7952"/>
                    <a:pt x="20284" y="7952"/>
                  </a:cubicBezTo>
                  <a:cubicBezTo>
                    <a:pt x="20063" y="7952"/>
                    <a:pt x="19883" y="8113"/>
                    <a:pt x="19716" y="8280"/>
                  </a:cubicBezTo>
                  <a:cubicBezTo>
                    <a:pt x="19578" y="8415"/>
                    <a:pt x="19446" y="8482"/>
                    <a:pt x="19329" y="8482"/>
                  </a:cubicBezTo>
                  <a:cubicBezTo>
                    <a:pt x="19160" y="8482"/>
                    <a:pt x="19021" y="8344"/>
                    <a:pt x="18931" y="8075"/>
                  </a:cubicBezTo>
                  <a:cubicBezTo>
                    <a:pt x="18913" y="8012"/>
                    <a:pt x="18896" y="7959"/>
                    <a:pt x="18887" y="7896"/>
                  </a:cubicBezTo>
                  <a:cubicBezTo>
                    <a:pt x="18887" y="7664"/>
                    <a:pt x="18887" y="7433"/>
                    <a:pt x="18887" y="7201"/>
                  </a:cubicBezTo>
                  <a:cubicBezTo>
                    <a:pt x="18878" y="6781"/>
                    <a:pt x="18887" y="6362"/>
                    <a:pt x="18994" y="5952"/>
                  </a:cubicBezTo>
                  <a:cubicBezTo>
                    <a:pt x="19047" y="5746"/>
                    <a:pt x="19128" y="5532"/>
                    <a:pt x="19386" y="5515"/>
                  </a:cubicBezTo>
                  <a:cubicBezTo>
                    <a:pt x="19399" y="5514"/>
                    <a:pt x="19412" y="5513"/>
                    <a:pt x="19425" y="5513"/>
                  </a:cubicBezTo>
                  <a:close/>
                  <a:moveTo>
                    <a:pt x="33122" y="6742"/>
                  </a:moveTo>
                  <a:cubicBezTo>
                    <a:pt x="33168" y="6742"/>
                    <a:pt x="33216" y="6749"/>
                    <a:pt x="33267" y="6763"/>
                  </a:cubicBezTo>
                  <a:cubicBezTo>
                    <a:pt x="33535" y="6835"/>
                    <a:pt x="33571" y="7085"/>
                    <a:pt x="33571" y="7317"/>
                  </a:cubicBezTo>
                  <a:cubicBezTo>
                    <a:pt x="33589" y="7932"/>
                    <a:pt x="33535" y="8539"/>
                    <a:pt x="33383" y="9128"/>
                  </a:cubicBezTo>
                  <a:cubicBezTo>
                    <a:pt x="33339" y="9315"/>
                    <a:pt x="33267" y="9493"/>
                    <a:pt x="33107" y="9609"/>
                  </a:cubicBezTo>
                  <a:cubicBezTo>
                    <a:pt x="33022" y="9674"/>
                    <a:pt x="32924" y="9725"/>
                    <a:pt x="32832" y="9725"/>
                  </a:cubicBezTo>
                  <a:cubicBezTo>
                    <a:pt x="32759" y="9725"/>
                    <a:pt x="32689" y="9692"/>
                    <a:pt x="32634" y="9609"/>
                  </a:cubicBezTo>
                  <a:cubicBezTo>
                    <a:pt x="32385" y="9215"/>
                    <a:pt x="32071" y="9003"/>
                    <a:pt x="31659" y="9003"/>
                  </a:cubicBezTo>
                  <a:cubicBezTo>
                    <a:pt x="31541" y="9003"/>
                    <a:pt x="31414" y="9020"/>
                    <a:pt x="31278" y="9056"/>
                  </a:cubicBezTo>
                  <a:cubicBezTo>
                    <a:pt x="31305" y="8887"/>
                    <a:pt x="31323" y="8762"/>
                    <a:pt x="31349" y="8646"/>
                  </a:cubicBezTo>
                  <a:cubicBezTo>
                    <a:pt x="31385" y="8458"/>
                    <a:pt x="31367" y="8218"/>
                    <a:pt x="31483" y="8102"/>
                  </a:cubicBezTo>
                  <a:cubicBezTo>
                    <a:pt x="31522" y="8060"/>
                    <a:pt x="31571" y="8045"/>
                    <a:pt x="31625" y="8045"/>
                  </a:cubicBezTo>
                  <a:cubicBezTo>
                    <a:pt x="31743" y="8045"/>
                    <a:pt x="31887" y="8116"/>
                    <a:pt x="32010" y="8128"/>
                  </a:cubicBezTo>
                  <a:cubicBezTo>
                    <a:pt x="32027" y="8130"/>
                    <a:pt x="32045" y="8130"/>
                    <a:pt x="32061" y="8130"/>
                  </a:cubicBezTo>
                  <a:cubicBezTo>
                    <a:pt x="32258" y="8130"/>
                    <a:pt x="32351" y="8032"/>
                    <a:pt x="32384" y="7843"/>
                  </a:cubicBezTo>
                  <a:cubicBezTo>
                    <a:pt x="32420" y="7566"/>
                    <a:pt x="32482" y="7299"/>
                    <a:pt x="32634" y="7067"/>
                  </a:cubicBezTo>
                  <a:cubicBezTo>
                    <a:pt x="32751" y="6884"/>
                    <a:pt x="32911" y="6742"/>
                    <a:pt x="33122" y="6742"/>
                  </a:cubicBezTo>
                  <a:close/>
                  <a:moveTo>
                    <a:pt x="19719" y="9615"/>
                  </a:moveTo>
                  <a:cubicBezTo>
                    <a:pt x="19963" y="9615"/>
                    <a:pt x="20117" y="9777"/>
                    <a:pt x="20225" y="9993"/>
                  </a:cubicBezTo>
                  <a:cubicBezTo>
                    <a:pt x="20350" y="10252"/>
                    <a:pt x="20368" y="10537"/>
                    <a:pt x="20368" y="10823"/>
                  </a:cubicBezTo>
                  <a:cubicBezTo>
                    <a:pt x="20376" y="10938"/>
                    <a:pt x="20368" y="11108"/>
                    <a:pt x="20492" y="11117"/>
                  </a:cubicBezTo>
                  <a:cubicBezTo>
                    <a:pt x="20805" y="11153"/>
                    <a:pt x="20742" y="11367"/>
                    <a:pt x="20760" y="11554"/>
                  </a:cubicBezTo>
                  <a:cubicBezTo>
                    <a:pt x="20760" y="11625"/>
                    <a:pt x="20751" y="11706"/>
                    <a:pt x="20769" y="11777"/>
                  </a:cubicBezTo>
                  <a:cubicBezTo>
                    <a:pt x="20858" y="12018"/>
                    <a:pt x="20769" y="12071"/>
                    <a:pt x="20528" y="12071"/>
                  </a:cubicBezTo>
                  <a:cubicBezTo>
                    <a:pt x="20287" y="12080"/>
                    <a:pt x="20127" y="12268"/>
                    <a:pt x="19957" y="12428"/>
                  </a:cubicBezTo>
                  <a:cubicBezTo>
                    <a:pt x="19843" y="12539"/>
                    <a:pt x="19729" y="12593"/>
                    <a:pt x="19624" y="12593"/>
                  </a:cubicBezTo>
                  <a:cubicBezTo>
                    <a:pt x="19474" y="12593"/>
                    <a:pt x="19342" y="12483"/>
                    <a:pt x="19252" y="12268"/>
                  </a:cubicBezTo>
                  <a:cubicBezTo>
                    <a:pt x="19136" y="12000"/>
                    <a:pt x="19136" y="11724"/>
                    <a:pt x="19136" y="11438"/>
                  </a:cubicBezTo>
                  <a:cubicBezTo>
                    <a:pt x="19163" y="10983"/>
                    <a:pt x="19172" y="10528"/>
                    <a:pt x="19270" y="10091"/>
                  </a:cubicBezTo>
                  <a:cubicBezTo>
                    <a:pt x="19315" y="9877"/>
                    <a:pt x="19386" y="9645"/>
                    <a:pt x="19663" y="9618"/>
                  </a:cubicBezTo>
                  <a:cubicBezTo>
                    <a:pt x="19682" y="9616"/>
                    <a:pt x="19701" y="9615"/>
                    <a:pt x="19719" y="9615"/>
                  </a:cubicBezTo>
                  <a:close/>
                  <a:moveTo>
                    <a:pt x="32219" y="10752"/>
                  </a:moveTo>
                  <a:cubicBezTo>
                    <a:pt x="32260" y="10752"/>
                    <a:pt x="32304" y="10757"/>
                    <a:pt x="32349" y="10769"/>
                  </a:cubicBezTo>
                  <a:cubicBezTo>
                    <a:pt x="32563" y="10823"/>
                    <a:pt x="32625" y="11010"/>
                    <a:pt x="32634" y="11206"/>
                  </a:cubicBezTo>
                  <a:cubicBezTo>
                    <a:pt x="32679" y="11929"/>
                    <a:pt x="32634" y="12633"/>
                    <a:pt x="32402" y="13320"/>
                  </a:cubicBezTo>
                  <a:cubicBezTo>
                    <a:pt x="32316" y="13569"/>
                    <a:pt x="32132" y="13714"/>
                    <a:pt x="31946" y="13714"/>
                  </a:cubicBezTo>
                  <a:cubicBezTo>
                    <a:pt x="31805" y="13714"/>
                    <a:pt x="31664" y="13630"/>
                    <a:pt x="31563" y="13445"/>
                  </a:cubicBezTo>
                  <a:cubicBezTo>
                    <a:pt x="31389" y="13117"/>
                    <a:pt x="31099" y="13002"/>
                    <a:pt x="30771" y="13002"/>
                  </a:cubicBezTo>
                  <a:cubicBezTo>
                    <a:pt x="30681" y="13002"/>
                    <a:pt x="30588" y="13011"/>
                    <a:pt x="30493" y="13026"/>
                  </a:cubicBezTo>
                  <a:cubicBezTo>
                    <a:pt x="30388" y="13042"/>
                    <a:pt x="30285" y="13061"/>
                    <a:pt x="30175" y="13061"/>
                  </a:cubicBezTo>
                  <a:cubicBezTo>
                    <a:pt x="30099" y="13061"/>
                    <a:pt x="30019" y="13052"/>
                    <a:pt x="29931" y="13026"/>
                  </a:cubicBezTo>
                  <a:cubicBezTo>
                    <a:pt x="30100" y="12732"/>
                    <a:pt x="30261" y="12464"/>
                    <a:pt x="30404" y="12187"/>
                  </a:cubicBezTo>
                  <a:cubicBezTo>
                    <a:pt x="30449" y="12111"/>
                    <a:pt x="30489" y="12068"/>
                    <a:pt x="30560" y="12068"/>
                  </a:cubicBezTo>
                  <a:cubicBezTo>
                    <a:pt x="30573" y="12068"/>
                    <a:pt x="30586" y="12069"/>
                    <a:pt x="30600" y="12071"/>
                  </a:cubicBezTo>
                  <a:cubicBezTo>
                    <a:pt x="30698" y="12080"/>
                    <a:pt x="30787" y="12089"/>
                    <a:pt x="30885" y="12107"/>
                  </a:cubicBezTo>
                  <a:cubicBezTo>
                    <a:pt x="31011" y="12129"/>
                    <a:pt x="31107" y="12143"/>
                    <a:pt x="31180" y="12143"/>
                  </a:cubicBezTo>
                  <a:cubicBezTo>
                    <a:pt x="31378" y="12143"/>
                    <a:pt x="31421" y="12039"/>
                    <a:pt x="31492" y="11688"/>
                  </a:cubicBezTo>
                  <a:cubicBezTo>
                    <a:pt x="31537" y="11438"/>
                    <a:pt x="31599" y="11197"/>
                    <a:pt x="31769" y="11001"/>
                  </a:cubicBezTo>
                  <a:cubicBezTo>
                    <a:pt x="31885" y="10856"/>
                    <a:pt x="32036" y="10752"/>
                    <a:pt x="32219" y="10752"/>
                  </a:cubicBezTo>
                  <a:close/>
                  <a:moveTo>
                    <a:pt x="24052" y="461"/>
                  </a:moveTo>
                  <a:cubicBezTo>
                    <a:pt x="24676" y="461"/>
                    <a:pt x="25301" y="465"/>
                    <a:pt x="25925" y="465"/>
                  </a:cubicBezTo>
                  <a:cubicBezTo>
                    <a:pt x="26066" y="464"/>
                    <a:pt x="26206" y="463"/>
                    <a:pt x="26346" y="463"/>
                  </a:cubicBezTo>
                  <a:cubicBezTo>
                    <a:pt x="27749" y="463"/>
                    <a:pt x="29152" y="544"/>
                    <a:pt x="30546" y="706"/>
                  </a:cubicBezTo>
                  <a:cubicBezTo>
                    <a:pt x="31332" y="804"/>
                    <a:pt x="31876" y="1393"/>
                    <a:pt x="31804" y="2160"/>
                  </a:cubicBezTo>
                  <a:cubicBezTo>
                    <a:pt x="31528" y="4944"/>
                    <a:pt x="31100" y="7700"/>
                    <a:pt x="30475" y="10430"/>
                  </a:cubicBezTo>
                  <a:cubicBezTo>
                    <a:pt x="30100" y="12054"/>
                    <a:pt x="29146" y="13294"/>
                    <a:pt x="28209" y="14587"/>
                  </a:cubicBezTo>
                  <a:cubicBezTo>
                    <a:pt x="27747" y="15228"/>
                    <a:pt x="27226" y="15515"/>
                    <a:pt x="26492" y="15515"/>
                  </a:cubicBezTo>
                  <a:cubicBezTo>
                    <a:pt x="26418" y="15515"/>
                    <a:pt x="26342" y="15512"/>
                    <a:pt x="26264" y="15506"/>
                  </a:cubicBezTo>
                  <a:cubicBezTo>
                    <a:pt x="25274" y="15435"/>
                    <a:pt x="24284" y="15470"/>
                    <a:pt x="23320" y="15229"/>
                  </a:cubicBezTo>
                  <a:cubicBezTo>
                    <a:pt x="23285" y="15221"/>
                    <a:pt x="23258" y="15221"/>
                    <a:pt x="23222" y="15212"/>
                  </a:cubicBezTo>
                  <a:cubicBezTo>
                    <a:pt x="22660" y="15105"/>
                    <a:pt x="22277" y="14819"/>
                    <a:pt x="22089" y="14239"/>
                  </a:cubicBezTo>
                  <a:cubicBezTo>
                    <a:pt x="21804" y="13383"/>
                    <a:pt x="21358" y="12589"/>
                    <a:pt x="21242" y="11679"/>
                  </a:cubicBezTo>
                  <a:cubicBezTo>
                    <a:pt x="21233" y="11563"/>
                    <a:pt x="21215" y="11447"/>
                    <a:pt x="21215" y="11331"/>
                  </a:cubicBezTo>
                  <a:cubicBezTo>
                    <a:pt x="21224" y="9119"/>
                    <a:pt x="21322" y="6915"/>
                    <a:pt x="21509" y="4712"/>
                  </a:cubicBezTo>
                  <a:cubicBezTo>
                    <a:pt x="21590" y="3712"/>
                    <a:pt x="21679" y="2704"/>
                    <a:pt x="21777" y="1705"/>
                  </a:cubicBezTo>
                  <a:cubicBezTo>
                    <a:pt x="21840" y="974"/>
                    <a:pt x="22375" y="474"/>
                    <a:pt x="23115" y="465"/>
                  </a:cubicBezTo>
                  <a:cubicBezTo>
                    <a:pt x="23427" y="462"/>
                    <a:pt x="23740" y="461"/>
                    <a:pt x="24052" y="461"/>
                  </a:cubicBezTo>
                  <a:close/>
                  <a:moveTo>
                    <a:pt x="23436" y="15751"/>
                  </a:moveTo>
                  <a:cubicBezTo>
                    <a:pt x="23470" y="15751"/>
                    <a:pt x="23511" y="15759"/>
                    <a:pt x="23561" y="15774"/>
                  </a:cubicBezTo>
                  <a:cubicBezTo>
                    <a:pt x="23758" y="15827"/>
                    <a:pt x="23954" y="15854"/>
                    <a:pt x="24150" y="15863"/>
                  </a:cubicBezTo>
                  <a:cubicBezTo>
                    <a:pt x="24337" y="15872"/>
                    <a:pt x="24346" y="15934"/>
                    <a:pt x="24320" y="16104"/>
                  </a:cubicBezTo>
                  <a:cubicBezTo>
                    <a:pt x="23847" y="19164"/>
                    <a:pt x="23383" y="22224"/>
                    <a:pt x="22919" y="25283"/>
                  </a:cubicBezTo>
                  <a:cubicBezTo>
                    <a:pt x="22446" y="28406"/>
                    <a:pt x="21982" y="31528"/>
                    <a:pt x="21509" y="34650"/>
                  </a:cubicBezTo>
                  <a:cubicBezTo>
                    <a:pt x="21054" y="37630"/>
                    <a:pt x="20591" y="40610"/>
                    <a:pt x="20145" y="43589"/>
                  </a:cubicBezTo>
                  <a:cubicBezTo>
                    <a:pt x="19627" y="46988"/>
                    <a:pt x="19119" y="50396"/>
                    <a:pt x="18601" y="53795"/>
                  </a:cubicBezTo>
                  <a:cubicBezTo>
                    <a:pt x="18378" y="55312"/>
                    <a:pt x="18146" y="56828"/>
                    <a:pt x="17914" y="58345"/>
                  </a:cubicBezTo>
                  <a:cubicBezTo>
                    <a:pt x="17889" y="58513"/>
                    <a:pt x="17840" y="58586"/>
                    <a:pt x="17669" y="58586"/>
                  </a:cubicBezTo>
                  <a:cubicBezTo>
                    <a:pt x="17659" y="58586"/>
                    <a:pt x="17649" y="58586"/>
                    <a:pt x="17638" y="58586"/>
                  </a:cubicBezTo>
                  <a:cubicBezTo>
                    <a:pt x="17556" y="58579"/>
                    <a:pt x="17472" y="58575"/>
                    <a:pt x="17387" y="58575"/>
                  </a:cubicBezTo>
                  <a:cubicBezTo>
                    <a:pt x="17241" y="58575"/>
                    <a:pt x="17092" y="58587"/>
                    <a:pt x="16951" y="58621"/>
                  </a:cubicBezTo>
                  <a:cubicBezTo>
                    <a:pt x="16932" y="58624"/>
                    <a:pt x="16915" y="58626"/>
                    <a:pt x="16901" y="58626"/>
                  </a:cubicBezTo>
                  <a:cubicBezTo>
                    <a:pt x="16791" y="58626"/>
                    <a:pt x="16827" y="58539"/>
                    <a:pt x="16835" y="58452"/>
                  </a:cubicBezTo>
                  <a:cubicBezTo>
                    <a:pt x="17022" y="57212"/>
                    <a:pt x="17210" y="55981"/>
                    <a:pt x="17397" y="54749"/>
                  </a:cubicBezTo>
                  <a:cubicBezTo>
                    <a:pt x="17700" y="52733"/>
                    <a:pt x="18012" y="50717"/>
                    <a:pt x="18316" y="48710"/>
                  </a:cubicBezTo>
                  <a:cubicBezTo>
                    <a:pt x="18646" y="46542"/>
                    <a:pt x="18976" y="44374"/>
                    <a:pt x="19306" y="42198"/>
                  </a:cubicBezTo>
                  <a:cubicBezTo>
                    <a:pt x="19654" y="39941"/>
                    <a:pt x="19993" y="37675"/>
                    <a:pt x="20332" y="35418"/>
                  </a:cubicBezTo>
                  <a:cubicBezTo>
                    <a:pt x="20707" y="32964"/>
                    <a:pt x="21081" y="30520"/>
                    <a:pt x="21447" y="28067"/>
                  </a:cubicBezTo>
                  <a:cubicBezTo>
                    <a:pt x="21795" y="25801"/>
                    <a:pt x="22134" y="23526"/>
                    <a:pt x="22482" y="21251"/>
                  </a:cubicBezTo>
                  <a:cubicBezTo>
                    <a:pt x="22749" y="19485"/>
                    <a:pt x="23026" y="17727"/>
                    <a:pt x="23285" y="15961"/>
                  </a:cubicBezTo>
                  <a:cubicBezTo>
                    <a:pt x="23304" y="15811"/>
                    <a:pt x="23343" y="15751"/>
                    <a:pt x="23436" y="15751"/>
                  </a:cubicBezTo>
                  <a:close/>
                  <a:moveTo>
                    <a:pt x="25058" y="15928"/>
                  </a:moveTo>
                  <a:cubicBezTo>
                    <a:pt x="25098" y="15928"/>
                    <a:pt x="25143" y="15933"/>
                    <a:pt x="25194" y="15943"/>
                  </a:cubicBezTo>
                  <a:cubicBezTo>
                    <a:pt x="25218" y="15946"/>
                    <a:pt x="25241" y="15947"/>
                    <a:pt x="25265" y="15947"/>
                  </a:cubicBezTo>
                  <a:cubicBezTo>
                    <a:pt x="25313" y="15947"/>
                    <a:pt x="25360" y="15943"/>
                    <a:pt x="25408" y="15943"/>
                  </a:cubicBezTo>
                  <a:cubicBezTo>
                    <a:pt x="26032" y="15979"/>
                    <a:pt x="26032" y="15979"/>
                    <a:pt x="25943" y="16585"/>
                  </a:cubicBezTo>
                  <a:cubicBezTo>
                    <a:pt x="25461" y="19761"/>
                    <a:pt x="24980" y="22937"/>
                    <a:pt x="24498" y="26113"/>
                  </a:cubicBezTo>
                  <a:cubicBezTo>
                    <a:pt x="23936" y="29789"/>
                    <a:pt x="23392" y="33455"/>
                    <a:pt x="22830" y="37131"/>
                  </a:cubicBezTo>
                  <a:cubicBezTo>
                    <a:pt x="22321" y="40520"/>
                    <a:pt x="21795" y="43919"/>
                    <a:pt x="21278" y="47309"/>
                  </a:cubicBezTo>
                  <a:cubicBezTo>
                    <a:pt x="20831" y="50289"/>
                    <a:pt x="20385" y="53269"/>
                    <a:pt x="19930" y="56239"/>
                  </a:cubicBezTo>
                  <a:cubicBezTo>
                    <a:pt x="19806" y="57069"/>
                    <a:pt x="19681" y="57899"/>
                    <a:pt x="19556" y="58737"/>
                  </a:cubicBezTo>
                  <a:cubicBezTo>
                    <a:pt x="19543" y="58862"/>
                    <a:pt x="19518" y="58925"/>
                    <a:pt x="19440" y="58925"/>
                  </a:cubicBezTo>
                  <a:cubicBezTo>
                    <a:pt x="19406" y="58925"/>
                    <a:pt x="19363" y="58913"/>
                    <a:pt x="19306" y="58889"/>
                  </a:cubicBezTo>
                  <a:cubicBezTo>
                    <a:pt x="19083" y="58809"/>
                    <a:pt x="18842" y="58746"/>
                    <a:pt x="18610" y="58693"/>
                  </a:cubicBezTo>
                  <a:cubicBezTo>
                    <a:pt x="18423" y="58657"/>
                    <a:pt x="18360" y="58577"/>
                    <a:pt x="18387" y="58380"/>
                  </a:cubicBezTo>
                  <a:cubicBezTo>
                    <a:pt x="18869" y="55267"/>
                    <a:pt x="19351" y="52153"/>
                    <a:pt x="19814" y="49040"/>
                  </a:cubicBezTo>
                  <a:cubicBezTo>
                    <a:pt x="20350" y="45516"/>
                    <a:pt x="20876" y="41984"/>
                    <a:pt x="21411" y="38460"/>
                  </a:cubicBezTo>
                  <a:cubicBezTo>
                    <a:pt x="21893" y="35337"/>
                    <a:pt x="22375" y="32215"/>
                    <a:pt x="22848" y="29093"/>
                  </a:cubicBezTo>
                  <a:cubicBezTo>
                    <a:pt x="23365" y="25694"/>
                    <a:pt x="23865" y="22304"/>
                    <a:pt x="24382" y="18914"/>
                  </a:cubicBezTo>
                  <a:cubicBezTo>
                    <a:pt x="24516" y="18031"/>
                    <a:pt x="24668" y="17147"/>
                    <a:pt x="24775" y="16264"/>
                  </a:cubicBezTo>
                  <a:cubicBezTo>
                    <a:pt x="24804" y="16026"/>
                    <a:pt x="24885" y="15928"/>
                    <a:pt x="25058" y="15928"/>
                  </a:cubicBezTo>
                  <a:close/>
                  <a:moveTo>
                    <a:pt x="22409" y="15451"/>
                  </a:moveTo>
                  <a:cubicBezTo>
                    <a:pt x="22427" y="15451"/>
                    <a:pt x="22451" y="15457"/>
                    <a:pt x="22482" y="15470"/>
                  </a:cubicBezTo>
                  <a:cubicBezTo>
                    <a:pt x="22625" y="15524"/>
                    <a:pt x="22874" y="15479"/>
                    <a:pt x="22830" y="15774"/>
                  </a:cubicBezTo>
                  <a:cubicBezTo>
                    <a:pt x="22732" y="16336"/>
                    <a:pt x="22651" y="16889"/>
                    <a:pt x="22571" y="17451"/>
                  </a:cubicBezTo>
                  <a:cubicBezTo>
                    <a:pt x="22259" y="19476"/>
                    <a:pt x="21956" y="21501"/>
                    <a:pt x="21643" y="23526"/>
                  </a:cubicBezTo>
                  <a:cubicBezTo>
                    <a:pt x="21313" y="25685"/>
                    <a:pt x="20983" y="27844"/>
                    <a:pt x="20662" y="30003"/>
                  </a:cubicBezTo>
                  <a:cubicBezTo>
                    <a:pt x="20332" y="32153"/>
                    <a:pt x="20011" y="34303"/>
                    <a:pt x="19681" y="36444"/>
                  </a:cubicBezTo>
                  <a:cubicBezTo>
                    <a:pt x="19404" y="38308"/>
                    <a:pt x="19119" y="40164"/>
                    <a:pt x="18842" y="42019"/>
                  </a:cubicBezTo>
                  <a:cubicBezTo>
                    <a:pt x="18530" y="44044"/>
                    <a:pt x="18227" y="46069"/>
                    <a:pt x="17914" y="48094"/>
                  </a:cubicBezTo>
                  <a:cubicBezTo>
                    <a:pt x="17611" y="50084"/>
                    <a:pt x="17317" y="52082"/>
                    <a:pt x="17013" y="54071"/>
                  </a:cubicBezTo>
                  <a:cubicBezTo>
                    <a:pt x="16790" y="55526"/>
                    <a:pt x="16558" y="56980"/>
                    <a:pt x="16353" y="58434"/>
                  </a:cubicBezTo>
                  <a:cubicBezTo>
                    <a:pt x="16317" y="58648"/>
                    <a:pt x="16255" y="58773"/>
                    <a:pt x="16032" y="58817"/>
                  </a:cubicBezTo>
                  <a:cubicBezTo>
                    <a:pt x="15836" y="58862"/>
                    <a:pt x="15639" y="58942"/>
                    <a:pt x="15407" y="59023"/>
                  </a:cubicBezTo>
                  <a:cubicBezTo>
                    <a:pt x="15506" y="58318"/>
                    <a:pt x="15595" y="57631"/>
                    <a:pt x="15693" y="56944"/>
                  </a:cubicBezTo>
                  <a:cubicBezTo>
                    <a:pt x="16005" y="54839"/>
                    <a:pt x="16300" y="52724"/>
                    <a:pt x="16621" y="50619"/>
                  </a:cubicBezTo>
                  <a:cubicBezTo>
                    <a:pt x="16933" y="48487"/>
                    <a:pt x="17254" y="46364"/>
                    <a:pt x="17584" y="44232"/>
                  </a:cubicBezTo>
                  <a:cubicBezTo>
                    <a:pt x="17932" y="42028"/>
                    <a:pt x="18280" y="39816"/>
                    <a:pt x="18628" y="37612"/>
                  </a:cubicBezTo>
                  <a:cubicBezTo>
                    <a:pt x="19038" y="35088"/>
                    <a:pt x="19449" y="32572"/>
                    <a:pt x="19868" y="30056"/>
                  </a:cubicBezTo>
                  <a:cubicBezTo>
                    <a:pt x="20296" y="27523"/>
                    <a:pt x="20724" y="24989"/>
                    <a:pt x="21153" y="22455"/>
                  </a:cubicBezTo>
                  <a:cubicBezTo>
                    <a:pt x="21545" y="20190"/>
                    <a:pt x="21947" y="17924"/>
                    <a:pt x="22348" y="15658"/>
                  </a:cubicBezTo>
                  <a:cubicBezTo>
                    <a:pt x="22363" y="15598"/>
                    <a:pt x="22316" y="15451"/>
                    <a:pt x="22409" y="15451"/>
                  </a:cubicBezTo>
                  <a:close/>
                  <a:moveTo>
                    <a:pt x="27103" y="15950"/>
                  </a:moveTo>
                  <a:cubicBezTo>
                    <a:pt x="27368" y="15950"/>
                    <a:pt x="27355" y="15997"/>
                    <a:pt x="27308" y="16362"/>
                  </a:cubicBezTo>
                  <a:cubicBezTo>
                    <a:pt x="27076" y="18031"/>
                    <a:pt x="26862" y="19708"/>
                    <a:pt x="26630" y="21385"/>
                  </a:cubicBezTo>
                  <a:cubicBezTo>
                    <a:pt x="26380" y="23223"/>
                    <a:pt x="26122" y="25069"/>
                    <a:pt x="25854" y="26907"/>
                  </a:cubicBezTo>
                  <a:cubicBezTo>
                    <a:pt x="25569" y="28816"/>
                    <a:pt x="25283" y="30725"/>
                    <a:pt x="24989" y="32634"/>
                  </a:cubicBezTo>
                  <a:cubicBezTo>
                    <a:pt x="24560" y="35320"/>
                    <a:pt x="24141" y="38005"/>
                    <a:pt x="23695" y="40681"/>
                  </a:cubicBezTo>
                  <a:cubicBezTo>
                    <a:pt x="23276" y="43250"/>
                    <a:pt x="22839" y="45820"/>
                    <a:pt x="22402" y="48380"/>
                  </a:cubicBezTo>
                  <a:cubicBezTo>
                    <a:pt x="21973" y="50833"/>
                    <a:pt x="21545" y="53286"/>
                    <a:pt x="21108" y="55731"/>
                  </a:cubicBezTo>
                  <a:cubicBezTo>
                    <a:pt x="20894" y="56962"/>
                    <a:pt x="20671" y="58193"/>
                    <a:pt x="20439" y="59442"/>
                  </a:cubicBezTo>
                  <a:cubicBezTo>
                    <a:pt x="19957" y="59183"/>
                    <a:pt x="19966" y="59183"/>
                    <a:pt x="20046" y="58719"/>
                  </a:cubicBezTo>
                  <a:cubicBezTo>
                    <a:pt x="20376" y="56560"/>
                    <a:pt x="20698" y="54402"/>
                    <a:pt x="21028" y="52243"/>
                  </a:cubicBezTo>
                  <a:cubicBezTo>
                    <a:pt x="21358" y="50084"/>
                    <a:pt x="21688" y="47925"/>
                    <a:pt x="22018" y="45766"/>
                  </a:cubicBezTo>
                  <a:cubicBezTo>
                    <a:pt x="22339" y="43607"/>
                    <a:pt x="22669" y="41448"/>
                    <a:pt x="22990" y="39289"/>
                  </a:cubicBezTo>
                  <a:cubicBezTo>
                    <a:pt x="23267" y="37452"/>
                    <a:pt x="23543" y="35614"/>
                    <a:pt x="23829" y="33776"/>
                  </a:cubicBezTo>
                  <a:cubicBezTo>
                    <a:pt x="24132" y="31760"/>
                    <a:pt x="24444" y="29735"/>
                    <a:pt x="24748" y="27710"/>
                  </a:cubicBezTo>
                  <a:cubicBezTo>
                    <a:pt x="25122" y="25266"/>
                    <a:pt x="25497" y="22812"/>
                    <a:pt x="25872" y="20368"/>
                  </a:cubicBezTo>
                  <a:cubicBezTo>
                    <a:pt x="26068" y="19048"/>
                    <a:pt x="26264" y="17727"/>
                    <a:pt x="26461" y="16407"/>
                  </a:cubicBezTo>
                  <a:cubicBezTo>
                    <a:pt x="26523" y="15970"/>
                    <a:pt x="26523" y="15970"/>
                    <a:pt x="26969" y="15952"/>
                  </a:cubicBezTo>
                  <a:cubicBezTo>
                    <a:pt x="27020" y="15951"/>
                    <a:pt x="27065" y="15950"/>
                    <a:pt x="27103" y="15950"/>
                  </a:cubicBezTo>
                  <a:close/>
                  <a:moveTo>
                    <a:pt x="14051" y="69148"/>
                  </a:moveTo>
                  <a:cubicBezTo>
                    <a:pt x="14221" y="69237"/>
                    <a:pt x="14373" y="69326"/>
                    <a:pt x="14533" y="69407"/>
                  </a:cubicBezTo>
                  <a:cubicBezTo>
                    <a:pt x="14631" y="69460"/>
                    <a:pt x="14658" y="69540"/>
                    <a:pt x="14640" y="69639"/>
                  </a:cubicBezTo>
                  <a:cubicBezTo>
                    <a:pt x="14551" y="70227"/>
                    <a:pt x="14480" y="70807"/>
                    <a:pt x="14382" y="71387"/>
                  </a:cubicBezTo>
                  <a:cubicBezTo>
                    <a:pt x="14361" y="71504"/>
                    <a:pt x="14307" y="71535"/>
                    <a:pt x="14241" y="71535"/>
                  </a:cubicBezTo>
                  <a:cubicBezTo>
                    <a:pt x="14166" y="71535"/>
                    <a:pt x="14076" y="71494"/>
                    <a:pt x="14009" y="71494"/>
                  </a:cubicBezTo>
                  <a:cubicBezTo>
                    <a:pt x="14005" y="71494"/>
                    <a:pt x="14001" y="71494"/>
                    <a:pt x="13998" y="71494"/>
                  </a:cubicBezTo>
                  <a:cubicBezTo>
                    <a:pt x="13988" y="71495"/>
                    <a:pt x="13979" y="71495"/>
                    <a:pt x="13969" y="71495"/>
                  </a:cubicBezTo>
                  <a:cubicBezTo>
                    <a:pt x="13827" y="71495"/>
                    <a:pt x="13750" y="71429"/>
                    <a:pt x="13775" y="71244"/>
                  </a:cubicBezTo>
                  <a:cubicBezTo>
                    <a:pt x="13855" y="70665"/>
                    <a:pt x="13918" y="70085"/>
                    <a:pt x="13998" y="69496"/>
                  </a:cubicBezTo>
                  <a:cubicBezTo>
                    <a:pt x="14007" y="69389"/>
                    <a:pt x="14034" y="69273"/>
                    <a:pt x="14051" y="69148"/>
                  </a:cubicBezTo>
                  <a:close/>
                  <a:moveTo>
                    <a:pt x="15205" y="69733"/>
                  </a:moveTo>
                  <a:cubicBezTo>
                    <a:pt x="15237" y="69733"/>
                    <a:pt x="15277" y="69744"/>
                    <a:pt x="15327" y="69764"/>
                  </a:cubicBezTo>
                  <a:cubicBezTo>
                    <a:pt x="15532" y="69844"/>
                    <a:pt x="15746" y="69906"/>
                    <a:pt x="15961" y="69942"/>
                  </a:cubicBezTo>
                  <a:cubicBezTo>
                    <a:pt x="16103" y="69978"/>
                    <a:pt x="16148" y="70022"/>
                    <a:pt x="16121" y="70174"/>
                  </a:cubicBezTo>
                  <a:cubicBezTo>
                    <a:pt x="16032" y="70638"/>
                    <a:pt x="15970" y="71102"/>
                    <a:pt x="15907" y="71566"/>
                  </a:cubicBezTo>
                  <a:cubicBezTo>
                    <a:pt x="15893" y="71680"/>
                    <a:pt x="15861" y="71737"/>
                    <a:pt x="15804" y="71737"/>
                  </a:cubicBezTo>
                  <a:cubicBezTo>
                    <a:pt x="15789" y="71737"/>
                    <a:pt x="15773" y="71733"/>
                    <a:pt x="15755" y="71726"/>
                  </a:cubicBezTo>
                  <a:cubicBezTo>
                    <a:pt x="15604" y="71708"/>
                    <a:pt x="15506" y="71690"/>
                    <a:pt x="15399" y="71673"/>
                  </a:cubicBezTo>
                  <a:cubicBezTo>
                    <a:pt x="14837" y="71566"/>
                    <a:pt x="14837" y="71566"/>
                    <a:pt x="14926" y="71021"/>
                  </a:cubicBezTo>
                  <a:cubicBezTo>
                    <a:pt x="14979" y="70647"/>
                    <a:pt x="15051" y="70272"/>
                    <a:pt x="15095" y="69906"/>
                  </a:cubicBezTo>
                  <a:cubicBezTo>
                    <a:pt x="15107" y="69784"/>
                    <a:pt x="15136" y="69733"/>
                    <a:pt x="15205" y="69733"/>
                  </a:cubicBezTo>
                  <a:close/>
                  <a:moveTo>
                    <a:pt x="16815" y="70075"/>
                  </a:moveTo>
                  <a:cubicBezTo>
                    <a:pt x="16845" y="70075"/>
                    <a:pt x="16878" y="70079"/>
                    <a:pt x="16915" y="70085"/>
                  </a:cubicBezTo>
                  <a:cubicBezTo>
                    <a:pt x="16951" y="70091"/>
                    <a:pt x="16987" y="70093"/>
                    <a:pt x="17022" y="70093"/>
                  </a:cubicBezTo>
                  <a:cubicBezTo>
                    <a:pt x="17093" y="70093"/>
                    <a:pt x="17162" y="70085"/>
                    <a:pt x="17227" y="70085"/>
                  </a:cubicBezTo>
                  <a:cubicBezTo>
                    <a:pt x="17816" y="70094"/>
                    <a:pt x="17816" y="70094"/>
                    <a:pt x="17736" y="70682"/>
                  </a:cubicBezTo>
                  <a:cubicBezTo>
                    <a:pt x="17682" y="71075"/>
                    <a:pt x="17611" y="71467"/>
                    <a:pt x="17557" y="71860"/>
                  </a:cubicBezTo>
                  <a:cubicBezTo>
                    <a:pt x="17543" y="71971"/>
                    <a:pt x="17509" y="72027"/>
                    <a:pt x="17421" y="72027"/>
                  </a:cubicBezTo>
                  <a:cubicBezTo>
                    <a:pt x="17403" y="72027"/>
                    <a:pt x="17383" y="72025"/>
                    <a:pt x="17361" y="72021"/>
                  </a:cubicBezTo>
                  <a:cubicBezTo>
                    <a:pt x="17085" y="71958"/>
                    <a:pt x="16808" y="71905"/>
                    <a:pt x="16523" y="71860"/>
                  </a:cubicBezTo>
                  <a:cubicBezTo>
                    <a:pt x="16398" y="71833"/>
                    <a:pt x="16353" y="71789"/>
                    <a:pt x="16380" y="71655"/>
                  </a:cubicBezTo>
                  <a:cubicBezTo>
                    <a:pt x="16451" y="71218"/>
                    <a:pt x="16523" y="70781"/>
                    <a:pt x="16576" y="70343"/>
                  </a:cubicBezTo>
                  <a:cubicBezTo>
                    <a:pt x="16598" y="70151"/>
                    <a:pt x="16670" y="70075"/>
                    <a:pt x="16815" y="70075"/>
                  </a:cubicBezTo>
                  <a:close/>
                  <a:moveTo>
                    <a:pt x="18378" y="69978"/>
                  </a:moveTo>
                  <a:cubicBezTo>
                    <a:pt x="18414" y="69987"/>
                    <a:pt x="18450" y="69995"/>
                    <a:pt x="18494" y="69995"/>
                  </a:cubicBezTo>
                  <a:cubicBezTo>
                    <a:pt x="18360" y="70709"/>
                    <a:pt x="18227" y="71414"/>
                    <a:pt x="18093" y="72128"/>
                  </a:cubicBezTo>
                  <a:lnTo>
                    <a:pt x="18012" y="72110"/>
                  </a:lnTo>
                  <a:cubicBezTo>
                    <a:pt x="18146" y="71405"/>
                    <a:pt x="18182" y="70673"/>
                    <a:pt x="18378" y="69978"/>
                  </a:cubicBezTo>
                  <a:close/>
                  <a:moveTo>
                    <a:pt x="12921" y="71920"/>
                  </a:moveTo>
                  <a:cubicBezTo>
                    <a:pt x="13002" y="71920"/>
                    <a:pt x="13090" y="71921"/>
                    <a:pt x="13186" y="71922"/>
                  </a:cubicBezTo>
                  <a:cubicBezTo>
                    <a:pt x="14346" y="71985"/>
                    <a:pt x="15675" y="72208"/>
                    <a:pt x="17004" y="72458"/>
                  </a:cubicBezTo>
                  <a:cubicBezTo>
                    <a:pt x="17700" y="72583"/>
                    <a:pt x="18378" y="72734"/>
                    <a:pt x="19074" y="72868"/>
                  </a:cubicBezTo>
                  <a:cubicBezTo>
                    <a:pt x="19556" y="72966"/>
                    <a:pt x="19716" y="73153"/>
                    <a:pt x="19681" y="73644"/>
                  </a:cubicBezTo>
                  <a:cubicBezTo>
                    <a:pt x="19645" y="73992"/>
                    <a:pt x="19600" y="74331"/>
                    <a:pt x="19547" y="74679"/>
                  </a:cubicBezTo>
                  <a:cubicBezTo>
                    <a:pt x="19488" y="74996"/>
                    <a:pt x="19282" y="75172"/>
                    <a:pt x="18957" y="75172"/>
                  </a:cubicBezTo>
                  <a:cubicBezTo>
                    <a:pt x="18934" y="75172"/>
                    <a:pt x="18911" y="75171"/>
                    <a:pt x="18887" y="75170"/>
                  </a:cubicBezTo>
                  <a:cubicBezTo>
                    <a:pt x="17575" y="75098"/>
                    <a:pt x="16291" y="74840"/>
                    <a:pt x="15024" y="74518"/>
                  </a:cubicBezTo>
                  <a:cubicBezTo>
                    <a:pt x="14132" y="74295"/>
                    <a:pt x="13249" y="74028"/>
                    <a:pt x="12374" y="73733"/>
                  </a:cubicBezTo>
                  <a:cubicBezTo>
                    <a:pt x="11955" y="73591"/>
                    <a:pt x="11821" y="73385"/>
                    <a:pt x="11893" y="72957"/>
                  </a:cubicBezTo>
                  <a:cubicBezTo>
                    <a:pt x="11902" y="72895"/>
                    <a:pt x="11919" y="72832"/>
                    <a:pt x="11937" y="72770"/>
                  </a:cubicBezTo>
                  <a:cubicBezTo>
                    <a:pt x="12083" y="72026"/>
                    <a:pt x="12140" y="71920"/>
                    <a:pt x="12921" y="71920"/>
                  </a:cubicBezTo>
                  <a:close/>
                  <a:moveTo>
                    <a:pt x="29290" y="48816"/>
                  </a:moveTo>
                  <a:cubicBezTo>
                    <a:pt x="29359" y="48816"/>
                    <a:pt x="29397" y="48870"/>
                    <a:pt x="29440" y="48906"/>
                  </a:cubicBezTo>
                  <a:cubicBezTo>
                    <a:pt x="31563" y="50673"/>
                    <a:pt x="32491" y="52930"/>
                    <a:pt x="32215" y="55686"/>
                  </a:cubicBezTo>
                  <a:cubicBezTo>
                    <a:pt x="32054" y="57256"/>
                    <a:pt x="31465" y="58693"/>
                    <a:pt x="30957" y="60156"/>
                  </a:cubicBezTo>
                  <a:cubicBezTo>
                    <a:pt x="30582" y="61253"/>
                    <a:pt x="30234" y="62350"/>
                    <a:pt x="30038" y="63492"/>
                  </a:cubicBezTo>
                  <a:cubicBezTo>
                    <a:pt x="29779" y="65018"/>
                    <a:pt x="30020" y="66481"/>
                    <a:pt x="30448" y="67935"/>
                  </a:cubicBezTo>
                  <a:cubicBezTo>
                    <a:pt x="30877" y="69380"/>
                    <a:pt x="31376" y="70789"/>
                    <a:pt x="31831" y="72226"/>
                  </a:cubicBezTo>
                  <a:cubicBezTo>
                    <a:pt x="33428" y="77320"/>
                    <a:pt x="30930" y="81441"/>
                    <a:pt x="27843" y="83707"/>
                  </a:cubicBezTo>
                  <a:cubicBezTo>
                    <a:pt x="27264" y="84126"/>
                    <a:pt x="26666" y="84510"/>
                    <a:pt x="26032" y="84849"/>
                  </a:cubicBezTo>
                  <a:cubicBezTo>
                    <a:pt x="25959" y="84893"/>
                    <a:pt x="25897" y="84956"/>
                    <a:pt x="25792" y="84956"/>
                  </a:cubicBezTo>
                  <a:cubicBezTo>
                    <a:pt x="25770" y="84956"/>
                    <a:pt x="25746" y="84953"/>
                    <a:pt x="25720" y="84947"/>
                  </a:cubicBezTo>
                  <a:cubicBezTo>
                    <a:pt x="25979" y="84733"/>
                    <a:pt x="26220" y="84537"/>
                    <a:pt x="26452" y="84332"/>
                  </a:cubicBezTo>
                  <a:cubicBezTo>
                    <a:pt x="28120" y="82886"/>
                    <a:pt x="29449" y="81209"/>
                    <a:pt x="30074" y="79050"/>
                  </a:cubicBezTo>
                  <a:cubicBezTo>
                    <a:pt x="30520" y="77507"/>
                    <a:pt x="30502" y="75937"/>
                    <a:pt x="30270" y="74367"/>
                  </a:cubicBezTo>
                  <a:cubicBezTo>
                    <a:pt x="29993" y="72467"/>
                    <a:pt x="29458" y="70629"/>
                    <a:pt x="29066" y="68764"/>
                  </a:cubicBezTo>
                  <a:cubicBezTo>
                    <a:pt x="28602" y="66588"/>
                    <a:pt x="28575" y="64411"/>
                    <a:pt x="28878" y="62216"/>
                  </a:cubicBezTo>
                  <a:cubicBezTo>
                    <a:pt x="29155" y="60209"/>
                    <a:pt x="29592" y="58229"/>
                    <a:pt x="29833" y="56213"/>
                  </a:cubicBezTo>
                  <a:cubicBezTo>
                    <a:pt x="30109" y="53857"/>
                    <a:pt x="30163" y="51520"/>
                    <a:pt x="29360" y="49236"/>
                  </a:cubicBezTo>
                  <a:cubicBezTo>
                    <a:pt x="29315" y="49102"/>
                    <a:pt x="29217" y="48978"/>
                    <a:pt x="29235" y="48826"/>
                  </a:cubicBezTo>
                  <a:cubicBezTo>
                    <a:pt x="29255" y="48819"/>
                    <a:pt x="29273" y="48816"/>
                    <a:pt x="29290" y="48816"/>
                  </a:cubicBezTo>
                  <a:close/>
                  <a:moveTo>
                    <a:pt x="25667" y="84983"/>
                  </a:moveTo>
                  <a:cubicBezTo>
                    <a:pt x="25676" y="84983"/>
                    <a:pt x="25676" y="85001"/>
                    <a:pt x="25685" y="85001"/>
                  </a:cubicBezTo>
                  <a:cubicBezTo>
                    <a:pt x="25676" y="85010"/>
                    <a:pt x="25667" y="85018"/>
                    <a:pt x="25658" y="85018"/>
                  </a:cubicBezTo>
                  <a:cubicBezTo>
                    <a:pt x="25658" y="85018"/>
                    <a:pt x="25649" y="85010"/>
                    <a:pt x="25640" y="85001"/>
                  </a:cubicBezTo>
                  <a:cubicBezTo>
                    <a:pt x="25649" y="84992"/>
                    <a:pt x="25658" y="84983"/>
                    <a:pt x="25667" y="84983"/>
                  </a:cubicBezTo>
                  <a:close/>
                  <a:moveTo>
                    <a:pt x="16662" y="46201"/>
                  </a:moveTo>
                  <a:cubicBezTo>
                    <a:pt x="16758" y="46201"/>
                    <a:pt x="16808" y="46245"/>
                    <a:pt x="16781" y="46408"/>
                  </a:cubicBezTo>
                  <a:cubicBezTo>
                    <a:pt x="16112" y="50628"/>
                    <a:pt x="15515" y="54857"/>
                    <a:pt x="14917" y="59094"/>
                  </a:cubicBezTo>
                  <a:cubicBezTo>
                    <a:pt x="14890" y="59272"/>
                    <a:pt x="14783" y="59335"/>
                    <a:pt x="14658" y="59406"/>
                  </a:cubicBezTo>
                  <a:cubicBezTo>
                    <a:pt x="13159" y="60281"/>
                    <a:pt x="12053" y="61485"/>
                    <a:pt x="11634" y="63189"/>
                  </a:cubicBezTo>
                  <a:cubicBezTo>
                    <a:pt x="11116" y="65294"/>
                    <a:pt x="11803" y="67060"/>
                    <a:pt x="13329" y="68532"/>
                  </a:cubicBezTo>
                  <a:cubicBezTo>
                    <a:pt x="13552" y="68747"/>
                    <a:pt x="13605" y="68934"/>
                    <a:pt x="13561" y="69219"/>
                  </a:cubicBezTo>
                  <a:cubicBezTo>
                    <a:pt x="13472" y="69853"/>
                    <a:pt x="13391" y="70486"/>
                    <a:pt x="13320" y="71128"/>
                  </a:cubicBezTo>
                  <a:cubicBezTo>
                    <a:pt x="13296" y="71329"/>
                    <a:pt x="13243" y="71436"/>
                    <a:pt x="13044" y="71436"/>
                  </a:cubicBezTo>
                  <a:cubicBezTo>
                    <a:pt x="13022" y="71436"/>
                    <a:pt x="12998" y="71434"/>
                    <a:pt x="12972" y="71432"/>
                  </a:cubicBezTo>
                  <a:cubicBezTo>
                    <a:pt x="12870" y="71418"/>
                    <a:pt x="12768" y="71410"/>
                    <a:pt x="12667" y="71410"/>
                  </a:cubicBezTo>
                  <a:cubicBezTo>
                    <a:pt x="12436" y="71410"/>
                    <a:pt x="12211" y="71455"/>
                    <a:pt x="12000" y="71592"/>
                  </a:cubicBezTo>
                  <a:cubicBezTo>
                    <a:pt x="11447" y="71958"/>
                    <a:pt x="11197" y="73234"/>
                    <a:pt x="11580" y="73769"/>
                  </a:cubicBezTo>
                  <a:cubicBezTo>
                    <a:pt x="11723" y="73974"/>
                    <a:pt x="11919" y="74099"/>
                    <a:pt x="12160" y="74179"/>
                  </a:cubicBezTo>
                  <a:cubicBezTo>
                    <a:pt x="14114" y="74822"/>
                    <a:pt x="16094" y="75366"/>
                    <a:pt x="18155" y="75607"/>
                  </a:cubicBezTo>
                  <a:cubicBezTo>
                    <a:pt x="18405" y="75634"/>
                    <a:pt x="18655" y="75660"/>
                    <a:pt x="18905" y="75678"/>
                  </a:cubicBezTo>
                  <a:cubicBezTo>
                    <a:pt x="18923" y="75679"/>
                    <a:pt x="18942" y="75680"/>
                    <a:pt x="18960" y="75680"/>
                  </a:cubicBezTo>
                  <a:cubicBezTo>
                    <a:pt x="19464" y="75680"/>
                    <a:pt x="19916" y="75330"/>
                    <a:pt x="20002" y="74822"/>
                  </a:cubicBezTo>
                  <a:cubicBezTo>
                    <a:pt x="20082" y="74394"/>
                    <a:pt x="20145" y="73956"/>
                    <a:pt x="20180" y="73510"/>
                  </a:cubicBezTo>
                  <a:cubicBezTo>
                    <a:pt x="20216" y="73055"/>
                    <a:pt x="19922" y="72627"/>
                    <a:pt x="19467" y="72467"/>
                  </a:cubicBezTo>
                  <a:cubicBezTo>
                    <a:pt x="19342" y="72422"/>
                    <a:pt x="19208" y="72395"/>
                    <a:pt x="19074" y="72368"/>
                  </a:cubicBezTo>
                  <a:cubicBezTo>
                    <a:pt x="18539" y="72252"/>
                    <a:pt x="18539" y="72252"/>
                    <a:pt x="18646" y="71726"/>
                  </a:cubicBezTo>
                  <a:cubicBezTo>
                    <a:pt x="18753" y="71191"/>
                    <a:pt x="18851" y="70656"/>
                    <a:pt x="18949" y="70120"/>
                  </a:cubicBezTo>
                  <a:cubicBezTo>
                    <a:pt x="18985" y="69915"/>
                    <a:pt x="19065" y="69808"/>
                    <a:pt x="19279" y="69737"/>
                  </a:cubicBezTo>
                  <a:cubicBezTo>
                    <a:pt x="20484" y="69326"/>
                    <a:pt x="21509" y="68657"/>
                    <a:pt x="22268" y="67622"/>
                  </a:cubicBezTo>
                  <a:cubicBezTo>
                    <a:pt x="23490" y="65919"/>
                    <a:pt x="23499" y="64108"/>
                    <a:pt x="22705" y="62234"/>
                  </a:cubicBezTo>
                  <a:cubicBezTo>
                    <a:pt x="22330" y="61342"/>
                    <a:pt x="21777" y="60566"/>
                    <a:pt x="21037" y="59933"/>
                  </a:cubicBezTo>
                  <a:cubicBezTo>
                    <a:pt x="20885" y="59808"/>
                    <a:pt x="20876" y="59683"/>
                    <a:pt x="20903" y="59522"/>
                  </a:cubicBezTo>
                  <a:cubicBezTo>
                    <a:pt x="21331" y="57158"/>
                    <a:pt x="21759" y="54785"/>
                    <a:pt x="22179" y="52421"/>
                  </a:cubicBezTo>
                  <a:cubicBezTo>
                    <a:pt x="22509" y="50512"/>
                    <a:pt x="22839" y="48594"/>
                    <a:pt x="23169" y="46676"/>
                  </a:cubicBezTo>
                  <a:cubicBezTo>
                    <a:pt x="23219" y="46387"/>
                    <a:pt x="23234" y="46297"/>
                    <a:pt x="23378" y="46297"/>
                  </a:cubicBezTo>
                  <a:cubicBezTo>
                    <a:pt x="23439" y="46297"/>
                    <a:pt x="23523" y="46313"/>
                    <a:pt x="23642" y="46337"/>
                  </a:cubicBezTo>
                  <a:cubicBezTo>
                    <a:pt x="25363" y="46694"/>
                    <a:pt x="27005" y="47274"/>
                    <a:pt x="28495" y="48219"/>
                  </a:cubicBezTo>
                  <a:cubicBezTo>
                    <a:pt x="28673" y="48326"/>
                    <a:pt x="28789" y="48469"/>
                    <a:pt x="28878" y="48656"/>
                  </a:cubicBezTo>
                  <a:cubicBezTo>
                    <a:pt x="29654" y="50432"/>
                    <a:pt x="29842" y="52296"/>
                    <a:pt x="29761" y="54205"/>
                  </a:cubicBezTo>
                  <a:cubicBezTo>
                    <a:pt x="29663" y="56507"/>
                    <a:pt x="29182" y="58746"/>
                    <a:pt x="28816" y="61012"/>
                  </a:cubicBezTo>
                  <a:cubicBezTo>
                    <a:pt x="28504" y="62984"/>
                    <a:pt x="28298" y="64973"/>
                    <a:pt x="28530" y="66971"/>
                  </a:cubicBezTo>
                  <a:cubicBezTo>
                    <a:pt x="28700" y="68408"/>
                    <a:pt x="29048" y="69799"/>
                    <a:pt x="29378" y="71200"/>
                  </a:cubicBezTo>
                  <a:cubicBezTo>
                    <a:pt x="29744" y="72761"/>
                    <a:pt x="30100" y="74313"/>
                    <a:pt x="30181" y="75919"/>
                  </a:cubicBezTo>
                  <a:cubicBezTo>
                    <a:pt x="30315" y="78631"/>
                    <a:pt x="29378" y="80942"/>
                    <a:pt x="27567" y="82922"/>
                  </a:cubicBezTo>
                  <a:cubicBezTo>
                    <a:pt x="26612" y="83984"/>
                    <a:pt x="25515" y="84885"/>
                    <a:pt x="24293" y="85625"/>
                  </a:cubicBezTo>
                  <a:cubicBezTo>
                    <a:pt x="23499" y="86107"/>
                    <a:pt x="22580" y="86303"/>
                    <a:pt x="21688" y="86526"/>
                  </a:cubicBezTo>
                  <a:cubicBezTo>
                    <a:pt x="20194" y="86910"/>
                    <a:pt x="18478" y="87115"/>
                    <a:pt x="16397" y="87115"/>
                  </a:cubicBezTo>
                  <a:cubicBezTo>
                    <a:pt x="16353" y="87115"/>
                    <a:pt x="16309" y="87115"/>
                    <a:pt x="16264" y="87115"/>
                  </a:cubicBezTo>
                  <a:cubicBezTo>
                    <a:pt x="13195" y="87070"/>
                    <a:pt x="9805" y="86232"/>
                    <a:pt x="6763" y="84207"/>
                  </a:cubicBezTo>
                  <a:cubicBezTo>
                    <a:pt x="3873" y="82289"/>
                    <a:pt x="1883" y="79684"/>
                    <a:pt x="1062" y="76294"/>
                  </a:cubicBezTo>
                  <a:cubicBezTo>
                    <a:pt x="242" y="72939"/>
                    <a:pt x="1062" y="70031"/>
                    <a:pt x="3658" y="67685"/>
                  </a:cubicBezTo>
                  <a:cubicBezTo>
                    <a:pt x="4524" y="66900"/>
                    <a:pt x="5380" y="66106"/>
                    <a:pt x="6094" y="65169"/>
                  </a:cubicBezTo>
                  <a:cubicBezTo>
                    <a:pt x="7093" y="63858"/>
                    <a:pt x="7423" y="62368"/>
                    <a:pt x="7298" y="60753"/>
                  </a:cubicBezTo>
                  <a:cubicBezTo>
                    <a:pt x="7191" y="59406"/>
                    <a:pt x="6897" y="58095"/>
                    <a:pt x="6745" y="56757"/>
                  </a:cubicBezTo>
                  <a:cubicBezTo>
                    <a:pt x="6460" y="54357"/>
                    <a:pt x="7156" y="52252"/>
                    <a:pt x="8627" y="50369"/>
                  </a:cubicBezTo>
                  <a:cubicBezTo>
                    <a:pt x="10091" y="48487"/>
                    <a:pt x="12080" y="47416"/>
                    <a:pt x="14319" y="46730"/>
                  </a:cubicBezTo>
                  <a:cubicBezTo>
                    <a:pt x="15051" y="46498"/>
                    <a:pt x="15800" y="46337"/>
                    <a:pt x="16558" y="46212"/>
                  </a:cubicBezTo>
                  <a:cubicBezTo>
                    <a:pt x="16597" y="46206"/>
                    <a:pt x="16632" y="46201"/>
                    <a:pt x="16662" y="46201"/>
                  </a:cubicBezTo>
                  <a:close/>
                  <a:moveTo>
                    <a:pt x="25994" y="0"/>
                  </a:moveTo>
                  <a:cubicBezTo>
                    <a:pt x="25012" y="0"/>
                    <a:pt x="24029" y="19"/>
                    <a:pt x="23044" y="19"/>
                  </a:cubicBezTo>
                  <a:cubicBezTo>
                    <a:pt x="22179" y="19"/>
                    <a:pt x="21456" y="653"/>
                    <a:pt x="21331" y="1518"/>
                  </a:cubicBezTo>
                  <a:cubicBezTo>
                    <a:pt x="21295" y="1768"/>
                    <a:pt x="21260" y="2017"/>
                    <a:pt x="21251" y="2267"/>
                  </a:cubicBezTo>
                  <a:cubicBezTo>
                    <a:pt x="21245" y="2448"/>
                    <a:pt x="21164" y="2475"/>
                    <a:pt x="21067" y="2475"/>
                  </a:cubicBezTo>
                  <a:cubicBezTo>
                    <a:pt x="21026" y="2475"/>
                    <a:pt x="20982" y="2470"/>
                    <a:pt x="20939" y="2470"/>
                  </a:cubicBezTo>
                  <a:cubicBezTo>
                    <a:pt x="20924" y="2470"/>
                    <a:pt x="20909" y="2471"/>
                    <a:pt x="20894" y="2472"/>
                  </a:cubicBezTo>
                  <a:cubicBezTo>
                    <a:pt x="20870" y="2476"/>
                    <a:pt x="20848" y="2478"/>
                    <a:pt x="20828" y="2478"/>
                  </a:cubicBezTo>
                  <a:cubicBezTo>
                    <a:pt x="20700" y="2478"/>
                    <a:pt x="20653" y="2404"/>
                    <a:pt x="20653" y="2249"/>
                  </a:cubicBezTo>
                  <a:cubicBezTo>
                    <a:pt x="20635" y="1839"/>
                    <a:pt x="20519" y="1464"/>
                    <a:pt x="20198" y="1179"/>
                  </a:cubicBezTo>
                  <a:cubicBezTo>
                    <a:pt x="19988" y="991"/>
                    <a:pt x="19747" y="900"/>
                    <a:pt x="19519" y="900"/>
                  </a:cubicBezTo>
                  <a:cubicBezTo>
                    <a:pt x="19184" y="900"/>
                    <a:pt x="18880" y="1097"/>
                    <a:pt x="18753" y="1473"/>
                  </a:cubicBezTo>
                  <a:cubicBezTo>
                    <a:pt x="18450" y="2339"/>
                    <a:pt x="18405" y="3240"/>
                    <a:pt x="18619" y="4141"/>
                  </a:cubicBezTo>
                  <a:cubicBezTo>
                    <a:pt x="18646" y="4266"/>
                    <a:pt x="18717" y="4390"/>
                    <a:pt x="18797" y="4498"/>
                  </a:cubicBezTo>
                  <a:cubicBezTo>
                    <a:pt x="18983" y="4732"/>
                    <a:pt x="19225" y="4851"/>
                    <a:pt x="19472" y="4851"/>
                  </a:cubicBezTo>
                  <a:cubicBezTo>
                    <a:pt x="19676" y="4851"/>
                    <a:pt x="19883" y="4770"/>
                    <a:pt x="20064" y="4605"/>
                  </a:cubicBezTo>
                  <a:cubicBezTo>
                    <a:pt x="20145" y="4533"/>
                    <a:pt x="20207" y="4444"/>
                    <a:pt x="20296" y="4382"/>
                  </a:cubicBezTo>
                  <a:cubicBezTo>
                    <a:pt x="20374" y="4326"/>
                    <a:pt x="20450" y="4305"/>
                    <a:pt x="20527" y="4305"/>
                  </a:cubicBezTo>
                  <a:cubicBezTo>
                    <a:pt x="20669" y="4305"/>
                    <a:pt x="20811" y="4377"/>
                    <a:pt x="20956" y="4417"/>
                  </a:cubicBezTo>
                  <a:cubicBezTo>
                    <a:pt x="21072" y="4444"/>
                    <a:pt x="21046" y="4533"/>
                    <a:pt x="21037" y="4613"/>
                  </a:cubicBezTo>
                  <a:cubicBezTo>
                    <a:pt x="20992" y="5211"/>
                    <a:pt x="20947" y="5809"/>
                    <a:pt x="20912" y="6407"/>
                  </a:cubicBezTo>
                  <a:cubicBezTo>
                    <a:pt x="20912" y="6540"/>
                    <a:pt x="20867" y="6585"/>
                    <a:pt x="20733" y="6594"/>
                  </a:cubicBezTo>
                  <a:cubicBezTo>
                    <a:pt x="20591" y="6594"/>
                    <a:pt x="20546" y="6532"/>
                    <a:pt x="20537" y="6407"/>
                  </a:cubicBezTo>
                  <a:cubicBezTo>
                    <a:pt x="20528" y="6255"/>
                    <a:pt x="20501" y="6094"/>
                    <a:pt x="20457" y="5943"/>
                  </a:cubicBezTo>
                  <a:cubicBezTo>
                    <a:pt x="20310" y="5391"/>
                    <a:pt x="19880" y="5023"/>
                    <a:pt x="19417" y="5023"/>
                  </a:cubicBezTo>
                  <a:cubicBezTo>
                    <a:pt x="19401" y="5023"/>
                    <a:pt x="19385" y="5023"/>
                    <a:pt x="19368" y="5024"/>
                  </a:cubicBezTo>
                  <a:cubicBezTo>
                    <a:pt x="18913" y="5051"/>
                    <a:pt x="18592" y="5416"/>
                    <a:pt x="18494" y="6032"/>
                  </a:cubicBezTo>
                  <a:cubicBezTo>
                    <a:pt x="18414" y="6532"/>
                    <a:pt x="18378" y="7031"/>
                    <a:pt x="18387" y="7540"/>
                  </a:cubicBezTo>
                  <a:cubicBezTo>
                    <a:pt x="18396" y="7870"/>
                    <a:pt x="18423" y="8209"/>
                    <a:pt x="18610" y="8512"/>
                  </a:cubicBezTo>
                  <a:cubicBezTo>
                    <a:pt x="18794" y="8818"/>
                    <a:pt x="19062" y="8976"/>
                    <a:pt x="19344" y="8976"/>
                  </a:cubicBezTo>
                  <a:cubicBezTo>
                    <a:pt x="19554" y="8976"/>
                    <a:pt x="19771" y="8888"/>
                    <a:pt x="19966" y="8708"/>
                  </a:cubicBezTo>
                  <a:cubicBezTo>
                    <a:pt x="20037" y="8637"/>
                    <a:pt x="20109" y="8557"/>
                    <a:pt x="20198" y="8494"/>
                  </a:cubicBezTo>
                  <a:cubicBezTo>
                    <a:pt x="20263" y="8440"/>
                    <a:pt x="20331" y="8421"/>
                    <a:pt x="20400" y="8421"/>
                  </a:cubicBezTo>
                  <a:cubicBezTo>
                    <a:pt x="20502" y="8421"/>
                    <a:pt x="20606" y="8462"/>
                    <a:pt x="20707" y="8494"/>
                  </a:cubicBezTo>
                  <a:cubicBezTo>
                    <a:pt x="20885" y="8548"/>
                    <a:pt x="20796" y="8708"/>
                    <a:pt x="20796" y="8824"/>
                  </a:cubicBezTo>
                  <a:cubicBezTo>
                    <a:pt x="20805" y="9190"/>
                    <a:pt x="20796" y="9556"/>
                    <a:pt x="20796" y="9921"/>
                  </a:cubicBezTo>
                  <a:cubicBezTo>
                    <a:pt x="20778" y="9930"/>
                    <a:pt x="20751" y="9930"/>
                    <a:pt x="20733" y="9939"/>
                  </a:cubicBezTo>
                  <a:cubicBezTo>
                    <a:pt x="20707" y="9895"/>
                    <a:pt x="20680" y="9850"/>
                    <a:pt x="20662" y="9806"/>
                  </a:cubicBezTo>
                  <a:cubicBezTo>
                    <a:pt x="20447" y="9384"/>
                    <a:pt x="20080" y="9131"/>
                    <a:pt x="19708" y="9131"/>
                  </a:cubicBezTo>
                  <a:cubicBezTo>
                    <a:pt x="19678" y="9131"/>
                    <a:pt x="19648" y="9133"/>
                    <a:pt x="19618" y="9136"/>
                  </a:cubicBezTo>
                  <a:cubicBezTo>
                    <a:pt x="19208" y="9181"/>
                    <a:pt x="18922" y="9475"/>
                    <a:pt x="18806" y="10020"/>
                  </a:cubicBezTo>
                  <a:cubicBezTo>
                    <a:pt x="18664" y="10680"/>
                    <a:pt x="18655" y="11349"/>
                    <a:pt x="18699" y="12027"/>
                  </a:cubicBezTo>
                  <a:cubicBezTo>
                    <a:pt x="18708" y="12205"/>
                    <a:pt x="18762" y="12375"/>
                    <a:pt x="18842" y="12535"/>
                  </a:cubicBezTo>
                  <a:cubicBezTo>
                    <a:pt x="19024" y="12889"/>
                    <a:pt x="19315" y="13073"/>
                    <a:pt x="19624" y="13073"/>
                  </a:cubicBezTo>
                  <a:cubicBezTo>
                    <a:pt x="19844" y="13073"/>
                    <a:pt x="20074" y="12979"/>
                    <a:pt x="20278" y="12785"/>
                  </a:cubicBezTo>
                  <a:cubicBezTo>
                    <a:pt x="20341" y="12714"/>
                    <a:pt x="20403" y="12642"/>
                    <a:pt x="20484" y="12589"/>
                  </a:cubicBezTo>
                  <a:cubicBezTo>
                    <a:pt x="20551" y="12547"/>
                    <a:pt x="20622" y="12527"/>
                    <a:pt x="20689" y="12527"/>
                  </a:cubicBezTo>
                  <a:cubicBezTo>
                    <a:pt x="20835" y="12527"/>
                    <a:pt x="20967" y="12620"/>
                    <a:pt x="21028" y="12785"/>
                  </a:cubicBezTo>
                  <a:cubicBezTo>
                    <a:pt x="21295" y="13499"/>
                    <a:pt x="21572" y="14212"/>
                    <a:pt x="21893" y="14908"/>
                  </a:cubicBezTo>
                  <a:cubicBezTo>
                    <a:pt x="21947" y="15024"/>
                    <a:pt x="21947" y="15140"/>
                    <a:pt x="21929" y="15274"/>
                  </a:cubicBezTo>
                  <a:cubicBezTo>
                    <a:pt x="21599" y="17094"/>
                    <a:pt x="21278" y="18914"/>
                    <a:pt x="20965" y="20734"/>
                  </a:cubicBezTo>
                  <a:cubicBezTo>
                    <a:pt x="20216" y="25167"/>
                    <a:pt x="19467" y="29592"/>
                    <a:pt x="18735" y="34035"/>
                  </a:cubicBezTo>
                  <a:cubicBezTo>
                    <a:pt x="18111" y="37835"/>
                    <a:pt x="17522" y="41645"/>
                    <a:pt x="16924" y="45454"/>
                  </a:cubicBezTo>
                  <a:cubicBezTo>
                    <a:pt x="16897" y="45623"/>
                    <a:pt x="16853" y="45695"/>
                    <a:pt x="16665" y="45721"/>
                  </a:cubicBezTo>
                  <a:cubicBezTo>
                    <a:pt x="15818" y="45846"/>
                    <a:pt x="14988" y="46034"/>
                    <a:pt x="14176" y="46283"/>
                  </a:cubicBezTo>
                  <a:cubicBezTo>
                    <a:pt x="11928" y="46979"/>
                    <a:pt x="9912" y="48050"/>
                    <a:pt x="8396" y="49914"/>
                  </a:cubicBezTo>
                  <a:cubicBezTo>
                    <a:pt x="6879" y="51788"/>
                    <a:pt x="6067" y="53902"/>
                    <a:pt x="6246" y="56346"/>
                  </a:cubicBezTo>
                  <a:cubicBezTo>
                    <a:pt x="6335" y="57667"/>
                    <a:pt x="6620" y="58951"/>
                    <a:pt x="6790" y="60254"/>
                  </a:cubicBezTo>
                  <a:cubicBezTo>
                    <a:pt x="7057" y="62314"/>
                    <a:pt x="6585" y="64125"/>
                    <a:pt x="5104" y="65633"/>
                  </a:cubicBezTo>
                  <a:cubicBezTo>
                    <a:pt x="4426" y="66338"/>
                    <a:pt x="3703" y="66998"/>
                    <a:pt x="2998" y="67676"/>
                  </a:cubicBezTo>
                  <a:cubicBezTo>
                    <a:pt x="1865" y="68755"/>
                    <a:pt x="1054" y="70040"/>
                    <a:pt x="634" y="71557"/>
                  </a:cubicBezTo>
                  <a:cubicBezTo>
                    <a:pt x="1" y="73894"/>
                    <a:pt x="304" y="76160"/>
                    <a:pt x="1250" y="78354"/>
                  </a:cubicBezTo>
                  <a:cubicBezTo>
                    <a:pt x="2856" y="82066"/>
                    <a:pt x="5657" y="84563"/>
                    <a:pt x="9341" y="86107"/>
                  </a:cubicBezTo>
                  <a:cubicBezTo>
                    <a:pt x="11752" y="87115"/>
                    <a:pt x="14233" y="87580"/>
                    <a:pt x="16770" y="87580"/>
                  </a:cubicBezTo>
                  <a:cubicBezTo>
                    <a:pt x="17735" y="87580"/>
                    <a:pt x="18709" y="87513"/>
                    <a:pt x="19690" y="87382"/>
                  </a:cubicBezTo>
                  <a:cubicBezTo>
                    <a:pt x="22732" y="86972"/>
                    <a:pt x="25524" y="85937"/>
                    <a:pt x="28022" y="84144"/>
                  </a:cubicBezTo>
                  <a:cubicBezTo>
                    <a:pt x="31171" y="81896"/>
                    <a:pt x="33829" y="77659"/>
                    <a:pt x="32384" y="72502"/>
                  </a:cubicBezTo>
                  <a:cubicBezTo>
                    <a:pt x="31965" y="70995"/>
                    <a:pt x="31448" y="69523"/>
                    <a:pt x="30957" y="68042"/>
                  </a:cubicBezTo>
                  <a:cubicBezTo>
                    <a:pt x="30261" y="65945"/>
                    <a:pt x="30243" y="63867"/>
                    <a:pt x="30921" y="61761"/>
                  </a:cubicBezTo>
                  <a:cubicBezTo>
                    <a:pt x="31296" y="60593"/>
                    <a:pt x="31724" y="59442"/>
                    <a:pt x="32108" y="58282"/>
                  </a:cubicBezTo>
                  <a:cubicBezTo>
                    <a:pt x="32643" y="56659"/>
                    <a:pt x="32902" y="55008"/>
                    <a:pt x="32607" y="53313"/>
                  </a:cubicBezTo>
                  <a:cubicBezTo>
                    <a:pt x="32233" y="51199"/>
                    <a:pt x="31091" y="49557"/>
                    <a:pt x="29396" y="48291"/>
                  </a:cubicBezTo>
                  <a:cubicBezTo>
                    <a:pt x="27665" y="46988"/>
                    <a:pt x="25685" y="46275"/>
                    <a:pt x="23588" y="45855"/>
                  </a:cubicBezTo>
                  <a:cubicBezTo>
                    <a:pt x="23347" y="45811"/>
                    <a:pt x="23329" y="45713"/>
                    <a:pt x="23365" y="45525"/>
                  </a:cubicBezTo>
                  <a:cubicBezTo>
                    <a:pt x="23668" y="43723"/>
                    <a:pt x="23981" y="41921"/>
                    <a:pt x="24275" y="40119"/>
                  </a:cubicBezTo>
                  <a:cubicBezTo>
                    <a:pt x="24712" y="37425"/>
                    <a:pt x="25149" y="34722"/>
                    <a:pt x="25560" y="32028"/>
                  </a:cubicBezTo>
                  <a:cubicBezTo>
                    <a:pt x="25979" y="29253"/>
                    <a:pt x="26389" y="26479"/>
                    <a:pt x="26782" y="23704"/>
                  </a:cubicBezTo>
                  <a:cubicBezTo>
                    <a:pt x="27148" y="21108"/>
                    <a:pt x="27487" y="18521"/>
                    <a:pt x="27834" y="15925"/>
                  </a:cubicBezTo>
                  <a:cubicBezTo>
                    <a:pt x="27852" y="15756"/>
                    <a:pt x="27906" y="15631"/>
                    <a:pt x="28013" y="15506"/>
                  </a:cubicBezTo>
                  <a:cubicBezTo>
                    <a:pt x="28504" y="14953"/>
                    <a:pt x="28967" y="14382"/>
                    <a:pt x="29387" y="13775"/>
                  </a:cubicBezTo>
                  <a:cubicBezTo>
                    <a:pt x="29492" y="13614"/>
                    <a:pt x="29591" y="13486"/>
                    <a:pt x="29768" y="13486"/>
                  </a:cubicBezTo>
                  <a:cubicBezTo>
                    <a:pt x="29816" y="13486"/>
                    <a:pt x="29870" y="13496"/>
                    <a:pt x="29931" y="13517"/>
                  </a:cubicBezTo>
                  <a:cubicBezTo>
                    <a:pt x="30003" y="13538"/>
                    <a:pt x="30082" y="13547"/>
                    <a:pt x="30163" y="13547"/>
                  </a:cubicBezTo>
                  <a:cubicBezTo>
                    <a:pt x="30254" y="13547"/>
                    <a:pt x="30346" y="13535"/>
                    <a:pt x="30431" y="13517"/>
                  </a:cubicBezTo>
                  <a:cubicBezTo>
                    <a:pt x="30520" y="13494"/>
                    <a:pt x="30603" y="13483"/>
                    <a:pt x="30679" y="13483"/>
                  </a:cubicBezTo>
                  <a:cubicBezTo>
                    <a:pt x="30940" y="13483"/>
                    <a:pt x="31135" y="13612"/>
                    <a:pt x="31314" y="13873"/>
                  </a:cubicBezTo>
                  <a:cubicBezTo>
                    <a:pt x="31468" y="14099"/>
                    <a:pt x="31677" y="14207"/>
                    <a:pt x="31904" y="14207"/>
                  </a:cubicBezTo>
                  <a:cubicBezTo>
                    <a:pt x="32072" y="14207"/>
                    <a:pt x="32249" y="14148"/>
                    <a:pt x="32420" y="14034"/>
                  </a:cubicBezTo>
                  <a:cubicBezTo>
                    <a:pt x="32696" y="13856"/>
                    <a:pt x="32839" y="13597"/>
                    <a:pt x="32919" y="13294"/>
                  </a:cubicBezTo>
                  <a:cubicBezTo>
                    <a:pt x="33089" y="12625"/>
                    <a:pt x="33151" y="11947"/>
                    <a:pt x="33134" y="11260"/>
                  </a:cubicBezTo>
                  <a:cubicBezTo>
                    <a:pt x="33116" y="10769"/>
                    <a:pt x="32848" y="10412"/>
                    <a:pt x="32491" y="10305"/>
                  </a:cubicBezTo>
                  <a:cubicBezTo>
                    <a:pt x="32413" y="10283"/>
                    <a:pt x="32332" y="10273"/>
                    <a:pt x="32251" y="10273"/>
                  </a:cubicBezTo>
                  <a:cubicBezTo>
                    <a:pt x="31899" y="10273"/>
                    <a:pt x="31540" y="10471"/>
                    <a:pt x="31323" y="10805"/>
                  </a:cubicBezTo>
                  <a:cubicBezTo>
                    <a:pt x="31180" y="11019"/>
                    <a:pt x="31091" y="11251"/>
                    <a:pt x="31046" y="11500"/>
                  </a:cubicBezTo>
                  <a:cubicBezTo>
                    <a:pt x="31025" y="11607"/>
                    <a:pt x="30972" y="11631"/>
                    <a:pt x="30909" y="11631"/>
                  </a:cubicBezTo>
                  <a:cubicBezTo>
                    <a:pt x="30868" y="11631"/>
                    <a:pt x="30822" y="11620"/>
                    <a:pt x="30778" y="11616"/>
                  </a:cubicBezTo>
                  <a:cubicBezTo>
                    <a:pt x="30627" y="11599"/>
                    <a:pt x="30636" y="11518"/>
                    <a:pt x="30671" y="11393"/>
                  </a:cubicBezTo>
                  <a:cubicBezTo>
                    <a:pt x="30823" y="10831"/>
                    <a:pt x="30966" y="10260"/>
                    <a:pt x="31109" y="9690"/>
                  </a:cubicBezTo>
                  <a:cubicBezTo>
                    <a:pt x="31126" y="9618"/>
                    <a:pt x="31144" y="9556"/>
                    <a:pt x="31224" y="9529"/>
                  </a:cubicBezTo>
                  <a:cubicBezTo>
                    <a:pt x="31332" y="9486"/>
                    <a:pt x="31438" y="9465"/>
                    <a:pt x="31540" y="9465"/>
                  </a:cubicBezTo>
                  <a:cubicBezTo>
                    <a:pt x="31777" y="9465"/>
                    <a:pt x="31993" y="9578"/>
                    <a:pt x="32161" y="9797"/>
                  </a:cubicBezTo>
                  <a:cubicBezTo>
                    <a:pt x="32362" y="10054"/>
                    <a:pt x="32621" y="10184"/>
                    <a:pt x="32879" y="10184"/>
                  </a:cubicBezTo>
                  <a:cubicBezTo>
                    <a:pt x="33147" y="10184"/>
                    <a:pt x="33415" y="10043"/>
                    <a:pt x="33615" y="9761"/>
                  </a:cubicBezTo>
                  <a:cubicBezTo>
                    <a:pt x="33687" y="9663"/>
                    <a:pt x="33749" y="9547"/>
                    <a:pt x="33785" y="9431"/>
                  </a:cubicBezTo>
                  <a:cubicBezTo>
                    <a:pt x="34008" y="8690"/>
                    <a:pt x="34088" y="7932"/>
                    <a:pt x="34035" y="7156"/>
                  </a:cubicBezTo>
                  <a:cubicBezTo>
                    <a:pt x="34008" y="6737"/>
                    <a:pt x="33803" y="6416"/>
                    <a:pt x="33374" y="6291"/>
                  </a:cubicBezTo>
                  <a:cubicBezTo>
                    <a:pt x="33307" y="6270"/>
                    <a:pt x="33235" y="6261"/>
                    <a:pt x="33162" y="6261"/>
                  </a:cubicBezTo>
                  <a:cubicBezTo>
                    <a:pt x="32851" y="6261"/>
                    <a:pt x="32512" y="6437"/>
                    <a:pt x="32295" y="6719"/>
                  </a:cubicBezTo>
                  <a:cubicBezTo>
                    <a:pt x="32126" y="6933"/>
                    <a:pt x="32027" y="7192"/>
                    <a:pt x="31974" y="7459"/>
                  </a:cubicBezTo>
                  <a:cubicBezTo>
                    <a:pt x="31955" y="7584"/>
                    <a:pt x="31902" y="7613"/>
                    <a:pt x="31822" y="7613"/>
                  </a:cubicBezTo>
                  <a:cubicBezTo>
                    <a:pt x="31788" y="7613"/>
                    <a:pt x="31749" y="7607"/>
                    <a:pt x="31706" y="7602"/>
                  </a:cubicBezTo>
                  <a:cubicBezTo>
                    <a:pt x="31528" y="7584"/>
                    <a:pt x="31555" y="7486"/>
                    <a:pt x="31572" y="7370"/>
                  </a:cubicBezTo>
                  <a:cubicBezTo>
                    <a:pt x="31662" y="6817"/>
                    <a:pt x="31778" y="6273"/>
                    <a:pt x="31831" y="5720"/>
                  </a:cubicBezTo>
                  <a:cubicBezTo>
                    <a:pt x="31858" y="5399"/>
                    <a:pt x="32027" y="5381"/>
                    <a:pt x="32268" y="5381"/>
                  </a:cubicBezTo>
                  <a:cubicBezTo>
                    <a:pt x="32447" y="5390"/>
                    <a:pt x="32563" y="5497"/>
                    <a:pt x="32643" y="5639"/>
                  </a:cubicBezTo>
                  <a:cubicBezTo>
                    <a:pt x="32827" y="5958"/>
                    <a:pt x="33098" y="6098"/>
                    <a:pt x="33371" y="6098"/>
                  </a:cubicBezTo>
                  <a:cubicBezTo>
                    <a:pt x="33732" y="6098"/>
                    <a:pt x="34098" y="5853"/>
                    <a:pt x="34275" y="5452"/>
                  </a:cubicBezTo>
                  <a:cubicBezTo>
                    <a:pt x="34400" y="5158"/>
                    <a:pt x="34463" y="4845"/>
                    <a:pt x="34499" y="4533"/>
                  </a:cubicBezTo>
                  <a:cubicBezTo>
                    <a:pt x="34552" y="4007"/>
                    <a:pt x="34668" y="3472"/>
                    <a:pt x="34543" y="2936"/>
                  </a:cubicBezTo>
                  <a:cubicBezTo>
                    <a:pt x="34432" y="2446"/>
                    <a:pt x="34084" y="2170"/>
                    <a:pt x="33687" y="2170"/>
                  </a:cubicBezTo>
                  <a:cubicBezTo>
                    <a:pt x="33478" y="2170"/>
                    <a:pt x="33254" y="2247"/>
                    <a:pt x="33044" y="2410"/>
                  </a:cubicBezTo>
                  <a:cubicBezTo>
                    <a:pt x="32732" y="2651"/>
                    <a:pt x="32589" y="2990"/>
                    <a:pt x="32509" y="3356"/>
                  </a:cubicBezTo>
                  <a:cubicBezTo>
                    <a:pt x="32486" y="3462"/>
                    <a:pt x="32470" y="3542"/>
                    <a:pt x="32357" y="3542"/>
                  </a:cubicBezTo>
                  <a:cubicBezTo>
                    <a:pt x="32336" y="3542"/>
                    <a:pt x="32313" y="3539"/>
                    <a:pt x="32286" y="3534"/>
                  </a:cubicBezTo>
                  <a:cubicBezTo>
                    <a:pt x="32126" y="3498"/>
                    <a:pt x="32126" y="3409"/>
                    <a:pt x="32143" y="3284"/>
                  </a:cubicBezTo>
                  <a:cubicBezTo>
                    <a:pt x="32188" y="2865"/>
                    <a:pt x="32250" y="2446"/>
                    <a:pt x="32259" y="2026"/>
                  </a:cubicBezTo>
                  <a:cubicBezTo>
                    <a:pt x="32277" y="1152"/>
                    <a:pt x="31626" y="385"/>
                    <a:pt x="30761" y="278"/>
                  </a:cubicBezTo>
                  <a:cubicBezTo>
                    <a:pt x="30092" y="189"/>
                    <a:pt x="29422" y="126"/>
                    <a:pt x="28753" y="82"/>
                  </a:cubicBezTo>
                  <a:cubicBezTo>
                    <a:pt x="27834" y="17"/>
                    <a:pt x="26914" y="0"/>
                    <a:pt x="25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5410215" y="1255612"/>
              <a:ext cx="53245" cy="53046"/>
            </a:xfrm>
            <a:custGeom>
              <a:rect b="b" l="l" r="r" t="t"/>
              <a:pathLst>
                <a:path extrusionOk="0" h="2134" w="2142">
                  <a:moveTo>
                    <a:pt x="1035" y="491"/>
                  </a:moveTo>
                  <a:cubicBezTo>
                    <a:pt x="1041" y="491"/>
                    <a:pt x="1047" y="491"/>
                    <a:pt x="1053" y="492"/>
                  </a:cubicBezTo>
                  <a:cubicBezTo>
                    <a:pt x="1392" y="500"/>
                    <a:pt x="1669" y="768"/>
                    <a:pt x="1660" y="1089"/>
                  </a:cubicBezTo>
                  <a:cubicBezTo>
                    <a:pt x="1643" y="1405"/>
                    <a:pt x="1393" y="1643"/>
                    <a:pt x="1071" y="1643"/>
                  </a:cubicBezTo>
                  <a:cubicBezTo>
                    <a:pt x="1065" y="1643"/>
                    <a:pt x="1059" y="1643"/>
                    <a:pt x="1053" y="1642"/>
                  </a:cubicBezTo>
                  <a:cubicBezTo>
                    <a:pt x="723" y="1633"/>
                    <a:pt x="474" y="1375"/>
                    <a:pt x="474" y="1062"/>
                  </a:cubicBezTo>
                  <a:cubicBezTo>
                    <a:pt x="474" y="730"/>
                    <a:pt x="706" y="491"/>
                    <a:pt x="1035" y="491"/>
                  </a:cubicBezTo>
                  <a:close/>
                  <a:moveTo>
                    <a:pt x="1027" y="1"/>
                  </a:moveTo>
                  <a:cubicBezTo>
                    <a:pt x="456" y="1"/>
                    <a:pt x="10" y="465"/>
                    <a:pt x="10" y="1054"/>
                  </a:cubicBezTo>
                  <a:cubicBezTo>
                    <a:pt x="1" y="1655"/>
                    <a:pt x="474" y="2133"/>
                    <a:pt x="1064" y="2133"/>
                  </a:cubicBezTo>
                  <a:cubicBezTo>
                    <a:pt x="1069" y="2133"/>
                    <a:pt x="1075" y="2133"/>
                    <a:pt x="1080" y="2133"/>
                  </a:cubicBezTo>
                  <a:cubicBezTo>
                    <a:pt x="1642" y="2124"/>
                    <a:pt x="2124" y="1660"/>
                    <a:pt x="2133" y="1098"/>
                  </a:cubicBezTo>
                  <a:cubicBezTo>
                    <a:pt x="2142" y="509"/>
                    <a:pt x="1633"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5438826" y="1163588"/>
              <a:ext cx="53468" cy="52797"/>
            </a:xfrm>
            <a:custGeom>
              <a:rect b="b" l="l" r="r" t="t"/>
              <a:pathLst>
                <a:path extrusionOk="0" h="2124" w="2151">
                  <a:moveTo>
                    <a:pt x="1053" y="482"/>
                  </a:moveTo>
                  <a:cubicBezTo>
                    <a:pt x="1383" y="482"/>
                    <a:pt x="1678" y="750"/>
                    <a:pt x="1678" y="1062"/>
                  </a:cubicBezTo>
                  <a:cubicBezTo>
                    <a:pt x="1687" y="1370"/>
                    <a:pt x="1401" y="1651"/>
                    <a:pt x="1086" y="1651"/>
                  </a:cubicBezTo>
                  <a:cubicBezTo>
                    <a:pt x="1081" y="1651"/>
                    <a:pt x="1076" y="1651"/>
                    <a:pt x="1071" y="1651"/>
                  </a:cubicBezTo>
                  <a:cubicBezTo>
                    <a:pt x="768" y="1651"/>
                    <a:pt x="491" y="1375"/>
                    <a:pt x="491" y="1071"/>
                  </a:cubicBezTo>
                  <a:cubicBezTo>
                    <a:pt x="482" y="741"/>
                    <a:pt x="732" y="482"/>
                    <a:pt x="1053" y="482"/>
                  </a:cubicBezTo>
                  <a:close/>
                  <a:moveTo>
                    <a:pt x="1062" y="1"/>
                  </a:moveTo>
                  <a:cubicBezTo>
                    <a:pt x="491" y="1"/>
                    <a:pt x="18" y="465"/>
                    <a:pt x="10" y="1044"/>
                  </a:cubicBezTo>
                  <a:cubicBezTo>
                    <a:pt x="1" y="1642"/>
                    <a:pt x="482" y="2124"/>
                    <a:pt x="1089" y="2124"/>
                  </a:cubicBezTo>
                  <a:cubicBezTo>
                    <a:pt x="1678" y="2124"/>
                    <a:pt x="2151" y="1651"/>
                    <a:pt x="2151" y="1071"/>
                  </a:cubicBezTo>
                  <a:cubicBezTo>
                    <a:pt x="2151" y="491"/>
                    <a:pt x="1651" y="1"/>
                    <a:pt x="1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5289357" y="1254294"/>
              <a:ext cx="53692" cy="52797"/>
            </a:xfrm>
            <a:custGeom>
              <a:rect b="b" l="l" r="r" t="t"/>
              <a:pathLst>
                <a:path extrusionOk="0" h="2124" w="2160">
                  <a:moveTo>
                    <a:pt x="1098" y="491"/>
                  </a:moveTo>
                  <a:cubicBezTo>
                    <a:pt x="1437" y="491"/>
                    <a:pt x="1669" y="714"/>
                    <a:pt x="1669" y="1062"/>
                  </a:cubicBezTo>
                  <a:cubicBezTo>
                    <a:pt x="1660" y="1387"/>
                    <a:pt x="1401" y="1651"/>
                    <a:pt x="1078" y="1651"/>
                  </a:cubicBezTo>
                  <a:cubicBezTo>
                    <a:pt x="1073" y="1651"/>
                    <a:pt x="1068" y="1651"/>
                    <a:pt x="1062" y="1651"/>
                  </a:cubicBezTo>
                  <a:cubicBezTo>
                    <a:pt x="759" y="1642"/>
                    <a:pt x="483" y="1365"/>
                    <a:pt x="483" y="1062"/>
                  </a:cubicBezTo>
                  <a:cubicBezTo>
                    <a:pt x="474" y="741"/>
                    <a:pt x="750" y="491"/>
                    <a:pt x="1098" y="491"/>
                  </a:cubicBezTo>
                  <a:close/>
                  <a:moveTo>
                    <a:pt x="1099" y="0"/>
                  </a:moveTo>
                  <a:cubicBezTo>
                    <a:pt x="518" y="0"/>
                    <a:pt x="28" y="461"/>
                    <a:pt x="19" y="1026"/>
                  </a:cubicBezTo>
                  <a:cubicBezTo>
                    <a:pt x="1" y="1633"/>
                    <a:pt x="465" y="2115"/>
                    <a:pt x="1071" y="2124"/>
                  </a:cubicBezTo>
                  <a:cubicBezTo>
                    <a:pt x="1077" y="2124"/>
                    <a:pt x="1082" y="2124"/>
                    <a:pt x="1087" y="2124"/>
                  </a:cubicBezTo>
                  <a:cubicBezTo>
                    <a:pt x="1669" y="2124"/>
                    <a:pt x="2160" y="1628"/>
                    <a:pt x="2160" y="1053"/>
                  </a:cubicBezTo>
                  <a:cubicBezTo>
                    <a:pt x="2151" y="473"/>
                    <a:pt x="1687" y="9"/>
                    <a:pt x="1116" y="0"/>
                  </a:cubicBezTo>
                  <a:cubicBezTo>
                    <a:pt x="1110" y="0"/>
                    <a:pt x="1105" y="0"/>
                    <a:pt x="1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5449913" y="1082428"/>
              <a:ext cx="53468" cy="52375"/>
            </a:xfrm>
            <a:custGeom>
              <a:rect b="b" l="l" r="r" t="t"/>
              <a:pathLst>
                <a:path extrusionOk="0" h="2107" w="2151">
                  <a:moveTo>
                    <a:pt x="1038" y="464"/>
                  </a:moveTo>
                  <a:cubicBezTo>
                    <a:pt x="1043" y="464"/>
                    <a:pt x="1048" y="464"/>
                    <a:pt x="1053" y="464"/>
                  </a:cubicBezTo>
                  <a:cubicBezTo>
                    <a:pt x="1383" y="473"/>
                    <a:pt x="1669" y="759"/>
                    <a:pt x="1669" y="1062"/>
                  </a:cubicBezTo>
                  <a:cubicBezTo>
                    <a:pt x="1660" y="1374"/>
                    <a:pt x="1383" y="1642"/>
                    <a:pt x="1071" y="1642"/>
                  </a:cubicBezTo>
                  <a:cubicBezTo>
                    <a:pt x="759" y="1642"/>
                    <a:pt x="473" y="1357"/>
                    <a:pt x="473" y="1035"/>
                  </a:cubicBezTo>
                  <a:cubicBezTo>
                    <a:pt x="473" y="728"/>
                    <a:pt x="733" y="464"/>
                    <a:pt x="1038" y="464"/>
                  </a:cubicBezTo>
                  <a:close/>
                  <a:moveTo>
                    <a:pt x="1045" y="0"/>
                  </a:moveTo>
                  <a:cubicBezTo>
                    <a:pt x="456" y="0"/>
                    <a:pt x="1" y="452"/>
                    <a:pt x="1" y="1044"/>
                  </a:cubicBezTo>
                  <a:cubicBezTo>
                    <a:pt x="1" y="1633"/>
                    <a:pt x="465" y="2106"/>
                    <a:pt x="1053" y="2106"/>
                  </a:cubicBezTo>
                  <a:cubicBezTo>
                    <a:pt x="1059" y="2106"/>
                    <a:pt x="1065" y="2106"/>
                    <a:pt x="1071" y="2106"/>
                  </a:cubicBezTo>
                  <a:cubicBezTo>
                    <a:pt x="1660" y="2106"/>
                    <a:pt x="2133" y="1654"/>
                    <a:pt x="2142" y="1071"/>
                  </a:cubicBezTo>
                  <a:cubicBezTo>
                    <a:pt x="2151" y="491"/>
                    <a:pt x="1660" y="10"/>
                    <a:pt x="1062" y="1"/>
                  </a:cubicBezTo>
                  <a:cubicBezTo>
                    <a:pt x="1057" y="1"/>
                    <a:pt x="1051" y="0"/>
                    <a:pt x="1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5296690" y="1076437"/>
              <a:ext cx="53245" cy="52822"/>
            </a:xfrm>
            <a:custGeom>
              <a:rect b="b" l="l" r="r" t="t"/>
              <a:pathLst>
                <a:path extrusionOk="0" h="2125" w="2142">
                  <a:moveTo>
                    <a:pt x="1081" y="473"/>
                  </a:moveTo>
                  <a:cubicBezTo>
                    <a:pt x="1087" y="473"/>
                    <a:pt x="1092" y="473"/>
                    <a:pt x="1098" y="474"/>
                  </a:cubicBezTo>
                  <a:cubicBezTo>
                    <a:pt x="1428" y="474"/>
                    <a:pt x="1677" y="741"/>
                    <a:pt x="1677" y="1053"/>
                  </a:cubicBezTo>
                  <a:cubicBezTo>
                    <a:pt x="1669" y="1378"/>
                    <a:pt x="1409" y="1642"/>
                    <a:pt x="1087" y="1642"/>
                  </a:cubicBezTo>
                  <a:cubicBezTo>
                    <a:pt x="1081" y="1642"/>
                    <a:pt x="1076" y="1642"/>
                    <a:pt x="1071" y="1642"/>
                  </a:cubicBezTo>
                  <a:cubicBezTo>
                    <a:pt x="750" y="1633"/>
                    <a:pt x="491" y="1375"/>
                    <a:pt x="491" y="1062"/>
                  </a:cubicBezTo>
                  <a:cubicBezTo>
                    <a:pt x="491" y="738"/>
                    <a:pt x="759" y="473"/>
                    <a:pt x="1081" y="473"/>
                  </a:cubicBezTo>
                  <a:close/>
                  <a:moveTo>
                    <a:pt x="1089" y="1"/>
                  </a:moveTo>
                  <a:cubicBezTo>
                    <a:pt x="500" y="10"/>
                    <a:pt x="9" y="474"/>
                    <a:pt x="9" y="1044"/>
                  </a:cubicBezTo>
                  <a:cubicBezTo>
                    <a:pt x="0" y="1628"/>
                    <a:pt x="491" y="2124"/>
                    <a:pt x="1073" y="2124"/>
                  </a:cubicBezTo>
                  <a:cubicBezTo>
                    <a:pt x="1078" y="2124"/>
                    <a:pt x="1083" y="2124"/>
                    <a:pt x="1089" y="2124"/>
                  </a:cubicBezTo>
                  <a:cubicBezTo>
                    <a:pt x="1677" y="2115"/>
                    <a:pt x="2141" y="1642"/>
                    <a:pt x="2141" y="1053"/>
                  </a:cubicBezTo>
                  <a:cubicBezTo>
                    <a:pt x="2141" y="456"/>
                    <a:pt x="1695"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5285603" y="1158045"/>
              <a:ext cx="53245" cy="52375"/>
            </a:xfrm>
            <a:custGeom>
              <a:rect b="b" l="l" r="r" t="t"/>
              <a:pathLst>
                <a:path extrusionOk="0" h="2107" w="2142">
                  <a:moveTo>
                    <a:pt x="1097" y="465"/>
                  </a:moveTo>
                  <a:cubicBezTo>
                    <a:pt x="1419" y="465"/>
                    <a:pt x="1686" y="732"/>
                    <a:pt x="1677" y="1044"/>
                  </a:cubicBezTo>
                  <a:cubicBezTo>
                    <a:pt x="1669" y="1369"/>
                    <a:pt x="1401" y="1633"/>
                    <a:pt x="1086" y="1633"/>
                  </a:cubicBezTo>
                  <a:cubicBezTo>
                    <a:pt x="1081" y="1633"/>
                    <a:pt x="1076" y="1633"/>
                    <a:pt x="1071" y="1633"/>
                  </a:cubicBezTo>
                  <a:cubicBezTo>
                    <a:pt x="741" y="1624"/>
                    <a:pt x="482" y="1357"/>
                    <a:pt x="491" y="1018"/>
                  </a:cubicBezTo>
                  <a:cubicBezTo>
                    <a:pt x="509" y="714"/>
                    <a:pt x="776" y="465"/>
                    <a:pt x="1097" y="465"/>
                  </a:cubicBezTo>
                  <a:close/>
                  <a:moveTo>
                    <a:pt x="1098" y="1"/>
                  </a:moveTo>
                  <a:cubicBezTo>
                    <a:pt x="499" y="1"/>
                    <a:pt x="9" y="470"/>
                    <a:pt x="0" y="1035"/>
                  </a:cubicBezTo>
                  <a:cubicBezTo>
                    <a:pt x="0" y="1624"/>
                    <a:pt x="473" y="2097"/>
                    <a:pt x="1062" y="2106"/>
                  </a:cubicBezTo>
                  <a:cubicBezTo>
                    <a:pt x="1677" y="2106"/>
                    <a:pt x="2141" y="1651"/>
                    <a:pt x="2141" y="1044"/>
                  </a:cubicBezTo>
                  <a:cubicBezTo>
                    <a:pt x="2141" y="447"/>
                    <a:pt x="1704" y="1"/>
                    <a:pt x="1115" y="1"/>
                  </a:cubicBezTo>
                  <a:cubicBezTo>
                    <a:pt x="1110" y="1"/>
                    <a:pt x="1104" y="1"/>
                    <a:pt x="1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5"/>
          <p:cNvSpPr/>
          <p:nvPr/>
        </p:nvSpPr>
        <p:spPr>
          <a:xfrm>
            <a:off x="-152977" y="4009647"/>
            <a:ext cx="866077" cy="1210056"/>
          </a:xfrm>
          <a:custGeom>
            <a:rect b="b" l="l" r="r" t="t"/>
            <a:pathLst>
              <a:path extrusionOk="0" h="41943" w="30020">
                <a:moveTo>
                  <a:pt x="22836" y="357"/>
                </a:moveTo>
                <a:cubicBezTo>
                  <a:pt x="22947" y="357"/>
                  <a:pt x="23057" y="399"/>
                  <a:pt x="23159" y="482"/>
                </a:cubicBezTo>
                <a:cubicBezTo>
                  <a:pt x="23409" y="687"/>
                  <a:pt x="23436" y="1008"/>
                  <a:pt x="23204" y="1294"/>
                </a:cubicBezTo>
                <a:cubicBezTo>
                  <a:pt x="22651" y="1954"/>
                  <a:pt x="22089" y="2614"/>
                  <a:pt x="21535" y="3265"/>
                </a:cubicBezTo>
                <a:cubicBezTo>
                  <a:pt x="18654" y="6628"/>
                  <a:pt x="15719" y="9938"/>
                  <a:pt x="12677" y="13150"/>
                </a:cubicBezTo>
                <a:cubicBezTo>
                  <a:pt x="12597" y="13239"/>
                  <a:pt x="12534" y="13355"/>
                  <a:pt x="12311" y="13399"/>
                </a:cubicBezTo>
                <a:cubicBezTo>
                  <a:pt x="12927" y="12597"/>
                  <a:pt x="13489" y="11856"/>
                  <a:pt x="14060" y="11116"/>
                </a:cubicBezTo>
                <a:cubicBezTo>
                  <a:pt x="16674" y="7735"/>
                  <a:pt x="19252" y="4327"/>
                  <a:pt x="21990" y="1044"/>
                </a:cubicBezTo>
                <a:cubicBezTo>
                  <a:pt x="22124" y="892"/>
                  <a:pt x="22249" y="732"/>
                  <a:pt x="22383" y="589"/>
                </a:cubicBezTo>
                <a:cubicBezTo>
                  <a:pt x="22527" y="434"/>
                  <a:pt x="22683" y="357"/>
                  <a:pt x="22836" y="357"/>
                </a:cubicBezTo>
                <a:close/>
                <a:moveTo>
                  <a:pt x="15844" y="12605"/>
                </a:moveTo>
                <a:cubicBezTo>
                  <a:pt x="15344" y="12980"/>
                  <a:pt x="14916" y="13301"/>
                  <a:pt x="14470" y="13614"/>
                </a:cubicBezTo>
                <a:cubicBezTo>
                  <a:pt x="14381" y="13676"/>
                  <a:pt x="14256" y="13685"/>
                  <a:pt x="14140" y="13703"/>
                </a:cubicBezTo>
                <a:cubicBezTo>
                  <a:pt x="13667" y="13756"/>
                  <a:pt x="13194" y="13801"/>
                  <a:pt x="12721" y="13854"/>
                </a:cubicBezTo>
                <a:cubicBezTo>
                  <a:pt x="12695" y="13712"/>
                  <a:pt x="12793" y="13631"/>
                  <a:pt x="12864" y="13542"/>
                </a:cubicBezTo>
                <a:cubicBezTo>
                  <a:pt x="13243" y="13046"/>
                  <a:pt x="13685" y="12700"/>
                  <a:pt x="14341" y="12700"/>
                </a:cubicBezTo>
                <a:cubicBezTo>
                  <a:pt x="14380" y="12700"/>
                  <a:pt x="14420" y="12701"/>
                  <a:pt x="14461" y="12704"/>
                </a:cubicBezTo>
                <a:cubicBezTo>
                  <a:pt x="14520" y="12707"/>
                  <a:pt x="14579" y="12709"/>
                  <a:pt x="14639" y="12709"/>
                </a:cubicBezTo>
                <a:cubicBezTo>
                  <a:pt x="15011" y="12709"/>
                  <a:pt x="15398" y="12644"/>
                  <a:pt x="15844" y="12605"/>
                </a:cubicBezTo>
                <a:close/>
                <a:moveTo>
                  <a:pt x="12320" y="13453"/>
                </a:moveTo>
                <a:lnTo>
                  <a:pt x="12320" y="13453"/>
                </a:lnTo>
                <a:cubicBezTo>
                  <a:pt x="12302" y="13970"/>
                  <a:pt x="11972" y="14452"/>
                  <a:pt x="11517" y="14604"/>
                </a:cubicBezTo>
                <a:cubicBezTo>
                  <a:pt x="11463" y="14625"/>
                  <a:pt x="11400" y="14656"/>
                  <a:pt x="11339" y="14656"/>
                </a:cubicBezTo>
                <a:cubicBezTo>
                  <a:pt x="11298" y="14656"/>
                  <a:pt x="11258" y="14643"/>
                  <a:pt x="11223" y="14604"/>
                </a:cubicBezTo>
                <a:cubicBezTo>
                  <a:pt x="11134" y="14515"/>
                  <a:pt x="11187" y="14390"/>
                  <a:pt x="11232" y="14283"/>
                </a:cubicBezTo>
                <a:cubicBezTo>
                  <a:pt x="11446" y="13828"/>
                  <a:pt x="11794" y="13542"/>
                  <a:pt x="12320" y="13453"/>
                </a:cubicBezTo>
                <a:close/>
                <a:moveTo>
                  <a:pt x="27575" y="4854"/>
                </a:moveTo>
                <a:cubicBezTo>
                  <a:pt x="27747" y="4854"/>
                  <a:pt x="27907" y="4940"/>
                  <a:pt x="28012" y="5094"/>
                </a:cubicBezTo>
                <a:cubicBezTo>
                  <a:pt x="28155" y="5299"/>
                  <a:pt x="28128" y="5594"/>
                  <a:pt x="27941" y="5781"/>
                </a:cubicBezTo>
                <a:cubicBezTo>
                  <a:pt x="27878" y="5843"/>
                  <a:pt x="27807" y="5888"/>
                  <a:pt x="27736" y="5933"/>
                </a:cubicBezTo>
                <a:cubicBezTo>
                  <a:pt x="23311" y="8894"/>
                  <a:pt x="18823" y="11749"/>
                  <a:pt x="14229" y="14443"/>
                </a:cubicBezTo>
                <a:cubicBezTo>
                  <a:pt x="14176" y="14479"/>
                  <a:pt x="14122" y="14506"/>
                  <a:pt x="14069" y="14532"/>
                </a:cubicBezTo>
                <a:cubicBezTo>
                  <a:pt x="13828" y="14952"/>
                  <a:pt x="13524" y="15300"/>
                  <a:pt x="13016" y="15389"/>
                </a:cubicBezTo>
                <a:cubicBezTo>
                  <a:pt x="12945" y="15402"/>
                  <a:pt x="12864" y="15422"/>
                  <a:pt x="12792" y="15422"/>
                </a:cubicBezTo>
                <a:cubicBezTo>
                  <a:pt x="12719" y="15422"/>
                  <a:pt x="12655" y="15402"/>
                  <a:pt x="12614" y="15335"/>
                </a:cubicBezTo>
                <a:cubicBezTo>
                  <a:pt x="12525" y="15184"/>
                  <a:pt x="12677" y="15059"/>
                  <a:pt x="12775" y="14961"/>
                </a:cubicBezTo>
                <a:cubicBezTo>
                  <a:pt x="13043" y="14675"/>
                  <a:pt x="13373" y="14523"/>
                  <a:pt x="13774" y="14515"/>
                </a:cubicBezTo>
                <a:cubicBezTo>
                  <a:pt x="13854" y="14515"/>
                  <a:pt x="13935" y="14497"/>
                  <a:pt x="14015" y="14488"/>
                </a:cubicBezTo>
                <a:cubicBezTo>
                  <a:pt x="14987" y="13765"/>
                  <a:pt x="15951" y="13034"/>
                  <a:pt x="16923" y="12320"/>
                </a:cubicBezTo>
                <a:cubicBezTo>
                  <a:pt x="20260" y="9876"/>
                  <a:pt x="23578" y="7405"/>
                  <a:pt x="27022" y="5103"/>
                </a:cubicBezTo>
                <a:cubicBezTo>
                  <a:pt x="27129" y="5040"/>
                  <a:pt x="27227" y="4960"/>
                  <a:pt x="27343" y="4907"/>
                </a:cubicBezTo>
                <a:cubicBezTo>
                  <a:pt x="27420" y="4871"/>
                  <a:pt x="27499" y="4854"/>
                  <a:pt x="27575" y="4854"/>
                </a:cubicBezTo>
                <a:close/>
                <a:moveTo>
                  <a:pt x="19800" y="12487"/>
                </a:moveTo>
                <a:cubicBezTo>
                  <a:pt x="21041" y="12487"/>
                  <a:pt x="22281" y="12521"/>
                  <a:pt x="23516" y="12632"/>
                </a:cubicBezTo>
                <a:cubicBezTo>
                  <a:pt x="25140" y="12784"/>
                  <a:pt x="26763" y="12962"/>
                  <a:pt x="28324" y="13506"/>
                </a:cubicBezTo>
                <a:cubicBezTo>
                  <a:pt x="28628" y="13614"/>
                  <a:pt x="28931" y="13738"/>
                  <a:pt x="29190" y="13935"/>
                </a:cubicBezTo>
                <a:cubicBezTo>
                  <a:pt x="29502" y="14167"/>
                  <a:pt x="29511" y="14327"/>
                  <a:pt x="29190" y="14577"/>
                </a:cubicBezTo>
                <a:cubicBezTo>
                  <a:pt x="28708" y="14952"/>
                  <a:pt x="28137" y="15157"/>
                  <a:pt x="27557" y="15353"/>
                </a:cubicBezTo>
                <a:cubicBezTo>
                  <a:pt x="25969" y="15888"/>
                  <a:pt x="24328" y="16210"/>
                  <a:pt x="22677" y="16495"/>
                </a:cubicBezTo>
                <a:cubicBezTo>
                  <a:pt x="21179" y="16754"/>
                  <a:pt x="19680" y="16950"/>
                  <a:pt x="18163" y="17102"/>
                </a:cubicBezTo>
                <a:cubicBezTo>
                  <a:pt x="16236" y="17307"/>
                  <a:pt x="14292" y="17441"/>
                  <a:pt x="12356" y="17503"/>
                </a:cubicBezTo>
                <a:cubicBezTo>
                  <a:pt x="11535" y="17525"/>
                  <a:pt x="10714" y="17540"/>
                  <a:pt x="9893" y="17540"/>
                </a:cubicBezTo>
                <a:cubicBezTo>
                  <a:pt x="8726" y="17540"/>
                  <a:pt x="7560" y="17510"/>
                  <a:pt x="6396" y="17432"/>
                </a:cubicBezTo>
                <a:cubicBezTo>
                  <a:pt x="4701" y="17316"/>
                  <a:pt x="3006" y="17173"/>
                  <a:pt x="1374" y="16682"/>
                </a:cubicBezTo>
                <a:cubicBezTo>
                  <a:pt x="1195" y="16629"/>
                  <a:pt x="1017" y="16557"/>
                  <a:pt x="848" y="16477"/>
                </a:cubicBezTo>
                <a:cubicBezTo>
                  <a:pt x="669" y="16388"/>
                  <a:pt x="437" y="16317"/>
                  <a:pt x="410" y="16102"/>
                </a:cubicBezTo>
                <a:cubicBezTo>
                  <a:pt x="393" y="15879"/>
                  <a:pt x="625" y="15781"/>
                  <a:pt x="776" y="15674"/>
                </a:cubicBezTo>
                <a:cubicBezTo>
                  <a:pt x="1017" y="15505"/>
                  <a:pt x="1285" y="15380"/>
                  <a:pt x="1552" y="15264"/>
                </a:cubicBezTo>
                <a:cubicBezTo>
                  <a:pt x="3176" y="14577"/>
                  <a:pt x="4889" y="14184"/>
                  <a:pt x="6611" y="13819"/>
                </a:cubicBezTo>
                <a:cubicBezTo>
                  <a:pt x="8074" y="13506"/>
                  <a:pt x="9555" y="13292"/>
                  <a:pt x="11035" y="13078"/>
                </a:cubicBezTo>
                <a:cubicBezTo>
                  <a:pt x="11392" y="13025"/>
                  <a:pt x="11749" y="12998"/>
                  <a:pt x="12115" y="12953"/>
                </a:cubicBezTo>
                <a:lnTo>
                  <a:pt x="12115" y="12953"/>
                </a:lnTo>
                <a:cubicBezTo>
                  <a:pt x="12088" y="13060"/>
                  <a:pt x="12008" y="13105"/>
                  <a:pt x="11919" y="13141"/>
                </a:cubicBezTo>
                <a:cubicBezTo>
                  <a:pt x="11437" y="13292"/>
                  <a:pt x="11116" y="13622"/>
                  <a:pt x="10893" y="14060"/>
                </a:cubicBezTo>
                <a:cubicBezTo>
                  <a:pt x="10830" y="14176"/>
                  <a:pt x="10750" y="14211"/>
                  <a:pt x="10634" y="14238"/>
                </a:cubicBezTo>
                <a:cubicBezTo>
                  <a:pt x="9947" y="14407"/>
                  <a:pt x="9251" y="14559"/>
                  <a:pt x="8600" y="14854"/>
                </a:cubicBezTo>
                <a:cubicBezTo>
                  <a:pt x="8448" y="14925"/>
                  <a:pt x="8297" y="15005"/>
                  <a:pt x="8163" y="15103"/>
                </a:cubicBezTo>
                <a:cubicBezTo>
                  <a:pt x="7770" y="15389"/>
                  <a:pt x="7797" y="15737"/>
                  <a:pt x="8234" y="15951"/>
                </a:cubicBezTo>
                <a:cubicBezTo>
                  <a:pt x="8725" y="16201"/>
                  <a:pt x="9269" y="16281"/>
                  <a:pt x="9813" y="16343"/>
                </a:cubicBezTo>
                <a:cubicBezTo>
                  <a:pt x="10754" y="16462"/>
                  <a:pt x="11700" y="16511"/>
                  <a:pt x="12645" y="16511"/>
                </a:cubicBezTo>
                <a:cubicBezTo>
                  <a:pt x="13546" y="16511"/>
                  <a:pt x="14447" y="16467"/>
                  <a:pt x="15344" y="16397"/>
                </a:cubicBezTo>
                <a:cubicBezTo>
                  <a:pt x="17155" y="16263"/>
                  <a:pt x="18957" y="16049"/>
                  <a:pt x="20697" y="15523"/>
                </a:cubicBezTo>
                <a:cubicBezTo>
                  <a:pt x="21027" y="15424"/>
                  <a:pt x="21357" y="15309"/>
                  <a:pt x="21643" y="15103"/>
                </a:cubicBezTo>
                <a:cubicBezTo>
                  <a:pt x="22026" y="14827"/>
                  <a:pt x="22017" y="14470"/>
                  <a:pt x="21607" y="14220"/>
                </a:cubicBezTo>
                <a:cubicBezTo>
                  <a:pt x="21072" y="13899"/>
                  <a:pt x="20456" y="13810"/>
                  <a:pt x="19840" y="13721"/>
                </a:cubicBezTo>
                <a:cubicBezTo>
                  <a:pt x="18779" y="13560"/>
                  <a:pt x="17717" y="13524"/>
                  <a:pt x="16584" y="13524"/>
                </a:cubicBezTo>
                <a:cubicBezTo>
                  <a:pt x="17137" y="13185"/>
                  <a:pt x="17628" y="12891"/>
                  <a:pt x="18119" y="12588"/>
                </a:cubicBezTo>
                <a:cubicBezTo>
                  <a:pt x="18217" y="12525"/>
                  <a:pt x="18324" y="12498"/>
                  <a:pt x="18440" y="12498"/>
                </a:cubicBezTo>
                <a:cubicBezTo>
                  <a:pt x="18893" y="12491"/>
                  <a:pt x="19347" y="12487"/>
                  <a:pt x="19800" y="12487"/>
                </a:cubicBezTo>
                <a:close/>
                <a:moveTo>
                  <a:pt x="29547" y="14854"/>
                </a:moveTo>
                <a:cubicBezTo>
                  <a:pt x="29627" y="15532"/>
                  <a:pt x="29680" y="16165"/>
                  <a:pt x="29627" y="16807"/>
                </a:cubicBezTo>
                <a:cubicBezTo>
                  <a:pt x="29609" y="17039"/>
                  <a:pt x="29404" y="17146"/>
                  <a:pt x="29225" y="17262"/>
                </a:cubicBezTo>
                <a:cubicBezTo>
                  <a:pt x="28565" y="17682"/>
                  <a:pt x="27825" y="17922"/>
                  <a:pt x="27075" y="18136"/>
                </a:cubicBezTo>
                <a:cubicBezTo>
                  <a:pt x="25086" y="18716"/>
                  <a:pt x="23052" y="19064"/>
                  <a:pt x="21009" y="19350"/>
                </a:cubicBezTo>
                <a:cubicBezTo>
                  <a:pt x="17456" y="19847"/>
                  <a:pt x="13884" y="20108"/>
                  <a:pt x="10304" y="20108"/>
                </a:cubicBezTo>
                <a:cubicBezTo>
                  <a:pt x="9641" y="20108"/>
                  <a:pt x="8978" y="20099"/>
                  <a:pt x="8314" y="20081"/>
                </a:cubicBezTo>
                <a:cubicBezTo>
                  <a:pt x="6209" y="20028"/>
                  <a:pt x="4113" y="19885"/>
                  <a:pt x="2061" y="19403"/>
                </a:cubicBezTo>
                <a:cubicBezTo>
                  <a:pt x="1704" y="19314"/>
                  <a:pt x="1356" y="19207"/>
                  <a:pt x="1017" y="19055"/>
                </a:cubicBezTo>
                <a:cubicBezTo>
                  <a:pt x="732" y="18913"/>
                  <a:pt x="526" y="18752"/>
                  <a:pt x="509" y="18377"/>
                </a:cubicBezTo>
                <a:cubicBezTo>
                  <a:pt x="473" y="17842"/>
                  <a:pt x="402" y="17316"/>
                  <a:pt x="402" y="16745"/>
                </a:cubicBezTo>
                <a:lnTo>
                  <a:pt x="402" y="16745"/>
                </a:lnTo>
                <a:cubicBezTo>
                  <a:pt x="1882" y="17414"/>
                  <a:pt x="3435" y="17574"/>
                  <a:pt x="4987" y="17726"/>
                </a:cubicBezTo>
                <a:cubicBezTo>
                  <a:pt x="6589" y="17894"/>
                  <a:pt x="8198" y="17964"/>
                  <a:pt x="9808" y="17964"/>
                </a:cubicBezTo>
                <a:cubicBezTo>
                  <a:pt x="10080" y="17964"/>
                  <a:pt x="10353" y="17962"/>
                  <a:pt x="10625" y="17958"/>
                </a:cubicBezTo>
                <a:cubicBezTo>
                  <a:pt x="13275" y="17922"/>
                  <a:pt x="15915" y="17771"/>
                  <a:pt x="18547" y="17476"/>
                </a:cubicBezTo>
                <a:cubicBezTo>
                  <a:pt x="21348" y="17164"/>
                  <a:pt x="24123" y="16772"/>
                  <a:pt x="26844" y="16013"/>
                </a:cubicBezTo>
                <a:cubicBezTo>
                  <a:pt x="27780" y="15755"/>
                  <a:pt x="28708" y="15460"/>
                  <a:pt x="29547" y="14854"/>
                </a:cubicBezTo>
                <a:close/>
                <a:moveTo>
                  <a:pt x="28521" y="35238"/>
                </a:moveTo>
                <a:cubicBezTo>
                  <a:pt x="28797" y="35390"/>
                  <a:pt x="29154" y="35515"/>
                  <a:pt x="29190" y="35845"/>
                </a:cubicBezTo>
                <a:cubicBezTo>
                  <a:pt x="29208" y="36139"/>
                  <a:pt x="28878" y="36291"/>
                  <a:pt x="28637" y="36442"/>
                </a:cubicBezTo>
                <a:cubicBezTo>
                  <a:pt x="28530" y="36514"/>
                  <a:pt x="28405" y="36576"/>
                  <a:pt x="28289" y="36648"/>
                </a:cubicBezTo>
                <a:cubicBezTo>
                  <a:pt x="28369" y="36184"/>
                  <a:pt x="28440" y="35720"/>
                  <a:pt x="28521" y="35238"/>
                </a:cubicBezTo>
                <a:close/>
                <a:moveTo>
                  <a:pt x="27058" y="18565"/>
                </a:moveTo>
                <a:lnTo>
                  <a:pt x="27049" y="18618"/>
                </a:lnTo>
                <a:cubicBezTo>
                  <a:pt x="26870" y="19974"/>
                  <a:pt x="26683" y="21321"/>
                  <a:pt x="26496" y="22677"/>
                </a:cubicBezTo>
                <a:cubicBezTo>
                  <a:pt x="26166" y="24952"/>
                  <a:pt x="25835" y="27227"/>
                  <a:pt x="25514" y="29502"/>
                </a:cubicBezTo>
                <a:cubicBezTo>
                  <a:pt x="25175" y="31910"/>
                  <a:pt x="24836" y="34310"/>
                  <a:pt x="24488" y="36710"/>
                </a:cubicBezTo>
                <a:cubicBezTo>
                  <a:pt x="24488" y="36746"/>
                  <a:pt x="24471" y="36781"/>
                  <a:pt x="24417" y="36915"/>
                </a:cubicBezTo>
                <a:cubicBezTo>
                  <a:pt x="24274" y="36300"/>
                  <a:pt x="24140" y="35773"/>
                  <a:pt x="24016" y="35247"/>
                </a:cubicBezTo>
                <a:cubicBezTo>
                  <a:pt x="22838" y="30216"/>
                  <a:pt x="21651" y="25193"/>
                  <a:pt x="20465" y="20170"/>
                </a:cubicBezTo>
                <a:cubicBezTo>
                  <a:pt x="20394" y="19876"/>
                  <a:pt x="20447" y="19814"/>
                  <a:pt x="20742" y="19778"/>
                </a:cubicBezTo>
                <a:cubicBezTo>
                  <a:pt x="22793" y="19501"/>
                  <a:pt x="24836" y="19162"/>
                  <a:pt x="26835" y="18609"/>
                </a:cubicBezTo>
                <a:cubicBezTo>
                  <a:pt x="26888" y="18591"/>
                  <a:pt x="26959" y="18591"/>
                  <a:pt x="27022" y="18583"/>
                </a:cubicBezTo>
                <a:cubicBezTo>
                  <a:pt x="27031" y="18583"/>
                  <a:pt x="27049" y="18574"/>
                  <a:pt x="27058" y="18565"/>
                </a:cubicBezTo>
                <a:close/>
                <a:moveTo>
                  <a:pt x="28732" y="17982"/>
                </a:moveTo>
                <a:cubicBezTo>
                  <a:pt x="28809" y="17982"/>
                  <a:pt x="28839" y="18044"/>
                  <a:pt x="28851" y="18172"/>
                </a:cubicBezTo>
                <a:cubicBezTo>
                  <a:pt x="28904" y="18957"/>
                  <a:pt x="28993" y="19742"/>
                  <a:pt x="29029" y="20527"/>
                </a:cubicBezTo>
                <a:cubicBezTo>
                  <a:pt x="29074" y="21589"/>
                  <a:pt x="29127" y="22650"/>
                  <a:pt x="29092" y="23650"/>
                </a:cubicBezTo>
                <a:cubicBezTo>
                  <a:pt x="29047" y="26139"/>
                  <a:pt x="28886" y="28565"/>
                  <a:pt x="28628" y="30974"/>
                </a:cubicBezTo>
                <a:cubicBezTo>
                  <a:pt x="28440" y="32713"/>
                  <a:pt x="28208" y="34444"/>
                  <a:pt x="27976" y="36166"/>
                </a:cubicBezTo>
                <a:cubicBezTo>
                  <a:pt x="27905" y="36656"/>
                  <a:pt x="27736" y="36995"/>
                  <a:pt x="27200" y="37138"/>
                </a:cubicBezTo>
                <a:cubicBezTo>
                  <a:pt x="26478" y="37334"/>
                  <a:pt x="25755" y="37549"/>
                  <a:pt x="25024" y="37736"/>
                </a:cubicBezTo>
                <a:cubicBezTo>
                  <a:pt x="24957" y="37753"/>
                  <a:pt x="24905" y="37761"/>
                  <a:pt x="24864" y="37761"/>
                </a:cubicBezTo>
                <a:cubicBezTo>
                  <a:pt x="24716" y="37761"/>
                  <a:pt x="24726" y="37651"/>
                  <a:pt x="24747" y="37468"/>
                </a:cubicBezTo>
                <a:cubicBezTo>
                  <a:pt x="24934" y="36228"/>
                  <a:pt x="25113" y="34979"/>
                  <a:pt x="25291" y="33730"/>
                </a:cubicBezTo>
                <a:cubicBezTo>
                  <a:pt x="25595" y="31589"/>
                  <a:pt x="25898" y="29448"/>
                  <a:pt x="26201" y="27307"/>
                </a:cubicBezTo>
                <a:cubicBezTo>
                  <a:pt x="26531" y="25032"/>
                  <a:pt x="26852" y="22749"/>
                  <a:pt x="27183" y="20474"/>
                </a:cubicBezTo>
                <a:cubicBezTo>
                  <a:pt x="27263" y="19867"/>
                  <a:pt x="27361" y="19269"/>
                  <a:pt x="27432" y="18663"/>
                </a:cubicBezTo>
                <a:cubicBezTo>
                  <a:pt x="27459" y="18484"/>
                  <a:pt x="27530" y="18395"/>
                  <a:pt x="27709" y="18342"/>
                </a:cubicBezTo>
                <a:cubicBezTo>
                  <a:pt x="28003" y="18252"/>
                  <a:pt x="28307" y="18145"/>
                  <a:pt x="28592" y="18021"/>
                </a:cubicBezTo>
                <a:cubicBezTo>
                  <a:pt x="28651" y="17995"/>
                  <a:pt x="28697" y="17982"/>
                  <a:pt x="28732" y="17982"/>
                </a:cubicBezTo>
                <a:close/>
                <a:moveTo>
                  <a:pt x="19249" y="19973"/>
                </a:moveTo>
                <a:cubicBezTo>
                  <a:pt x="19436" y="19973"/>
                  <a:pt x="19426" y="20052"/>
                  <a:pt x="19386" y="20376"/>
                </a:cubicBezTo>
                <a:cubicBezTo>
                  <a:pt x="18931" y="23587"/>
                  <a:pt x="18467" y="26799"/>
                  <a:pt x="18021" y="30010"/>
                </a:cubicBezTo>
                <a:cubicBezTo>
                  <a:pt x="17646" y="32615"/>
                  <a:pt x="17289" y="35211"/>
                  <a:pt x="16923" y="37807"/>
                </a:cubicBezTo>
                <a:cubicBezTo>
                  <a:pt x="16914" y="37843"/>
                  <a:pt x="16905" y="37870"/>
                  <a:pt x="16897" y="37896"/>
                </a:cubicBezTo>
                <a:cubicBezTo>
                  <a:pt x="16879" y="37905"/>
                  <a:pt x="16852" y="37905"/>
                  <a:pt x="16834" y="37914"/>
                </a:cubicBezTo>
                <a:cubicBezTo>
                  <a:pt x="16656" y="37263"/>
                  <a:pt x="16477" y="36612"/>
                  <a:pt x="16308" y="35952"/>
                </a:cubicBezTo>
                <a:cubicBezTo>
                  <a:pt x="14970" y="30920"/>
                  <a:pt x="13640" y="25880"/>
                  <a:pt x="12293" y="20840"/>
                </a:cubicBezTo>
                <a:cubicBezTo>
                  <a:pt x="12222" y="20563"/>
                  <a:pt x="12231" y="20465"/>
                  <a:pt x="12561" y="20456"/>
                </a:cubicBezTo>
                <a:cubicBezTo>
                  <a:pt x="14702" y="20393"/>
                  <a:pt x="16843" y="20242"/>
                  <a:pt x="18975" y="19992"/>
                </a:cubicBezTo>
                <a:lnTo>
                  <a:pt x="19002" y="19992"/>
                </a:lnTo>
                <a:cubicBezTo>
                  <a:pt x="19109" y="19981"/>
                  <a:pt x="19189" y="19973"/>
                  <a:pt x="19249" y="19973"/>
                </a:cubicBezTo>
                <a:close/>
                <a:moveTo>
                  <a:pt x="3292" y="20054"/>
                </a:moveTo>
                <a:lnTo>
                  <a:pt x="3292" y="20054"/>
                </a:lnTo>
                <a:cubicBezTo>
                  <a:pt x="4068" y="20153"/>
                  <a:pt x="4800" y="20242"/>
                  <a:pt x="5540" y="20313"/>
                </a:cubicBezTo>
                <a:cubicBezTo>
                  <a:pt x="7097" y="20444"/>
                  <a:pt x="8660" y="20495"/>
                  <a:pt x="10224" y="20495"/>
                </a:cubicBezTo>
                <a:cubicBezTo>
                  <a:pt x="10471" y="20495"/>
                  <a:pt x="10717" y="20494"/>
                  <a:pt x="10964" y="20492"/>
                </a:cubicBezTo>
                <a:cubicBezTo>
                  <a:pt x="11014" y="20490"/>
                  <a:pt x="11057" y="20489"/>
                  <a:pt x="11094" y="20489"/>
                </a:cubicBezTo>
                <a:cubicBezTo>
                  <a:pt x="11344" y="20489"/>
                  <a:pt x="11331" y="20535"/>
                  <a:pt x="11276" y="20884"/>
                </a:cubicBezTo>
                <a:cubicBezTo>
                  <a:pt x="10928" y="23266"/>
                  <a:pt x="10589" y="25648"/>
                  <a:pt x="10241" y="28021"/>
                </a:cubicBezTo>
                <a:cubicBezTo>
                  <a:pt x="9894" y="30394"/>
                  <a:pt x="9546" y="32758"/>
                  <a:pt x="9198" y="35131"/>
                </a:cubicBezTo>
                <a:cubicBezTo>
                  <a:pt x="9055" y="36094"/>
                  <a:pt x="8912" y="37058"/>
                  <a:pt x="8707" y="38048"/>
                </a:cubicBezTo>
                <a:cubicBezTo>
                  <a:pt x="6905" y="32062"/>
                  <a:pt x="5103" y="26067"/>
                  <a:pt x="3292" y="20054"/>
                </a:cubicBezTo>
                <a:close/>
                <a:moveTo>
                  <a:pt x="4421" y="36844"/>
                </a:moveTo>
                <a:cubicBezTo>
                  <a:pt x="4511" y="36844"/>
                  <a:pt x="4557" y="36970"/>
                  <a:pt x="4639" y="37245"/>
                </a:cubicBezTo>
                <a:cubicBezTo>
                  <a:pt x="4746" y="37575"/>
                  <a:pt x="4889" y="37879"/>
                  <a:pt x="5121" y="38182"/>
                </a:cubicBezTo>
                <a:cubicBezTo>
                  <a:pt x="4746" y="38075"/>
                  <a:pt x="4407" y="37959"/>
                  <a:pt x="4104" y="37754"/>
                </a:cubicBezTo>
                <a:cubicBezTo>
                  <a:pt x="3747" y="37531"/>
                  <a:pt x="3738" y="37379"/>
                  <a:pt x="4041" y="37103"/>
                </a:cubicBezTo>
                <a:cubicBezTo>
                  <a:pt x="4234" y="36935"/>
                  <a:pt x="4343" y="36844"/>
                  <a:pt x="4421" y="36844"/>
                </a:cubicBezTo>
                <a:close/>
                <a:moveTo>
                  <a:pt x="1593" y="19687"/>
                </a:moveTo>
                <a:cubicBezTo>
                  <a:pt x="1647" y="19687"/>
                  <a:pt x="1719" y="19706"/>
                  <a:pt x="1802" y="19733"/>
                </a:cubicBezTo>
                <a:cubicBezTo>
                  <a:pt x="2052" y="19805"/>
                  <a:pt x="2311" y="19885"/>
                  <a:pt x="2569" y="19912"/>
                </a:cubicBezTo>
                <a:cubicBezTo>
                  <a:pt x="2819" y="19930"/>
                  <a:pt x="2917" y="20054"/>
                  <a:pt x="2989" y="20286"/>
                </a:cubicBezTo>
                <a:cubicBezTo>
                  <a:pt x="4345" y="24827"/>
                  <a:pt x="5710" y="29368"/>
                  <a:pt x="7083" y="33909"/>
                </a:cubicBezTo>
                <a:cubicBezTo>
                  <a:pt x="7538" y="35443"/>
                  <a:pt x="8002" y="36978"/>
                  <a:pt x="8466" y="38512"/>
                </a:cubicBezTo>
                <a:cubicBezTo>
                  <a:pt x="8526" y="38700"/>
                  <a:pt x="8536" y="38799"/>
                  <a:pt x="8372" y="38799"/>
                </a:cubicBezTo>
                <a:cubicBezTo>
                  <a:pt x="8341" y="38799"/>
                  <a:pt x="8305" y="38796"/>
                  <a:pt x="8261" y="38789"/>
                </a:cubicBezTo>
                <a:cubicBezTo>
                  <a:pt x="7628" y="38690"/>
                  <a:pt x="6985" y="38637"/>
                  <a:pt x="6361" y="38512"/>
                </a:cubicBezTo>
                <a:cubicBezTo>
                  <a:pt x="5594" y="38360"/>
                  <a:pt x="5228" y="37789"/>
                  <a:pt x="5023" y="37103"/>
                </a:cubicBezTo>
                <a:cubicBezTo>
                  <a:pt x="4470" y="35283"/>
                  <a:pt x="3988" y="33454"/>
                  <a:pt x="3551" y="31607"/>
                </a:cubicBezTo>
                <a:cubicBezTo>
                  <a:pt x="2855" y="28628"/>
                  <a:pt x="2302" y="25630"/>
                  <a:pt x="1865" y="22606"/>
                </a:cubicBezTo>
                <a:cubicBezTo>
                  <a:pt x="1740" y="21723"/>
                  <a:pt x="1633" y="20831"/>
                  <a:pt x="1508" y="19858"/>
                </a:cubicBezTo>
                <a:cubicBezTo>
                  <a:pt x="1470" y="19733"/>
                  <a:pt x="1508" y="19687"/>
                  <a:pt x="1593" y="19687"/>
                </a:cubicBezTo>
                <a:close/>
                <a:moveTo>
                  <a:pt x="19939" y="19894"/>
                </a:moveTo>
                <a:cubicBezTo>
                  <a:pt x="20055" y="19894"/>
                  <a:pt x="20055" y="20001"/>
                  <a:pt x="20072" y="20072"/>
                </a:cubicBezTo>
                <a:cubicBezTo>
                  <a:pt x="20242" y="20768"/>
                  <a:pt x="20403" y="21464"/>
                  <a:pt x="20563" y="22160"/>
                </a:cubicBezTo>
                <a:cubicBezTo>
                  <a:pt x="21776" y="27307"/>
                  <a:pt x="22981" y="32455"/>
                  <a:pt x="24203" y="37602"/>
                </a:cubicBezTo>
                <a:cubicBezTo>
                  <a:pt x="24256" y="37861"/>
                  <a:pt x="24185" y="37923"/>
                  <a:pt x="23962" y="37959"/>
                </a:cubicBezTo>
                <a:cubicBezTo>
                  <a:pt x="21892" y="38360"/>
                  <a:pt x="19796" y="38628"/>
                  <a:pt x="17691" y="38798"/>
                </a:cubicBezTo>
                <a:cubicBezTo>
                  <a:pt x="17581" y="38805"/>
                  <a:pt x="17495" y="38811"/>
                  <a:pt x="17426" y="38811"/>
                </a:cubicBezTo>
                <a:cubicBezTo>
                  <a:pt x="17159" y="38811"/>
                  <a:pt x="17172" y="38722"/>
                  <a:pt x="17236" y="38289"/>
                </a:cubicBezTo>
                <a:cubicBezTo>
                  <a:pt x="17842" y="33962"/>
                  <a:pt x="18458" y="29636"/>
                  <a:pt x="19064" y="25309"/>
                </a:cubicBezTo>
                <a:cubicBezTo>
                  <a:pt x="19305" y="23605"/>
                  <a:pt x="19537" y="21901"/>
                  <a:pt x="19778" y="20188"/>
                </a:cubicBezTo>
                <a:cubicBezTo>
                  <a:pt x="19778" y="20153"/>
                  <a:pt x="19787" y="20108"/>
                  <a:pt x="19796" y="20072"/>
                </a:cubicBezTo>
                <a:cubicBezTo>
                  <a:pt x="19814" y="19983"/>
                  <a:pt x="19823" y="19894"/>
                  <a:pt x="19939" y="19894"/>
                </a:cubicBezTo>
                <a:close/>
                <a:moveTo>
                  <a:pt x="11794" y="20402"/>
                </a:moveTo>
                <a:cubicBezTo>
                  <a:pt x="11919" y="20857"/>
                  <a:pt x="12026" y="21223"/>
                  <a:pt x="12124" y="21598"/>
                </a:cubicBezTo>
                <a:cubicBezTo>
                  <a:pt x="13614" y="27227"/>
                  <a:pt x="15103" y="32856"/>
                  <a:pt x="16602" y="38485"/>
                </a:cubicBezTo>
                <a:cubicBezTo>
                  <a:pt x="16700" y="38887"/>
                  <a:pt x="16700" y="38887"/>
                  <a:pt x="16281" y="38905"/>
                </a:cubicBezTo>
                <a:cubicBezTo>
                  <a:pt x="15108" y="38970"/>
                  <a:pt x="13936" y="39006"/>
                  <a:pt x="12765" y="39006"/>
                </a:cubicBezTo>
                <a:cubicBezTo>
                  <a:pt x="11708" y="39006"/>
                  <a:pt x="10653" y="38977"/>
                  <a:pt x="9599" y="38913"/>
                </a:cubicBezTo>
                <a:cubicBezTo>
                  <a:pt x="9037" y="38878"/>
                  <a:pt x="9028" y="38878"/>
                  <a:pt x="9100" y="38343"/>
                </a:cubicBezTo>
                <a:cubicBezTo>
                  <a:pt x="9474" y="35809"/>
                  <a:pt x="9849" y="33275"/>
                  <a:pt x="10215" y="30742"/>
                </a:cubicBezTo>
                <a:cubicBezTo>
                  <a:pt x="10580" y="28235"/>
                  <a:pt x="10946" y="25728"/>
                  <a:pt x="11312" y="23221"/>
                </a:cubicBezTo>
                <a:cubicBezTo>
                  <a:pt x="11446" y="22338"/>
                  <a:pt x="11571" y="21455"/>
                  <a:pt x="11704" y="20572"/>
                </a:cubicBezTo>
                <a:cubicBezTo>
                  <a:pt x="11704" y="20545"/>
                  <a:pt x="11722" y="20527"/>
                  <a:pt x="11794" y="20402"/>
                </a:cubicBezTo>
                <a:close/>
                <a:moveTo>
                  <a:pt x="29324" y="36496"/>
                </a:moveTo>
                <a:cubicBezTo>
                  <a:pt x="29377" y="37165"/>
                  <a:pt x="29431" y="37772"/>
                  <a:pt x="29404" y="38378"/>
                </a:cubicBezTo>
                <a:cubicBezTo>
                  <a:pt x="29404" y="38601"/>
                  <a:pt x="29243" y="38735"/>
                  <a:pt x="29083" y="38851"/>
                </a:cubicBezTo>
                <a:cubicBezTo>
                  <a:pt x="28574" y="39235"/>
                  <a:pt x="27976" y="39458"/>
                  <a:pt x="27379" y="39663"/>
                </a:cubicBezTo>
                <a:cubicBezTo>
                  <a:pt x="25639" y="40252"/>
                  <a:pt x="23828" y="40582"/>
                  <a:pt x="22017" y="40867"/>
                </a:cubicBezTo>
                <a:cubicBezTo>
                  <a:pt x="20046" y="41170"/>
                  <a:pt x="18056" y="41358"/>
                  <a:pt x="16067" y="41465"/>
                </a:cubicBezTo>
                <a:cubicBezTo>
                  <a:pt x="15032" y="41523"/>
                  <a:pt x="13997" y="41556"/>
                  <a:pt x="12962" y="41556"/>
                </a:cubicBezTo>
                <a:cubicBezTo>
                  <a:pt x="11928" y="41556"/>
                  <a:pt x="10893" y="41523"/>
                  <a:pt x="9858" y="41447"/>
                </a:cubicBezTo>
                <a:cubicBezTo>
                  <a:pt x="8359" y="41340"/>
                  <a:pt x="6860" y="41188"/>
                  <a:pt x="5406" y="40796"/>
                </a:cubicBezTo>
                <a:cubicBezTo>
                  <a:pt x="5014" y="40689"/>
                  <a:pt x="4621" y="40564"/>
                  <a:pt x="4273" y="40341"/>
                </a:cubicBezTo>
                <a:cubicBezTo>
                  <a:pt x="4104" y="40234"/>
                  <a:pt x="3979" y="40100"/>
                  <a:pt x="3961" y="39895"/>
                </a:cubicBezTo>
                <a:cubicBezTo>
                  <a:pt x="3907" y="39306"/>
                  <a:pt x="3854" y="38726"/>
                  <a:pt x="3800" y="38120"/>
                </a:cubicBezTo>
                <a:lnTo>
                  <a:pt x="3800" y="38120"/>
                </a:lnTo>
                <a:cubicBezTo>
                  <a:pt x="5504" y="38940"/>
                  <a:pt x="7315" y="39083"/>
                  <a:pt x="9126" y="39252"/>
                </a:cubicBezTo>
                <a:cubicBezTo>
                  <a:pt x="10276" y="39358"/>
                  <a:pt x="11428" y="39398"/>
                  <a:pt x="12582" y="39398"/>
                </a:cubicBezTo>
                <a:cubicBezTo>
                  <a:pt x="13371" y="39398"/>
                  <a:pt x="14162" y="39380"/>
                  <a:pt x="14952" y="39351"/>
                </a:cubicBezTo>
                <a:cubicBezTo>
                  <a:pt x="17013" y="39288"/>
                  <a:pt x="19064" y="39101"/>
                  <a:pt x="21098" y="38815"/>
                </a:cubicBezTo>
                <a:cubicBezTo>
                  <a:pt x="23079" y="38539"/>
                  <a:pt x="25041" y="38200"/>
                  <a:pt x="26951" y="37602"/>
                </a:cubicBezTo>
                <a:cubicBezTo>
                  <a:pt x="27771" y="37352"/>
                  <a:pt x="28583" y="37058"/>
                  <a:pt x="29324" y="36496"/>
                </a:cubicBezTo>
                <a:close/>
                <a:moveTo>
                  <a:pt x="22811" y="0"/>
                </a:moveTo>
                <a:cubicBezTo>
                  <a:pt x="22542" y="0"/>
                  <a:pt x="22298" y="108"/>
                  <a:pt x="22098" y="348"/>
                </a:cubicBezTo>
                <a:cubicBezTo>
                  <a:pt x="21188" y="1410"/>
                  <a:pt x="20304" y="2498"/>
                  <a:pt x="19439" y="3586"/>
                </a:cubicBezTo>
                <a:cubicBezTo>
                  <a:pt x="17155" y="6450"/>
                  <a:pt x="14943" y="9358"/>
                  <a:pt x="12713" y="12258"/>
                </a:cubicBezTo>
                <a:cubicBezTo>
                  <a:pt x="12614" y="12400"/>
                  <a:pt x="12516" y="12516"/>
                  <a:pt x="12320" y="12534"/>
                </a:cubicBezTo>
                <a:cubicBezTo>
                  <a:pt x="10946" y="12668"/>
                  <a:pt x="9590" y="12864"/>
                  <a:pt x="8234" y="13105"/>
                </a:cubicBezTo>
                <a:cubicBezTo>
                  <a:pt x="6147" y="13471"/>
                  <a:pt x="4068" y="13908"/>
                  <a:pt x="2070" y="14622"/>
                </a:cubicBezTo>
                <a:cubicBezTo>
                  <a:pt x="1472" y="14836"/>
                  <a:pt x="892" y="15077"/>
                  <a:pt x="384" y="15460"/>
                </a:cubicBezTo>
                <a:cubicBezTo>
                  <a:pt x="178" y="15612"/>
                  <a:pt x="0" y="15790"/>
                  <a:pt x="9" y="16076"/>
                </a:cubicBezTo>
                <a:cubicBezTo>
                  <a:pt x="18" y="16843"/>
                  <a:pt x="45" y="17610"/>
                  <a:pt x="116" y="18377"/>
                </a:cubicBezTo>
                <a:cubicBezTo>
                  <a:pt x="161" y="18904"/>
                  <a:pt x="402" y="19225"/>
                  <a:pt x="865" y="19394"/>
                </a:cubicBezTo>
                <a:cubicBezTo>
                  <a:pt x="1080" y="19484"/>
                  <a:pt x="1133" y="19617"/>
                  <a:pt x="1151" y="19823"/>
                </a:cubicBezTo>
                <a:cubicBezTo>
                  <a:pt x="1285" y="21170"/>
                  <a:pt x="1472" y="22517"/>
                  <a:pt x="1677" y="23855"/>
                </a:cubicBezTo>
                <a:cubicBezTo>
                  <a:pt x="2293" y="27878"/>
                  <a:pt x="3149" y="31857"/>
                  <a:pt x="4246" y="35782"/>
                </a:cubicBezTo>
                <a:cubicBezTo>
                  <a:pt x="4407" y="36335"/>
                  <a:pt x="4398" y="36335"/>
                  <a:pt x="3952" y="36665"/>
                </a:cubicBezTo>
                <a:cubicBezTo>
                  <a:pt x="3667" y="36879"/>
                  <a:pt x="3390" y="37111"/>
                  <a:pt x="3408" y="37531"/>
                </a:cubicBezTo>
                <a:cubicBezTo>
                  <a:pt x="3435" y="38128"/>
                  <a:pt x="3497" y="38726"/>
                  <a:pt x="3488" y="39324"/>
                </a:cubicBezTo>
                <a:cubicBezTo>
                  <a:pt x="3479" y="40234"/>
                  <a:pt x="3907" y="40760"/>
                  <a:pt x="4764" y="41010"/>
                </a:cubicBezTo>
                <a:cubicBezTo>
                  <a:pt x="5317" y="41179"/>
                  <a:pt x="5870" y="41331"/>
                  <a:pt x="6432" y="41438"/>
                </a:cubicBezTo>
                <a:cubicBezTo>
                  <a:pt x="8163" y="41768"/>
                  <a:pt x="9902" y="41875"/>
                  <a:pt x="11660" y="41920"/>
                </a:cubicBezTo>
                <a:cubicBezTo>
                  <a:pt x="12169" y="41935"/>
                  <a:pt x="12678" y="41942"/>
                  <a:pt x="13188" y="41942"/>
                </a:cubicBezTo>
                <a:cubicBezTo>
                  <a:pt x="14498" y="41942"/>
                  <a:pt x="15806" y="41894"/>
                  <a:pt x="17111" y="41804"/>
                </a:cubicBezTo>
                <a:cubicBezTo>
                  <a:pt x="18779" y="41688"/>
                  <a:pt x="20438" y="41509"/>
                  <a:pt x="22080" y="41260"/>
                </a:cubicBezTo>
                <a:cubicBezTo>
                  <a:pt x="23864" y="40983"/>
                  <a:pt x="25630" y="40644"/>
                  <a:pt x="27343" y="40091"/>
                </a:cubicBezTo>
                <a:cubicBezTo>
                  <a:pt x="27994" y="39886"/>
                  <a:pt x="28646" y="39636"/>
                  <a:pt x="29225" y="39244"/>
                </a:cubicBezTo>
                <a:cubicBezTo>
                  <a:pt x="29609" y="38976"/>
                  <a:pt x="29832" y="38646"/>
                  <a:pt x="29814" y="38146"/>
                </a:cubicBezTo>
                <a:cubicBezTo>
                  <a:pt x="29787" y="37620"/>
                  <a:pt x="29761" y="37094"/>
                  <a:pt x="29734" y="36567"/>
                </a:cubicBezTo>
                <a:cubicBezTo>
                  <a:pt x="29698" y="35800"/>
                  <a:pt x="29466" y="35149"/>
                  <a:pt x="28663" y="34854"/>
                </a:cubicBezTo>
                <a:cubicBezTo>
                  <a:pt x="28556" y="34810"/>
                  <a:pt x="28539" y="34738"/>
                  <a:pt x="28556" y="34631"/>
                </a:cubicBezTo>
                <a:cubicBezTo>
                  <a:pt x="28601" y="34301"/>
                  <a:pt x="28646" y="33962"/>
                  <a:pt x="28690" y="33632"/>
                </a:cubicBezTo>
                <a:cubicBezTo>
                  <a:pt x="29083" y="30599"/>
                  <a:pt x="29359" y="27548"/>
                  <a:pt x="29440" y="24488"/>
                </a:cubicBezTo>
                <a:cubicBezTo>
                  <a:pt x="29493" y="22365"/>
                  <a:pt x="29448" y="20242"/>
                  <a:pt x="29199" y="18128"/>
                </a:cubicBezTo>
                <a:cubicBezTo>
                  <a:pt x="29172" y="17869"/>
                  <a:pt x="29199" y="17708"/>
                  <a:pt x="29440" y="17574"/>
                </a:cubicBezTo>
                <a:cubicBezTo>
                  <a:pt x="29707" y="17432"/>
                  <a:pt x="29984" y="17235"/>
                  <a:pt x="29993" y="16888"/>
                </a:cubicBezTo>
                <a:cubicBezTo>
                  <a:pt x="30019" y="15995"/>
                  <a:pt x="30019" y="15103"/>
                  <a:pt x="29859" y="14220"/>
                </a:cubicBezTo>
                <a:cubicBezTo>
                  <a:pt x="29805" y="13970"/>
                  <a:pt x="29663" y="13774"/>
                  <a:pt x="29466" y="13631"/>
                </a:cubicBezTo>
                <a:cubicBezTo>
                  <a:pt x="29234" y="13462"/>
                  <a:pt x="28985" y="13328"/>
                  <a:pt x="28717" y="13221"/>
                </a:cubicBezTo>
                <a:cubicBezTo>
                  <a:pt x="27861" y="12873"/>
                  <a:pt x="26959" y="12686"/>
                  <a:pt x="26041" y="12534"/>
                </a:cubicBezTo>
                <a:cubicBezTo>
                  <a:pt x="23941" y="12195"/>
                  <a:pt x="21818" y="12086"/>
                  <a:pt x="19694" y="12086"/>
                </a:cubicBezTo>
                <a:cubicBezTo>
                  <a:pt x="19526" y="12086"/>
                  <a:pt x="19358" y="12087"/>
                  <a:pt x="19189" y="12088"/>
                </a:cubicBezTo>
                <a:cubicBezTo>
                  <a:pt x="19152" y="12088"/>
                  <a:pt x="19110" y="12103"/>
                  <a:pt x="19069" y="12103"/>
                </a:cubicBezTo>
                <a:cubicBezTo>
                  <a:pt x="19032" y="12103"/>
                  <a:pt x="18996" y="12090"/>
                  <a:pt x="18966" y="12043"/>
                </a:cubicBezTo>
                <a:cubicBezTo>
                  <a:pt x="19020" y="11999"/>
                  <a:pt x="19064" y="11963"/>
                  <a:pt x="19118" y="11936"/>
                </a:cubicBezTo>
                <a:cubicBezTo>
                  <a:pt x="20902" y="10803"/>
                  <a:pt x="22686" y="9679"/>
                  <a:pt x="24462" y="8537"/>
                </a:cubicBezTo>
                <a:cubicBezTo>
                  <a:pt x="25666" y="7770"/>
                  <a:pt x="26852" y="6976"/>
                  <a:pt x="28039" y="6182"/>
                </a:cubicBezTo>
                <a:cubicBezTo>
                  <a:pt x="28512" y="5861"/>
                  <a:pt x="28610" y="5317"/>
                  <a:pt x="28324" y="4880"/>
                </a:cubicBezTo>
                <a:cubicBezTo>
                  <a:pt x="28149" y="4622"/>
                  <a:pt x="27881" y="4485"/>
                  <a:pt x="27592" y="4485"/>
                </a:cubicBezTo>
                <a:cubicBezTo>
                  <a:pt x="27411" y="4485"/>
                  <a:pt x="27221" y="4538"/>
                  <a:pt x="27040" y="4648"/>
                </a:cubicBezTo>
                <a:cubicBezTo>
                  <a:pt x="26799" y="4800"/>
                  <a:pt x="26567" y="4960"/>
                  <a:pt x="26326" y="5121"/>
                </a:cubicBezTo>
                <a:cubicBezTo>
                  <a:pt x="23079" y="7315"/>
                  <a:pt x="19939" y="9653"/>
                  <a:pt x="16772" y="11963"/>
                </a:cubicBezTo>
                <a:cubicBezTo>
                  <a:pt x="16656" y="12043"/>
                  <a:pt x="16558" y="12159"/>
                  <a:pt x="16397" y="12168"/>
                </a:cubicBezTo>
                <a:cubicBezTo>
                  <a:pt x="15603" y="12222"/>
                  <a:pt x="14800" y="12284"/>
                  <a:pt x="13962" y="12347"/>
                </a:cubicBezTo>
                <a:cubicBezTo>
                  <a:pt x="15130" y="11062"/>
                  <a:pt x="16272" y="9822"/>
                  <a:pt x="17396" y="8564"/>
                </a:cubicBezTo>
                <a:cubicBezTo>
                  <a:pt x="19448" y="6280"/>
                  <a:pt x="21464" y="3943"/>
                  <a:pt x="23445" y="1588"/>
                </a:cubicBezTo>
                <a:cubicBezTo>
                  <a:pt x="23659" y="1338"/>
                  <a:pt x="23784" y="1071"/>
                  <a:pt x="23721" y="749"/>
                </a:cubicBezTo>
                <a:cubicBezTo>
                  <a:pt x="23659" y="402"/>
                  <a:pt x="23462" y="143"/>
                  <a:pt x="23123" y="45"/>
                </a:cubicBezTo>
                <a:cubicBezTo>
                  <a:pt x="23016" y="15"/>
                  <a:pt x="22912" y="0"/>
                  <a:pt x="2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2" name="Shape 142"/>
        <p:cNvGrpSpPr/>
        <p:nvPr/>
      </p:nvGrpSpPr>
      <p:grpSpPr>
        <a:xfrm>
          <a:off x="0" y="0"/>
          <a:ext cx="0" cy="0"/>
          <a:chOff x="0" y="0"/>
          <a:chExt cx="0" cy="0"/>
        </a:xfrm>
      </p:grpSpPr>
      <p:pic>
        <p:nvPicPr>
          <p:cNvPr id="143" name="Google Shape;143;p6"/>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144" name="Google Shape;144;p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145" name="Google Shape;145;p6"/>
          <p:cNvGrpSpPr/>
          <p:nvPr/>
        </p:nvGrpSpPr>
        <p:grpSpPr>
          <a:xfrm>
            <a:off x="150032" y="156712"/>
            <a:ext cx="561620" cy="1556915"/>
            <a:chOff x="34407" y="651137"/>
            <a:chExt cx="561620" cy="1556915"/>
          </a:xfrm>
        </p:grpSpPr>
        <p:grpSp>
          <p:nvGrpSpPr>
            <p:cNvPr id="146" name="Google Shape;146;p6"/>
            <p:cNvGrpSpPr/>
            <p:nvPr/>
          </p:nvGrpSpPr>
          <p:grpSpPr>
            <a:xfrm>
              <a:off x="167818" y="651137"/>
              <a:ext cx="264601" cy="349233"/>
              <a:chOff x="850593" y="1006187"/>
              <a:chExt cx="264601" cy="349233"/>
            </a:xfrm>
          </p:grpSpPr>
          <p:sp>
            <p:nvSpPr>
              <p:cNvPr id="147" name="Google Shape;147;p6"/>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 name="Google Shape;149;p6"/>
            <p:cNvGrpSpPr/>
            <p:nvPr/>
          </p:nvGrpSpPr>
          <p:grpSpPr>
            <a:xfrm>
              <a:off x="34407" y="1772811"/>
              <a:ext cx="406405" cy="435241"/>
              <a:chOff x="448257" y="629836"/>
              <a:chExt cx="406405" cy="435241"/>
            </a:xfrm>
          </p:grpSpPr>
          <p:sp>
            <p:nvSpPr>
              <p:cNvPr id="150" name="Google Shape;150;p6"/>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6"/>
            <p:cNvGrpSpPr/>
            <p:nvPr/>
          </p:nvGrpSpPr>
          <p:grpSpPr>
            <a:xfrm>
              <a:off x="200686" y="1228883"/>
              <a:ext cx="395341" cy="214294"/>
              <a:chOff x="1168186" y="1892283"/>
              <a:chExt cx="395341" cy="214294"/>
            </a:xfrm>
          </p:grpSpPr>
          <p:sp>
            <p:nvSpPr>
              <p:cNvPr id="153" name="Google Shape;153;p6"/>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 name="Google Shape;155;p6"/>
          <p:cNvGrpSpPr/>
          <p:nvPr/>
        </p:nvGrpSpPr>
        <p:grpSpPr>
          <a:xfrm>
            <a:off x="7391880" y="4604091"/>
            <a:ext cx="1352027" cy="457531"/>
            <a:chOff x="3526180" y="4685966"/>
            <a:chExt cx="1352027" cy="457531"/>
          </a:xfrm>
        </p:grpSpPr>
        <p:grpSp>
          <p:nvGrpSpPr>
            <p:cNvPr id="156" name="Google Shape;156;p6"/>
            <p:cNvGrpSpPr/>
            <p:nvPr/>
          </p:nvGrpSpPr>
          <p:grpSpPr>
            <a:xfrm>
              <a:off x="4659929" y="4754375"/>
              <a:ext cx="218279" cy="320717"/>
              <a:chOff x="680192" y="1554412"/>
              <a:chExt cx="218279" cy="320717"/>
            </a:xfrm>
          </p:grpSpPr>
          <p:sp>
            <p:nvSpPr>
              <p:cNvPr id="157" name="Google Shape;157;p6"/>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6"/>
            <p:cNvGrpSpPr/>
            <p:nvPr/>
          </p:nvGrpSpPr>
          <p:grpSpPr>
            <a:xfrm>
              <a:off x="3526180" y="4685985"/>
              <a:ext cx="416784" cy="457512"/>
              <a:chOff x="185030" y="1675835"/>
              <a:chExt cx="416784" cy="457512"/>
            </a:xfrm>
          </p:grpSpPr>
          <p:sp>
            <p:nvSpPr>
              <p:cNvPr id="160" name="Google Shape;160;p6"/>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6"/>
            <p:cNvGrpSpPr/>
            <p:nvPr/>
          </p:nvGrpSpPr>
          <p:grpSpPr>
            <a:xfrm>
              <a:off x="4192009" y="4685966"/>
              <a:ext cx="270842" cy="234995"/>
              <a:chOff x="1619393" y="339259"/>
              <a:chExt cx="548373" cy="475794"/>
            </a:xfrm>
          </p:grpSpPr>
          <p:sp>
            <p:nvSpPr>
              <p:cNvPr id="163" name="Google Shape;163;p6"/>
              <p:cNvSpPr/>
              <p:nvPr/>
            </p:nvSpPr>
            <p:spPr>
              <a:xfrm>
                <a:off x="1619393" y="3392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1619393" y="3392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5" name="Google Shape;165;p6"/>
          <p:cNvSpPr/>
          <p:nvPr/>
        </p:nvSpPr>
        <p:spPr>
          <a:xfrm>
            <a:off x="8508555" y="-659196"/>
            <a:ext cx="966965" cy="2487187"/>
          </a:xfrm>
          <a:custGeom>
            <a:rect b="b" l="l" r="r" t="t"/>
            <a:pathLst>
              <a:path extrusionOk="0" h="86211" w="33517">
                <a:moveTo>
                  <a:pt x="10337" y="548"/>
                </a:moveTo>
                <a:cubicBezTo>
                  <a:pt x="10442" y="548"/>
                  <a:pt x="10547" y="549"/>
                  <a:pt x="10652" y="550"/>
                </a:cubicBezTo>
                <a:cubicBezTo>
                  <a:pt x="11018" y="550"/>
                  <a:pt x="11384" y="550"/>
                  <a:pt x="11750" y="568"/>
                </a:cubicBezTo>
                <a:cubicBezTo>
                  <a:pt x="12249" y="577"/>
                  <a:pt x="12517" y="889"/>
                  <a:pt x="12410" y="1371"/>
                </a:cubicBezTo>
                <a:cubicBezTo>
                  <a:pt x="12142" y="2477"/>
                  <a:pt x="11964" y="3592"/>
                  <a:pt x="11874" y="4725"/>
                </a:cubicBezTo>
                <a:cubicBezTo>
                  <a:pt x="11767" y="6090"/>
                  <a:pt x="11750" y="7455"/>
                  <a:pt x="11803" y="8820"/>
                </a:cubicBezTo>
                <a:cubicBezTo>
                  <a:pt x="11848" y="9793"/>
                  <a:pt x="11910" y="10774"/>
                  <a:pt x="11946" y="11746"/>
                </a:cubicBezTo>
                <a:cubicBezTo>
                  <a:pt x="11964" y="12103"/>
                  <a:pt x="11758" y="12335"/>
                  <a:pt x="11402" y="12406"/>
                </a:cubicBezTo>
                <a:cubicBezTo>
                  <a:pt x="10465" y="12603"/>
                  <a:pt x="9510" y="12674"/>
                  <a:pt x="8583" y="12710"/>
                </a:cubicBezTo>
                <a:cubicBezTo>
                  <a:pt x="8487" y="12710"/>
                  <a:pt x="8404" y="12714"/>
                  <a:pt x="8325" y="12714"/>
                </a:cubicBezTo>
                <a:cubicBezTo>
                  <a:pt x="8285" y="12714"/>
                  <a:pt x="8247" y="12713"/>
                  <a:pt x="8208" y="12710"/>
                </a:cubicBezTo>
                <a:cubicBezTo>
                  <a:pt x="7815" y="12683"/>
                  <a:pt x="7610" y="12505"/>
                  <a:pt x="7566" y="12121"/>
                </a:cubicBezTo>
                <a:cubicBezTo>
                  <a:pt x="7387" y="10569"/>
                  <a:pt x="7155" y="9043"/>
                  <a:pt x="6763" y="7536"/>
                </a:cubicBezTo>
                <a:cubicBezTo>
                  <a:pt x="6308" y="5760"/>
                  <a:pt x="5656" y="4056"/>
                  <a:pt x="4773" y="2451"/>
                </a:cubicBezTo>
                <a:cubicBezTo>
                  <a:pt x="4452" y="1880"/>
                  <a:pt x="4577" y="1567"/>
                  <a:pt x="5193" y="1353"/>
                </a:cubicBezTo>
                <a:cubicBezTo>
                  <a:pt x="6859" y="764"/>
                  <a:pt x="8582" y="548"/>
                  <a:pt x="10337" y="548"/>
                </a:cubicBezTo>
                <a:close/>
                <a:moveTo>
                  <a:pt x="15434" y="13994"/>
                </a:moveTo>
                <a:cubicBezTo>
                  <a:pt x="15666" y="13994"/>
                  <a:pt x="15791" y="14048"/>
                  <a:pt x="15826" y="14324"/>
                </a:cubicBezTo>
                <a:cubicBezTo>
                  <a:pt x="15862" y="14663"/>
                  <a:pt x="15871" y="15011"/>
                  <a:pt x="15871" y="15359"/>
                </a:cubicBezTo>
                <a:cubicBezTo>
                  <a:pt x="15880" y="15511"/>
                  <a:pt x="15809" y="15582"/>
                  <a:pt x="15666" y="15618"/>
                </a:cubicBezTo>
                <a:cubicBezTo>
                  <a:pt x="14845" y="15787"/>
                  <a:pt x="14024" y="15886"/>
                  <a:pt x="13195" y="15912"/>
                </a:cubicBezTo>
                <a:cubicBezTo>
                  <a:pt x="13182" y="15913"/>
                  <a:pt x="13169" y="15913"/>
                  <a:pt x="13157" y="15913"/>
                </a:cubicBezTo>
                <a:cubicBezTo>
                  <a:pt x="12963" y="15913"/>
                  <a:pt x="12828" y="15844"/>
                  <a:pt x="12811" y="15609"/>
                </a:cubicBezTo>
                <a:cubicBezTo>
                  <a:pt x="12797" y="15473"/>
                  <a:pt x="12736" y="15400"/>
                  <a:pt x="12611" y="15400"/>
                </a:cubicBezTo>
                <a:cubicBezTo>
                  <a:pt x="12580" y="15400"/>
                  <a:pt x="12546" y="15404"/>
                  <a:pt x="12508" y="15413"/>
                </a:cubicBezTo>
                <a:cubicBezTo>
                  <a:pt x="12249" y="15457"/>
                  <a:pt x="11990" y="15475"/>
                  <a:pt x="11723" y="15484"/>
                </a:cubicBezTo>
                <a:cubicBezTo>
                  <a:pt x="11562" y="15502"/>
                  <a:pt x="11509" y="15564"/>
                  <a:pt x="11544" y="15725"/>
                </a:cubicBezTo>
                <a:cubicBezTo>
                  <a:pt x="11723" y="16662"/>
                  <a:pt x="11901" y="17598"/>
                  <a:pt x="12080" y="18535"/>
                </a:cubicBezTo>
                <a:cubicBezTo>
                  <a:pt x="12096" y="18643"/>
                  <a:pt x="12128" y="18697"/>
                  <a:pt x="12233" y="18697"/>
                </a:cubicBezTo>
                <a:cubicBezTo>
                  <a:pt x="12241" y="18697"/>
                  <a:pt x="12249" y="18696"/>
                  <a:pt x="12258" y="18696"/>
                </a:cubicBezTo>
                <a:cubicBezTo>
                  <a:pt x="12481" y="18669"/>
                  <a:pt x="12713" y="18651"/>
                  <a:pt x="12945" y="18615"/>
                </a:cubicBezTo>
                <a:cubicBezTo>
                  <a:pt x="13106" y="18598"/>
                  <a:pt x="13052" y="18464"/>
                  <a:pt x="13043" y="18366"/>
                </a:cubicBezTo>
                <a:cubicBezTo>
                  <a:pt x="12990" y="17875"/>
                  <a:pt x="12990" y="17884"/>
                  <a:pt x="13480" y="17804"/>
                </a:cubicBezTo>
                <a:cubicBezTo>
                  <a:pt x="14230" y="17670"/>
                  <a:pt x="14970" y="17572"/>
                  <a:pt x="15728" y="17554"/>
                </a:cubicBezTo>
                <a:cubicBezTo>
                  <a:pt x="15740" y="17553"/>
                  <a:pt x="15752" y="17553"/>
                  <a:pt x="15763" y="17553"/>
                </a:cubicBezTo>
                <a:cubicBezTo>
                  <a:pt x="16005" y="17553"/>
                  <a:pt x="16104" y="17646"/>
                  <a:pt x="16130" y="17911"/>
                </a:cubicBezTo>
                <a:cubicBezTo>
                  <a:pt x="16174" y="18214"/>
                  <a:pt x="16174" y="18517"/>
                  <a:pt x="16183" y="18821"/>
                </a:cubicBezTo>
                <a:cubicBezTo>
                  <a:pt x="16192" y="18999"/>
                  <a:pt x="16121" y="19079"/>
                  <a:pt x="15951" y="19115"/>
                </a:cubicBezTo>
                <a:cubicBezTo>
                  <a:pt x="15122" y="19285"/>
                  <a:pt x="14301" y="19409"/>
                  <a:pt x="13453" y="19409"/>
                </a:cubicBezTo>
                <a:cubicBezTo>
                  <a:pt x="13204" y="19409"/>
                  <a:pt x="13177" y="19240"/>
                  <a:pt x="13159" y="19088"/>
                </a:cubicBezTo>
                <a:cubicBezTo>
                  <a:pt x="13130" y="18850"/>
                  <a:pt x="13066" y="18740"/>
                  <a:pt x="12872" y="18740"/>
                </a:cubicBezTo>
                <a:cubicBezTo>
                  <a:pt x="12827" y="18740"/>
                  <a:pt x="12774" y="18746"/>
                  <a:pt x="12713" y="18758"/>
                </a:cubicBezTo>
                <a:cubicBezTo>
                  <a:pt x="12124" y="18856"/>
                  <a:pt x="12133" y="18830"/>
                  <a:pt x="12240" y="19409"/>
                </a:cubicBezTo>
                <a:cubicBezTo>
                  <a:pt x="12677" y="21747"/>
                  <a:pt x="13114" y="24084"/>
                  <a:pt x="13534" y="26421"/>
                </a:cubicBezTo>
                <a:cubicBezTo>
                  <a:pt x="13891" y="28384"/>
                  <a:pt x="14247" y="30347"/>
                  <a:pt x="14586" y="32318"/>
                </a:cubicBezTo>
                <a:cubicBezTo>
                  <a:pt x="14881" y="34076"/>
                  <a:pt x="15157" y="35833"/>
                  <a:pt x="15425" y="37590"/>
                </a:cubicBezTo>
                <a:cubicBezTo>
                  <a:pt x="15684" y="39250"/>
                  <a:pt x="15942" y="40909"/>
                  <a:pt x="16165" y="42568"/>
                </a:cubicBezTo>
                <a:cubicBezTo>
                  <a:pt x="16362" y="43987"/>
                  <a:pt x="16522" y="45414"/>
                  <a:pt x="16692" y="46841"/>
                </a:cubicBezTo>
                <a:cubicBezTo>
                  <a:pt x="16835" y="48153"/>
                  <a:pt x="16977" y="49473"/>
                  <a:pt x="17111" y="50785"/>
                </a:cubicBezTo>
                <a:cubicBezTo>
                  <a:pt x="17156" y="51213"/>
                  <a:pt x="17182" y="51641"/>
                  <a:pt x="17209" y="52069"/>
                </a:cubicBezTo>
                <a:cubicBezTo>
                  <a:pt x="17227" y="52408"/>
                  <a:pt x="17049" y="52667"/>
                  <a:pt x="16674" y="52801"/>
                </a:cubicBezTo>
                <a:cubicBezTo>
                  <a:pt x="16353" y="52926"/>
                  <a:pt x="16023" y="53015"/>
                  <a:pt x="15657" y="53131"/>
                </a:cubicBezTo>
                <a:cubicBezTo>
                  <a:pt x="14230" y="40356"/>
                  <a:pt x="12802" y="27608"/>
                  <a:pt x="11375" y="14860"/>
                </a:cubicBezTo>
                <a:lnTo>
                  <a:pt x="11375" y="14860"/>
                </a:lnTo>
                <a:cubicBezTo>
                  <a:pt x="11432" y="15267"/>
                  <a:pt x="11443" y="15354"/>
                  <a:pt x="11703" y="15354"/>
                </a:cubicBezTo>
                <a:cubicBezTo>
                  <a:pt x="11767" y="15354"/>
                  <a:pt x="11847" y="15349"/>
                  <a:pt x="11946" y="15341"/>
                </a:cubicBezTo>
                <a:cubicBezTo>
                  <a:pt x="12053" y="15341"/>
                  <a:pt x="12160" y="15333"/>
                  <a:pt x="12258" y="15315"/>
                </a:cubicBezTo>
                <a:cubicBezTo>
                  <a:pt x="12740" y="15234"/>
                  <a:pt x="12767" y="15225"/>
                  <a:pt x="12668" y="14735"/>
                </a:cubicBezTo>
                <a:cubicBezTo>
                  <a:pt x="12606" y="14405"/>
                  <a:pt x="12704" y="14298"/>
                  <a:pt x="13034" y="14244"/>
                </a:cubicBezTo>
                <a:cubicBezTo>
                  <a:pt x="13828" y="14119"/>
                  <a:pt x="14622" y="13994"/>
                  <a:pt x="15434" y="13994"/>
                </a:cubicBezTo>
                <a:close/>
                <a:moveTo>
                  <a:pt x="10486" y="13135"/>
                </a:moveTo>
                <a:cubicBezTo>
                  <a:pt x="10614" y="13135"/>
                  <a:pt x="10599" y="13261"/>
                  <a:pt x="10608" y="13343"/>
                </a:cubicBezTo>
                <a:cubicBezTo>
                  <a:pt x="10697" y="14164"/>
                  <a:pt x="10786" y="14994"/>
                  <a:pt x="10884" y="15814"/>
                </a:cubicBezTo>
                <a:cubicBezTo>
                  <a:pt x="11045" y="17242"/>
                  <a:pt x="11205" y="18669"/>
                  <a:pt x="11366" y="20096"/>
                </a:cubicBezTo>
                <a:cubicBezTo>
                  <a:pt x="11518" y="21497"/>
                  <a:pt x="11669" y="22898"/>
                  <a:pt x="11830" y="24289"/>
                </a:cubicBezTo>
                <a:cubicBezTo>
                  <a:pt x="11990" y="25708"/>
                  <a:pt x="12151" y="27126"/>
                  <a:pt x="12312" y="28545"/>
                </a:cubicBezTo>
                <a:cubicBezTo>
                  <a:pt x="12472" y="29945"/>
                  <a:pt x="12624" y="31346"/>
                  <a:pt x="12775" y="32737"/>
                </a:cubicBezTo>
                <a:cubicBezTo>
                  <a:pt x="12918" y="33968"/>
                  <a:pt x="13061" y="35200"/>
                  <a:pt x="13195" y="36431"/>
                </a:cubicBezTo>
                <a:cubicBezTo>
                  <a:pt x="13355" y="37831"/>
                  <a:pt x="13507" y="39223"/>
                  <a:pt x="13659" y="40624"/>
                </a:cubicBezTo>
                <a:cubicBezTo>
                  <a:pt x="13819" y="42033"/>
                  <a:pt x="13980" y="43443"/>
                  <a:pt x="14131" y="44843"/>
                </a:cubicBezTo>
                <a:cubicBezTo>
                  <a:pt x="14292" y="46253"/>
                  <a:pt x="14453" y="47662"/>
                  <a:pt x="14604" y="49072"/>
                </a:cubicBezTo>
                <a:cubicBezTo>
                  <a:pt x="14738" y="50285"/>
                  <a:pt x="14881" y="51489"/>
                  <a:pt x="15015" y="52703"/>
                </a:cubicBezTo>
                <a:cubicBezTo>
                  <a:pt x="15024" y="52801"/>
                  <a:pt x="15041" y="52908"/>
                  <a:pt x="15059" y="53015"/>
                </a:cubicBezTo>
                <a:cubicBezTo>
                  <a:pt x="15050" y="53122"/>
                  <a:pt x="15113" y="53265"/>
                  <a:pt x="14925" y="53274"/>
                </a:cubicBezTo>
                <a:cubicBezTo>
                  <a:pt x="14917" y="53274"/>
                  <a:pt x="14908" y="53275"/>
                  <a:pt x="14901" y="53275"/>
                </a:cubicBezTo>
                <a:cubicBezTo>
                  <a:pt x="14744" y="53275"/>
                  <a:pt x="14800" y="53109"/>
                  <a:pt x="14792" y="53024"/>
                </a:cubicBezTo>
                <a:cubicBezTo>
                  <a:pt x="14542" y="50883"/>
                  <a:pt x="14319" y="48733"/>
                  <a:pt x="14078" y="46583"/>
                </a:cubicBezTo>
                <a:cubicBezTo>
                  <a:pt x="13873" y="44799"/>
                  <a:pt x="13659" y="43014"/>
                  <a:pt x="13462" y="41230"/>
                </a:cubicBezTo>
                <a:cubicBezTo>
                  <a:pt x="13266" y="39464"/>
                  <a:pt x="13079" y="37689"/>
                  <a:pt x="12874" y="35913"/>
                </a:cubicBezTo>
                <a:cubicBezTo>
                  <a:pt x="12695" y="34316"/>
                  <a:pt x="12508" y="32720"/>
                  <a:pt x="12329" y="31132"/>
                </a:cubicBezTo>
                <a:cubicBezTo>
                  <a:pt x="12178" y="29731"/>
                  <a:pt x="12026" y="28330"/>
                  <a:pt x="11874" y="26930"/>
                </a:cubicBezTo>
                <a:cubicBezTo>
                  <a:pt x="11714" y="25529"/>
                  <a:pt x="11553" y="24120"/>
                  <a:pt x="11393" y="22710"/>
                </a:cubicBezTo>
                <a:cubicBezTo>
                  <a:pt x="11232" y="21327"/>
                  <a:pt x="11080" y="19936"/>
                  <a:pt x="10929" y="18553"/>
                </a:cubicBezTo>
                <a:cubicBezTo>
                  <a:pt x="10786" y="17322"/>
                  <a:pt x="10652" y="16091"/>
                  <a:pt x="10518" y="14860"/>
                </a:cubicBezTo>
                <a:cubicBezTo>
                  <a:pt x="10456" y="14360"/>
                  <a:pt x="10402" y="13852"/>
                  <a:pt x="10358" y="13352"/>
                </a:cubicBezTo>
                <a:cubicBezTo>
                  <a:pt x="10349" y="13272"/>
                  <a:pt x="10286" y="13156"/>
                  <a:pt x="10447" y="13138"/>
                </a:cubicBezTo>
                <a:cubicBezTo>
                  <a:pt x="10461" y="13136"/>
                  <a:pt x="10474" y="13135"/>
                  <a:pt x="10486" y="13135"/>
                </a:cubicBezTo>
                <a:close/>
                <a:moveTo>
                  <a:pt x="9644" y="13224"/>
                </a:moveTo>
                <a:cubicBezTo>
                  <a:pt x="9735" y="13224"/>
                  <a:pt x="9743" y="13290"/>
                  <a:pt x="9751" y="13370"/>
                </a:cubicBezTo>
                <a:cubicBezTo>
                  <a:pt x="9831" y="14093"/>
                  <a:pt x="9912" y="14815"/>
                  <a:pt x="9992" y="15529"/>
                </a:cubicBezTo>
                <a:cubicBezTo>
                  <a:pt x="10135" y="16760"/>
                  <a:pt x="10269" y="17991"/>
                  <a:pt x="10402" y="19222"/>
                </a:cubicBezTo>
                <a:cubicBezTo>
                  <a:pt x="10563" y="20623"/>
                  <a:pt x="10724" y="22023"/>
                  <a:pt x="10884" y="23415"/>
                </a:cubicBezTo>
                <a:cubicBezTo>
                  <a:pt x="11045" y="24851"/>
                  <a:pt x="11205" y="26296"/>
                  <a:pt x="11366" y="27733"/>
                </a:cubicBezTo>
                <a:cubicBezTo>
                  <a:pt x="11518" y="29133"/>
                  <a:pt x="11669" y="30525"/>
                  <a:pt x="11830" y="31926"/>
                </a:cubicBezTo>
                <a:cubicBezTo>
                  <a:pt x="11990" y="33344"/>
                  <a:pt x="12151" y="34762"/>
                  <a:pt x="12312" y="36181"/>
                </a:cubicBezTo>
                <a:cubicBezTo>
                  <a:pt x="12472" y="37581"/>
                  <a:pt x="12624" y="38973"/>
                  <a:pt x="12775" y="40374"/>
                </a:cubicBezTo>
                <a:cubicBezTo>
                  <a:pt x="12918" y="41605"/>
                  <a:pt x="13061" y="42836"/>
                  <a:pt x="13195" y="44067"/>
                </a:cubicBezTo>
                <a:cubicBezTo>
                  <a:pt x="13355" y="45459"/>
                  <a:pt x="13507" y="46859"/>
                  <a:pt x="13659" y="48260"/>
                </a:cubicBezTo>
                <a:cubicBezTo>
                  <a:pt x="13819" y="49669"/>
                  <a:pt x="13980" y="51070"/>
                  <a:pt x="14140" y="52480"/>
                </a:cubicBezTo>
                <a:cubicBezTo>
                  <a:pt x="14167" y="52729"/>
                  <a:pt x="14194" y="52979"/>
                  <a:pt x="14221" y="53220"/>
                </a:cubicBezTo>
                <a:cubicBezTo>
                  <a:pt x="14238" y="53345"/>
                  <a:pt x="14212" y="53416"/>
                  <a:pt x="14078" y="53416"/>
                </a:cubicBezTo>
                <a:cubicBezTo>
                  <a:pt x="14073" y="53417"/>
                  <a:pt x="14067" y="53417"/>
                  <a:pt x="14063" y="53417"/>
                </a:cubicBezTo>
                <a:cubicBezTo>
                  <a:pt x="13954" y="53417"/>
                  <a:pt x="13962" y="53324"/>
                  <a:pt x="13953" y="53247"/>
                </a:cubicBezTo>
                <a:cubicBezTo>
                  <a:pt x="13721" y="51132"/>
                  <a:pt x="13489" y="49009"/>
                  <a:pt x="13257" y="46895"/>
                </a:cubicBezTo>
                <a:cubicBezTo>
                  <a:pt x="13052" y="45111"/>
                  <a:pt x="12838" y="43327"/>
                  <a:pt x="12642" y="41542"/>
                </a:cubicBezTo>
                <a:cubicBezTo>
                  <a:pt x="12445" y="39776"/>
                  <a:pt x="12258" y="38001"/>
                  <a:pt x="12053" y="36225"/>
                </a:cubicBezTo>
                <a:cubicBezTo>
                  <a:pt x="11883" y="34629"/>
                  <a:pt x="11696" y="33032"/>
                  <a:pt x="11509" y="31435"/>
                </a:cubicBezTo>
                <a:cubicBezTo>
                  <a:pt x="11357" y="30043"/>
                  <a:pt x="11205" y="28643"/>
                  <a:pt x="11054" y="27242"/>
                </a:cubicBezTo>
                <a:cubicBezTo>
                  <a:pt x="10893" y="25841"/>
                  <a:pt x="10733" y="24432"/>
                  <a:pt x="10572" y="23022"/>
                </a:cubicBezTo>
                <a:cubicBezTo>
                  <a:pt x="10411" y="21613"/>
                  <a:pt x="10260" y="20203"/>
                  <a:pt x="10108" y="18803"/>
                </a:cubicBezTo>
                <a:cubicBezTo>
                  <a:pt x="9947" y="17393"/>
                  <a:pt x="9787" y="15984"/>
                  <a:pt x="9626" y="14574"/>
                </a:cubicBezTo>
                <a:cubicBezTo>
                  <a:pt x="9582" y="14182"/>
                  <a:pt x="9537" y="13780"/>
                  <a:pt x="9484" y="13388"/>
                </a:cubicBezTo>
                <a:cubicBezTo>
                  <a:pt x="9466" y="13272"/>
                  <a:pt x="9510" y="13245"/>
                  <a:pt x="9608" y="13227"/>
                </a:cubicBezTo>
                <a:cubicBezTo>
                  <a:pt x="9622" y="13225"/>
                  <a:pt x="9633" y="13224"/>
                  <a:pt x="9644" y="13224"/>
                </a:cubicBezTo>
                <a:close/>
                <a:moveTo>
                  <a:pt x="8761" y="13261"/>
                </a:moveTo>
                <a:cubicBezTo>
                  <a:pt x="8889" y="13261"/>
                  <a:pt x="8904" y="13352"/>
                  <a:pt x="8913" y="13450"/>
                </a:cubicBezTo>
                <a:cubicBezTo>
                  <a:pt x="9020" y="14440"/>
                  <a:pt x="9127" y="15431"/>
                  <a:pt x="9243" y="16421"/>
                </a:cubicBezTo>
                <a:cubicBezTo>
                  <a:pt x="9359" y="17465"/>
                  <a:pt x="9475" y="18508"/>
                  <a:pt x="9591" y="19552"/>
                </a:cubicBezTo>
                <a:cubicBezTo>
                  <a:pt x="9707" y="20578"/>
                  <a:pt x="9823" y="21595"/>
                  <a:pt x="9939" y="22621"/>
                </a:cubicBezTo>
                <a:cubicBezTo>
                  <a:pt x="10055" y="23674"/>
                  <a:pt x="10170" y="24726"/>
                  <a:pt x="10286" y="25779"/>
                </a:cubicBezTo>
                <a:cubicBezTo>
                  <a:pt x="10402" y="26787"/>
                  <a:pt x="10518" y="27795"/>
                  <a:pt x="10625" y="28812"/>
                </a:cubicBezTo>
                <a:cubicBezTo>
                  <a:pt x="10768" y="30052"/>
                  <a:pt x="10911" y="31292"/>
                  <a:pt x="11045" y="32532"/>
                </a:cubicBezTo>
                <a:cubicBezTo>
                  <a:pt x="11161" y="33540"/>
                  <a:pt x="11277" y="34548"/>
                  <a:pt x="11384" y="35565"/>
                </a:cubicBezTo>
                <a:cubicBezTo>
                  <a:pt x="11526" y="36805"/>
                  <a:pt x="11660" y="38045"/>
                  <a:pt x="11803" y="39285"/>
                </a:cubicBezTo>
                <a:cubicBezTo>
                  <a:pt x="11919" y="40293"/>
                  <a:pt x="12026" y="41310"/>
                  <a:pt x="12142" y="42319"/>
                </a:cubicBezTo>
                <a:cubicBezTo>
                  <a:pt x="12267" y="43380"/>
                  <a:pt x="12383" y="44442"/>
                  <a:pt x="12499" y="45503"/>
                </a:cubicBezTo>
                <a:cubicBezTo>
                  <a:pt x="12633" y="46717"/>
                  <a:pt x="12767" y="47930"/>
                  <a:pt x="12900" y="49134"/>
                </a:cubicBezTo>
                <a:cubicBezTo>
                  <a:pt x="13016" y="50178"/>
                  <a:pt x="13141" y="51222"/>
                  <a:pt x="13257" y="52265"/>
                </a:cubicBezTo>
                <a:cubicBezTo>
                  <a:pt x="13302" y="52631"/>
                  <a:pt x="13329" y="52997"/>
                  <a:pt x="13382" y="53354"/>
                </a:cubicBezTo>
                <a:cubicBezTo>
                  <a:pt x="13400" y="53479"/>
                  <a:pt x="13346" y="53497"/>
                  <a:pt x="13257" y="53505"/>
                </a:cubicBezTo>
                <a:cubicBezTo>
                  <a:pt x="12988" y="53544"/>
                  <a:pt x="12723" y="53562"/>
                  <a:pt x="12459" y="53562"/>
                </a:cubicBezTo>
                <a:cubicBezTo>
                  <a:pt x="12293" y="53562"/>
                  <a:pt x="12129" y="53555"/>
                  <a:pt x="11964" y="53541"/>
                </a:cubicBezTo>
                <a:cubicBezTo>
                  <a:pt x="11616" y="53505"/>
                  <a:pt x="11366" y="53220"/>
                  <a:pt x="11312" y="52863"/>
                </a:cubicBezTo>
                <a:cubicBezTo>
                  <a:pt x="11054" y="51132"/>
                  <a:pt x="10822" y="49393"/>
                  <a:pt x="10670" y="47644"/>
                </a:cubicBezTo>
                <a:cubicBezTo>
                  <a:pt x="10527" y="46065"/>
                  <a:pt x="10376" y="44495"/>
                  <a:pt x="10251" y="42907"/>
                </a:cubicBezTo>
                <a:cubicBezTo>
                  <a:pt x="10135" y="41525"/>
                  <a:pt x="10063" y="40142"/>
                  <a:pt x="9974" y="38759"/>
                </a:cubicBezTo>
                <a:cubicBezTo>
                  <a:pt x="9876" y="37127"/>
                  <a:pt x="9778" y="35485"/>
                  <a:pt x="9680" y="33853"/>
                </a:cubicBezTo>
                <a:cubicBezTo>
                  <a:pt x="9608" y="32541"/>
                  <a:pt x="9546" y="31230"/>
                  <a:pt x="9475" y="29909"/>
                </a:cubicBezTo>
                <a:cubicBezTo>
                  <a:pt x="9394" y="28357"/>
                  <a:pt x="9314" y="26805"/>
                  <a:pt x="9243" y="25253"/>
                </a:cubicBezTo>
                <a:cubicBezTo>
                  <a:pt x="9171" y="23897"/>
                  <a:pt x="9100" y="22541"/>
                  <a:pt x="9038" y="21194"/>
                </a:cubicBezTo>
                <a:cubicBezTo>
                  <a:pt x="9011" y="20623"/>
                  <a:pt x="8975" y="20052"/>
                  <a:pt x="8966" y="19490"/>
                </a:cubicBezTo>
                <a:cubicBezTo>
                  <a:pt x="8966" y="19291"/>
                  <a:pt x="8905" y="19201"/>
                  <a:pt x="8754" y="19201"/>
                </a:cubicBezTo>
                <a:cubicBezTo>
                  <a:pt x="8721" y="19201"/>
                  <a:pt x="8685" y="19205"/>
                  <a:pt x="8645" y="19213"/>
                </a:cubicBezTo>
                <a:cubicBezTo>
                  <a:pt x="8440" y="19240"/>
                  <a:pt x="8226" y="19258"/>
                  <a:pt x="8021" y="19276"/>
                </a:cubicBezTo>
                <a:cubicBezTo>
                  <a:pt x="7842" y="19293"/>
                  <a:pt x="7860" y="19409"/>
                  <a:pt x="7860" y="19525"/>
                </a:cubicBezTo>
                <a:cubicBezTo>
                  <a:pt x="7860" y="20016"/>
                  <a:pt x="7860" y="20007"/>
                  <a:pt x="7396" y="20105"/>
                </a:cubicBezTo>
                <a:cubicBezTo>
                  <a:pt x="6825" y="20221"/>
                  <a:pt x="6254" y="20293"/>
                  <a:pt x="5844" y="20302"/>
                </a:cubicBezTo>
                <a:cubicBezTo>
                  <a:pt x="5564" y="20316"/>
                  <a:pt x="5367" y="20332"/>
                  <a:pt x="5226" y="20332"/>
                </a:cubicBezTo>
                <a:cubicBezTo>
                  <a:pt x="4837" y="20332"/>
                  <a:pt x="4873" y="20205"/>
                  <a:pt x="4755" y="19543"/>
                </a:cubicBezTo>
                <a:cubicBezTo>
                  <a:pt x="4622" y="18812"/>
                  <a:pt x="4657" y="18803"/>
                  <a:pt x="5407" y="18687"/>
                </a:cubicBezTo>
                <a:cubicBezTo>
                  <a:pt x="6094" y="18580"/>
                  <a:pt x="6780" y="18499"/>
                  <a:pt x="7476" y="18491"/>
                </a:cubicBezTo>
                <a:cubicBezTo>
                  <a:pt x="7673" y="18491"/>
                  <a:pt x="7780" y="18517"/>
                  <a:pt x="7797" y="18749"/>
                </a:cubicBezTo>
                <a:cubicBezTo>
                  <a:pt x="7831" y="19073"/>
                  <a:pt x="7849" y="19157"/>
                  <a:pt x="8034" y="19157"/>
                </a:cubicBezTo>
                <a:cubicBezTo>
                  <a:pt x="8099" y="19157"/>
                  <a:pt x="8184" y="19147"/>
                  <a:pt x="8297" y="19133"/>
                </a:cubicBezTo>
                <a:cubicBezTo>
                  <a:pt x="8922" y="19070"/>
                  <a:pt x="8930" y="19061"/>
                  <a:pt x="8904" y="18455"/>
                </a:cubicBezTo>
                <a:cubicBezTo>
                  <a:pt x="8868" y="17652"/>
                  <a:pt x="8814" y="16858"/>
                  <a:pt x="8779" y="16064"/>
                </a:cubicBezTo>
                <a:cubicBezTo>
                  <a:pt x="8771" y="15925"/>
                  <a:pt x="8743" y="15853"/>
                  <a:pt x="8621" y="15853"/>
                </a:cubicBezTo>
                <a:cubicBezTo>
                  <a:pt x="8602" y="15853"/>
                  <a:pt x="8580" y="15855"/>
                  <a:pt x="8556" y="15859"/>
                </a:cubicBezTo>
                <a:cubicBezTo>
                  <a:pt x="8270" y="15895"/>
                  <a:pt x="7976" y="15912"/>
                  <a:pt x="7682" y="15939"/>
                </a:cubicBezTo>
                <a:cubicBezTo>
                  <a:pt x="7485" y="15948"/>
                  <a:pt x="7423" y="16055"/>
                  <a:pt x="7441" y="16225"/>
                </a:cubicBezTo>
                <a:cubicBezTo>
                  <a:pt x="7458" y="16448"/>
                  <a:pt x="7369" y="16528"/>
                  <a:pt x="7146" y="16581"/>
                </a:cubicBezTo>
                <a:cubicBezTo>
                  <a:pt x="6343" y="16760"/>
                  <a:pt x="5532" y="16822"/>
                  <a:pt x="4711" y="16840"/>
                </a:cubicBezTo>
                <a:cubicBezTo>
                  <a:pt x="4701" y="16841"/>
                  <a:pt x="4691" y="16841"/>
                  <a:pt x="4681" y="16841"/>
                </a:cubicBezTo>
                <a:cubicBezTo>
                  <a:pt x="4495" y="16841"/>
                  <a:pt x="4397" y="16759"/>
                  <a:pt x="4363" y="16573"/>
                </a:cubicBezTo>
                <a:cubicBezTo>
                  <a:pt x="4292" y="16234"/>
                  <a:pt x="4229" y="15895"/>
                  <a:pt x="4220" y="15547"/>
                </a:cubicBezTo>
                <a:cubicBezTo>
                  <a:pt x="4211" y="15368"/>
                  <a:pt x="4274" y="15270"/>
                  <a:pt x="4443" y="15234"/>
                </a:cubicBezTo>
                <a:cubicBezTo>
                  <a:pt x="5317" y="15011"/>
                  <a:pt x="6210" y="14976"/>
                  <a:pt x="7093" y="14913"/>
                </a:cubicBezTo>
                <a:cubicBezTo>
                  <a:pt x="7102" y="14913"/>
                  <a:pt x="7110" y="14912"/>
                  <a:pt x="7119" y="14912"/>
                </a:cubicBezTo>
                <a:cubicBezTo>
                  <a:pt x="7248" y="14912"/>
                  <a:pt x="7343" y="14977"/>
                  <a:pt x="7351" y="15127"/>
                </a:cubicBezTo>
                <a:cubicBezTo>
                  <a:pt x="7351" y="15145"/>
                  <a:pt x="7351" y="15172"/>
                  <a:pt x="7360" y="15190"/>
                </a:cubicBezTo>
                <a:cubicBezTo>
                  <a:pt x="7450" y="15386"/>
                  <a:pt x="7307" y="15680"/>
                  <a:pt x="7494" y="15805"/>
                </a:cubicBezTo>
                <a:cubicBezTo>
                  <a:pt x="7545" y="15843"/>
                  <a:pt x="7604" y="15856"/>
                  <a:pt x="7666" y="15856"/>
                </a:cubicBezTo>
                <a:cubicBezTo>
                  <a:pt x="7812" y="15856"/>
                  <a:pt x="7981" y="15785"/>
                  <a:pt x="8136" y="15779"/>
                </a:cubicBezTo>
                <a:cubicBezTo>
                  <a:pt x="8725" y="15743"/>
                  <a:pt x="8734" y="15725"/>
                  <a:pt x="8716" y="15145"/>
                </a:cubicBezTo>
                <a:cubicBezTo>
                  <a:pt x="8699" y="14583"/>
                  <a:pt x="8663" y="14030"/>
                  <a:pt x="8636" y="13477"/>
                </a:cubicBezTo>
                <a:cubicBezTo>
                  <a:pt x="8636" y="13397"/>
                  <a:pt x="8565" y="13281"/>
                  <a:pt x="8725" y="13263"/>
                </a:cubicBezTo>
                <a:cubicBezTo>
                  <a:pt x="8738" y="13261"/>
                  <a:pt x="8750" y="13261"/>
                  <a:pt x="8761" y="13261"/>
                </a:cubicBezTo>
                <a:close/>
                <a:moveTo>
                  <a:pt x="15069" y="53824"/>
                </a:moveTo>
                <a:cubicBezTo>
                  <a:pt x="15238" y="53824"/>
                  <a:pt x="15185" y="53969"/>
                  <a:pt x="15202" y="54076"/>
                </a:cubicBezTo>
                <a:cubicBezTo>
                  <a:pt x="15487" y="56583"/>
                  <a:pt x="15764" y="59099"/>
                  <a:pt x="16049" y="61615"/>
                </a:cubicBezTo>
                <a:cubicBezTo>
                  <a:pt x="16067" y="61731"/>
                  <a:pt x="16121" y="61864"/>
                  <a:pt x="15916" y="61891"/>
                </a:cubicBezTo>
                <a:cubicBezTo>
                  <a:pt x="15905" y="61892"/>
                  <a:pt x="15894" y="61893"/>
                  <a:pt x="15884" y="61893"/>
                </a:cubicBezTo>
                <a:cubicBezTo>
                  <a:pt x="15705" y="61893"/>
                  <a:pt x="15736" y="61743"/>
                  <a:pt x="15719" y="61641"/>
                </a:cubicBezTo>
                <a:cubicBezTo>
                  <a:pt x="15568" y="60268"/>
                  <a:pt x="15416" y="58894"/>
                  <a:pt x="15255" y="57511"/>
                </a:cubicBezTo>
                <a:cubicBezTo>
                  <a:pt x="15131" y="56378"/>
                  <a:pt x="15006" y="55236"/>
                  <a:pt x="14881" y="54112"/>
                </a:cubicBezTo>
                <a:cubicBezTo>
                  <a:pt x="14881" y="53987"/>
                  <a:pt x="14809" y="53844"/>
                  <a:pt x="15024" y="53827"/>
                </a:cubicBezTo>
                <a:cubicBezTo>
                  <a:pt x="15040" y="53825"/>
                  <a:pt x="15055" y="53824"/>
                  <a:pt x="15069" y="53824"/>
                </a:cubicBezTo>
                <a:close/>
                <a:moveTo>
                  <a:pt x="14233" y="53956"/>
                </a:moveTo>
                <a:cubicBezTo>
                  <a:pt x="14346" y="53956"/>
                  <a:pt x="14348" y="54045"/>
                  <a:pt x="14363" y="54148"/>
                </a:cubicBezTo>
                <a:cubicBezTo>
                  <a:pt x="14640" y="56646"/>
                  <a:pt x="14916" y="59152"/>
                  <a:pt x="15193" y="61650"/>
                </a:cubicBezTo>
                <a:cubicBezTo>
                  <a:pt x="15202" y="61695"/>
                  <a:pt x="15202" y="61740"/>
                  <a:pt x="15211" y="61775"/>
                </a:cubicBezTo>
                <a:cubicBezTo>
                  <a:pt x="15220" y="61882"/>
                  <a:pt x="15220" y="61963"/>
                  <a:pt x="15077" y="61971"/>
                </a:cubicBezTo>
                <a:cubicBezTo>
                  <a:pt x="15067" y="61972"/>
                  <a:pt x="15057" y="61973"/>
                  <a:pt x="15048" y="61973"/>
                </a:cubicBezTo>
                <a:cubicBezTo>
                  <a:pt x="14944" y="61973"/>
                  <a:pt x="14897" y="61925"/>
                  <a:pt x="14881" y="61802"/>
                </a:cubicBezTo>
                <a:cubicBezTo>
                  <a:pt x="14720" y="60285"/>
                  <a:pt x="14542" y="58778"/>
                  <a:pt x="14372" y="57261"/>
                </a:cubicBezTo>
                <a:cubicBezTo>
                  <a:pt x="14265" y="56244"/>
                  <a:pt x="14149" y="55218"/>
                  <a:pt x="14033" y="54201"/>
                </a:cubicBezTo>
                <a:cubicBezTo>
                  <a:pt x="14015" y="54067"/>
                  <a:pt x="14015" y="53978"/>
                  <a:pt x="14185" y="53960"/>
                </a:cubicBezTo>
                <a:cubicBezTo>
                  <a:pt x="14203" y="53957"/>
                  <a:pt x="14219" y="53956"/>
                  <a:pt x="14233" y="53956"/>
                </a:cubicBezTo>
                <a:close/>
                <a:moveTo>
                  <a:pt x="20275" y="62047"/>
                </a:moveTo>
                <a:cubicBezTo>
                  <a:pt x="20563" y="62047"/>
                  <a:pt x="20667" y="62153"/>
                  <a:pt x="20715" y="62471"/>
                </a:cubicBezTo>
                <a:cubicBezTo>
                  <a:pt x="20760" y="62757"/>
                  <a:pt x="20778" y="63033"/>
                  <a:pt x="20822" y="63452"/>
                </a:cubicBezTo>
                <a:cubicBezTo>
                  <a:pt x="20849" y="63622"/>
                  <a:pt x="20671" y="63738"/>
                  <a:pt x="20412" y="63782"/>
                </a:cubicBezTo>
                <a:cubicBezTo>
                  <a:pt x="19306" y="63979"/>
                  <a:pt x="18199" y="64130"/>
                  <a:pt x="17093" y="64282"/>
                </a:cubicBezTo>
                <a:cubicBezTo>
                  <a:pt x="17072" y="64285"/>
                  <a:pt x="17053" y="64286"/>
                  <a:pt x="17036" y="64286"/>
                </a:cubicBezTo>
                <a:cubicBezTo>
                  <a:pt x="16877" y="64286"/>
                  <a:pt x="16868" y="64180"/>
                  <a:pt x="16852" y="64059"/>
                </a:cubicBezTo>
                <a:cubicBezTo>
                  <a:pt x="16799" y="63559"/>
                  <a:pt x="16763" y="63051"/>
                  <a:pt x="16692" y="62560"/>
                </a:cubicBezTo>
                <a:cubicBezTo>
                  <a:pt x="16665" y="62382"/>
                  <a:pt x="16710" y="62337"/>
                  <a:pt x="16870" y="62328"/>
                </a:cubicBezTo>
                <a:cubicBezTo>
                  <a:pt x="17477" y="62275"/>
                  <a:pt x="18083" y="62221"/>
                  <a:pt x="18690" y="62168"/>
                </a:cubicBezTo>
                <a:cubicBezTo>
                  <a:pt x="19181" y="62123"/>
                  <a:pt x="19671" y="62096"/>
                  <a:pt x="20162" y="62052"/>
                </a:cubicBezTo>
                <a:cubicBezTo>
                  <a:pt x="20202" y="62049"/>
                  <a:pt x="20240" y="62047"/>
                  <a:pt x="20275" y="62047"/>
                </a:cubicBezTo>
                <a:close/>
                <a:moveTo>
                  <a:pt x="15999" y="62408"/>
                </a:moveTo>
                <a:cubicBezTo>
                  <a:pt x="16146" y="62408"/>
                  <a:pt x="16131" y="62502"/>
                  <a:pt x="16148" y="62605"/>
                </a:cubicBezTo>
                <a:cubicBezTo>
                  <a:pt x="16201" y="63131"/>
                  <a:pt x="16264" y="63666"/>
                  <a:pt x="16335" y="64246"/>
                </a:cubicBezTo>
                <a:cubicBezTo>
                  <a:pt x="16353" y="64318"/>
                  <a:pt x="16299" y="64362"/>
                  <a:pt x="16183" y="64371"/>
                </a:cubicBezTo>
                <a:cubicBezTo>
                  <a:pt x="16169" y="64373"/>
                  <a:pt x="16155" y="64374"/>
                  <a:pt x="16143" y="64374"/>
                </a:cubicBezTo>
                <a:cubicBezTo>
                  <a:pt x="16039" y="64374"/>
                  <a:pt x="16031" y="64307"/>
                  <a:pt x="16023" y="64211"/>
                </a:cubicBezTo>
                <a:cubicBezTo>
                  <a:pt x="15969" y="63693"/>
                  <a:pt x="15898" y="63167"/>
                  <a:pt x="15844" y="62649"/>
                </a:cubicBezTo>
                <a:cubicBezTo>
                  <a:pt x="15835" y="62542"/>
                  <a:pt x="15782" y="62418"/>
                  <a:pt x="15978" y="62409"/>
                </a:cubicBezTo>
                <a:cubicBezTo>
                  <a:pt x="15985" y="62408"/>
                  <a:pt x="15992" y="62408"/>
                  <a:pt x="15999" y="62408"/>
                </a:cubicBezTo>
                <a:close/>
                <a:moveTo>
                  <a:pt x="15166" y="62489"/>
                </a:moveTo>
                <a:cubicBezTo>
                  <a:pt x="15380" y="62489"/>
                  <a:pt x="15291" y="62667"/>
                  <a:pt x="15309" y="62774"/>
                </a:cubicBezTo>
                <a:cubicBezTo>
                  <a:pt x="15371" y="63256"/>
                  <a:pt x="15425" y="63747"/>
                  <a:pt x="15479" y="64229"/>
                </a:cubicBezTo>
                <a:cubicBezTo>
                  <a:pt x="15487" y="64336"/>
                  <a:pt x="15541" y="64434"/>
                  <a:pt x="15371" y="64469"/>
                </a:cubicBezTo>
                <a:cubicBezTo>
                  <a:pt x="15348" y="64474"/>
                  <a:pt x="15328" y="64476"/>
                  <a:pt x="15310" y="64476"/>
                </a:cubicBezTo>
                <a:cubicBezTo>
                  <a:pt x="15186" y="64476"/>
                  <a:pt x="15191" y="64375"/>
                  <a:pt x="15175" y="64273"/>
                </a:cubicBezTo>
                <a:cubicBezTo>
                  <a:pt x="15122" y="63774"/>
                  <a:pt x="15059" y="63283"/>
                  <a:pt x="15015" y="62873"/>
                </a:cubicBezTo>
                <a:cubicBezTo>
                  <a:pt x="15006" y="62658"/>
                  <a:pt x="14934" y="62489"/>
                  <a:pt x="15166" y="62489"/>
                </a:cubicBezTo>
                <a:close/>
                <a:moveTo>
                  <a:pt x="14260" y="62598"/>
                </a:moveTo>
                <a:cubicBezTo>
                  <a:pt x="14396" y="62598"/>
                  <a:pt x="14455" y="62664"/>
                  <a:pt x="14470" y="62837"/>
                </a:cubicBezTo>
                <a:cubicBezTo>
                  <a:pt x="14506" y="63319"/>
                  <a:pt x="14569" y="63800"/>
                  <a:pt x="14631" y="64327"/>
                </a:cubicBezTo>
                <a:cubicBezTo>
                  <a:pt x="14685" y="64487"/>
                  <a:pt x="14595" y="64541"/>
                  <a:pt x="14381" y="64550"/>
                </a:cubicBezTo>
                <a:cubicBezTo>
                  <a:pt x="13382" y="64621"/>
                  <a:pt x="12374" y="64701"/>
                  <a:pt x="11366" y="64773"/>
                </a:cubicBezTo>
                <a:cubicBezTo>
                  <a:pt x="11336" y="64775"/>
                  <a:pt x="11307" y="64776"/>
                  <a:pt x="11280" y="64776"/>
                </a:cubicBezTo>
                <a:cubicBezTo>
                  <a:pt x="11011" y="64776"/>
                  <a:pt x="10890" y="64654"/>
                  <a:pt x="10857" y="64362"/>
                </a:cubicBezTo>
                <a:cubicBezTo>
                  <a:pt x="10822" y="64086"/>
                  <a:pt x="10804" y="63800"/>
                  <a:pt x="10768" y="63515"/>
                </a:cubicBezTo>
                <a:cubicBezTo>
                  <a:pt x="10741" y="63247"/>
                  <a:pt x="10857" y="63096"/>
                  <a:pt x="11116" y="63051"/>
                </a:cubicBezTo>
                <a:cubicBezTo>
                  <a:pt x="12133" y="62899"/>
                  <a:pt x="13159" y="62757"/>
                  <a:pt x="14176" y="62605"/>
                </a:cubicBezTo>
                <a:cubicBezTo>
                  <a:pt x="14207" y="62601"/>
                  <a:pt x="14234" y="62598"/>
                  <a:pt x="14260" y="62598"/>
                </a:cubicBezTo>
                <a:close/>
                <a:moveTo>
                  <a:pt x="16302" y="64903"/>
                </a:moveTo>
                <a:cubicBezTo>
                  <a:pt x="16440" y="64903"/>
                  <a:pt x="16434" y="65015"/>
                  <a:pt x="16442" y="65121"/>
                </a:cubicBezTo>
                <a:cubicBezTo>
                  <a:pt x="16656" y="66967"/>
                  <a:pt x="16861" y="68823"/>
                  <a:pt x="17066" y="70678"/>
                </a:cubicBezTo>
                <a:cubicBezTo>
                  <a:pt x="17075" y="70705"/>
                  <a:pt x="17075" y="70723"/>
                  <a:pt x="17075" y="70759"/>
                </a:cubicBezTo>
                <a:cubicBezTo>
                  <a:pt x="17102" y="70857"/>
                  <a:pt x="17058" y="70910"/>
                  <a:pt x="16933" y="70928"/>
                </a:cubicBezTo>
                <a:cubicBezTo>
                  <a:pt x="16925" y="70929"/>
                  <a:pt x="16918" y="70929"/>
                  <a:pt x="16910" y="70929"/>
                </a:cubicBezTo>
                <a:cubicBezTo>
                  <a:pt x="16778" y="70929"/>
                  <a:pt x="16754" y="70851"/>
                  <a:pt x="16745" y="70741"/>
                </a:cubicBezTo>
                <a:cubicBezTo>
                  <a:pt x="16674" y="70125"/>
                  <a:pt x="16603" y="69510"/>
                  <a:pt x="16531" y="68903"/>
                </a:cubicBezTo>
                <a:cubicBezTo>
                  <a:pt x="16388" y="67645"/>
                  <a:pt x="16255" y="66396"/>
                  <a:pt x="16112" y="65147"/>
                </a:cubicBezTo>
                <a:cubicBezTo>
                  <a:pt x="16103" y="65022"/>
                  <a:pt x="16076" y="64933"/>
                  <a:pt x="16255" y="64906"/>
                </a:cubicBezTo>
                <a:cubicBezTo>
                  <a:pt x="16272" y="64904"/>
                  <a:pt x="16288" y="64903"/>
                  <a:pt x="16302" y="64903"/>
                </a:cubicBezTo>
                <a:close/>
                <a:moveTo>
                  <a:pt x="15431" y="64994"/>
                </a:moveTo>
                <a:cubicBezTo>
                  <a:pt x="15534" y="64994"/>
                  <a:pt x="15578" y="65029"/>
                  <a:pt x="15586" y="65156"/>
                </a:cubicBezTo>
                <a:cubicBezTo>
                  <a:pt x="15648" y="65763"/>
                  <a:pt x="15728" y="66370"/>
                  <a:pt x="15791" y="66967"/>
                </a:cubicBezTo>
                <a:cubicBezTo>
                  <a:pt x="15933" y="68207"/>
                  <a:pt x="16067" y="69447"/>
                  <a:pt x="16210" y="70678"/>
                </a:cubicBezTo>
                <a:cubicBezTo>
                  <a:pt x="16201" y="70812"/>
                  <a:pt x="16290" y="70982"/>
                  <a:pt x="16058" y="70991"/>
                </a:cubicBezTo>
                <a:cubicBezTo>
                  <a:pt x="16053" y="70991"/>
                  <a:pt x="16047" y="70991"/>
                  <a:pt x="16042" y="70991"/>
                </a:cubicBezTo>
                <a:cubicBezTo>
                  <a:pt x="15838" y="70991"/>
                  <a:pt x="15898" y="70827"/>
                  <a:pt x="15889" y="70723"/>
                </a:cubicBezTo>
                <a:cubicBezTo>
                  <a:pt x="15684" y="68930"/>
                  <a:pt x="15479" y="67137"/>
                  <a:pt x="15282" y="65344"/>
                </a:cubicBezTo>
                <a:cubicBezTo>
                  <a:pt x="15273" y="65299"/>
                  <a:pt x="15264" y="65245"/>
                  <a:pt x="15264" y="65192"/>
                </a:cubicBezTo>
                <a:cubicBezTo>
                  <a:pt x="15255" y="65094"/>
                  <a:pt x="15247" y="65005"/>
                  <a:pt x="15389" y="64996"/>
                </a:cubicBezTo>
                <a:cubicBezTo>
                  <a:pt x="15404" y="64995"/>
                  <a:pt x="15418" y="64994"/>
                  <a:pt x="15431" y="64994"/>
                </a:cubicBezTo>
                <a:close/>
                <a:moveTo>
                  <a:pt x="16398" y="36911"/>
                </a:moveTo>
                <a:cubicBezTo>
                  <a:pt x="18665" y="36911"/>
                  <a:pt x="20762" y="37488"/>
                  <a:pt x="22624" y="38830"/>
                </a:cubicBezTo>
                <a:cubicBezTo>
                  <a:pt x="24516" y="40186"/>
                  <a:pt x="25613" y="42033"/>
                  <a:pt x="25988" y="44326"/>
                </a:cubicBezTo>
                <a:cubicBezTo>
                  <a:pt x="26157" y="45370"/>
                  <a:pt x="26273" y="46413"/>
                  <a:pt x="26246" y="47466"/>
                </a:cubicBezTo>
                <a:cubicBezTo>
                  <a:pt x="26246" y="47707"/>
                  <a:pt x="26273" y="47957"/>
                  <a:pt x="26237" y="48189"/>
                </a:cubicBezTo>
                <a:cubicBezTo>
                  <a:pt x="26139" y="48804"/>
                  <a:pt x="26398" y="49295"/>
                  <a:pt x="26755" y="49750"/>
                </a:cubicBezTo>
                <a:cubicBezTo>
                  <a:pt x="26862" y="49884"/>
                  <a:pt x="26978" y="50008"/>
                  <a:pt x="27085" y="50133"/>
                </a:cubicBezTo>
                <a:cubicBezTo>
                  <a:pt x="27361" y="50463"/>
                  <a:pt x="27406" y="50829"/>
                  <a:pt x="27129" y="51132"/>
                </a:cubicBezTo>
                <a:cubicBezTo>
                  <a:pt x="25649" y="52765"/>
                  <a:pt x="25568" y="54701"/>
                  <a:pt x="25934" y="56708"/>
                </a:cubicBezTo>
                <a:cubicBezTo>
                  <a:pt x="26202" y="58135"/>
                  <a:pt x="26773" y="59438"/>
                  <a:pt x="27790" y="60508"/>
                </a:cubicBezTo>
                <a:cubicBezTo>
                  <a:pt x="28494" y="61249"/>
                  <a:pt x="29351" y="61695"/>
                  <a:pt x="30395" y="61757"/>
                </a:cubicBezTo>
                <a:cubicBezTo>
                  <a:pt x="30903" y="61793"/>
                  <a:pt x="31064" y="62007"/>
                  <a:pt x="30957" y="62507"/>
                </a:cubicBezTo>
                <a:cubicBezTo>
                  <a:pt x="30823" y="63167"/>
                  <a:pt x="30698" y="63827"/>
                  <a:pt x="30555" y="64487"/>
                </a:cubicBezTo>
                <a:cubicBezTo>
                  <a:pt x="30502" y="64719"/>
                  <a:pt x="30519" y="64924"/>
                  <a:pt x="30626" y="65147"/>
                </a:cubicBezTo>
                <a:cubicBezTo>
                  <a:pt x="31492" y="66949"/>
                  <a:pt x="32188" y="68814"/>
                  <a:pt x="32518" y="70803"/>
                </a:cubicBezTo>
                <a:cubicBezTo>
                  <a:pt x="32919" y="73158"/>
                  <a:pt x="32785" y="75451"/>
                  <a:pt x="31590" y="77592"/>
                </a:cubicBezTo>
                <a:cubicBezTo>
                  <a:pt x="30591" y="79385"/>
                  <a:pt x="29065" y="80634"/>
                  <a:pt x="27281" y="81580"/>
                </a:cubicBezTo>
                <a:cubicBezTo>
                  <a:pt x="25568" y="82499"/>
                  <a:pt x="23739" y="83061"/>
                  <a:pt x="21857" y="83489"/>
                </a:cubicBezTo>
                <a:cubicBezTo>
                  <a:pt x="21809" y="83501"/>
                  <a:pt x="21768" y="83507"/>
                  <a:pt x="21734" y="83507"/>
                </a:cubicBezTo>
                <a:cubicBezTo>
                  <a:pt x="21590" y="83507"/>
                  <a:pt x="21552" y="83406"/>
                  <a:pt x="21509" y="83248"/>
                </a:cubicBezTo>
                <a:cubicBezTo>
                  <a:pt x="20947" y="81089"/>
                  <a:pt x="20358" y="78948"/>
                  <a:pt x="19547" y="76870"/>
                </a:cubicBezTo>
                <a:cubicBezTo>
                  <a:pt x="19341" y="76343"/>
                  <a:pt x="19109" y="75826"/>
                  <a:pt x="18869" y="75308"/>
                </a:cubicBezTo>
                <a:cubicBezTo>
                  <a:pt x="18779" y="75121"/>
                  <a:pt x="18806" y="75023"/>
                  <a:pt x="18967" y="74898"/>
                </a:cubicBezTo>
                <a:cubicBezTo>
                  <a:pt x="19805" y="74202"/>
                  <a:pt x="20430" y="73337"/>
                  <a:pt x="20920" y="72373"/>
                </a:cubicBezTo>
                <a:cubicBezTo>
                  <a:pt x="21304" y="71597"/>
                  <a:pt x="20929" y="70937"/>
                  <a:pt x="20064" y="70901"/>
                </a:cubicBezTo>
                <a:cubicBezTo>
                  <a:pt x="19332" y="70875"/>
                  <a:pt x="18592" y="70875"/>
                  <a:pt x="17860" y="70875"/>
                </a:cubicBezTo>
                <a:cubicBezTo>
                  <a:pt x="17673" y="70875"/>
                  <a:pt x="17602" y="70839"/>
                  <a:pt x="17584" y="70643"/>
                </a:cubicBezTo>
                <a:cubicBezTo>
                  <a:pt x="17388" y="68823"/>
                  <a:pt x="17182" y="67012"/>
                  <a:pt x="16968" y="65192"/>
                </a:cubicBezTo>
                <a:cubicBezTo>
                  <a:pt x="16942" y="64933"/>
                  <a:pt x="16959" y="64817"/>
                  <a:pt x="17281" y="64782"/>
                </a:cubicBezTo>
                <a:cubicBezTo>
                  <a:pt x="18378" y="64666"/>
                  <a:pt x="19466" y="64496"/>
                  <a:pt x="20555" y="64300"/>
                </a:cubicBezTo>
                <a:cubicBezTo>
                  <a:pt x="21108" y="64193"/>
                  <a:pt x="21402" y="63800"/>
                  <a:pt x="21340" y="63238"/>
                </a:cubicBezTo>
                <a:cubicBezTo>
                  <a:pt x="21304" y="62953"/>
                  <a:pt x="21277" y="62667"/>
                  <a:pt x="21250" y="62391"/>
                </a:cubicBezTo>
                <a:cubicBezTo>
                  <a:pt x="21191" y="61848"/>
                  <a:pt x="20857" y="61523"/>
                  <a:pt x="20334" y="61523"/>
                </a:cubicBezTo>
                <a:cubicBezTo>
                  <a:pt x="20307" y="61523"/>
                  <a:pt x="20279" y="61524"/>
                  <a:pt x="20251" y="61525"/>
                </a:cubicBezTo>
                <a:cubicBezTo>
                  <a:pt x="19136" y="61597"/>
                  <a:pt x="18012" y="61686"/>
                  <a:pt x="16888" y="61784"/>
                </a:cubicBezTo>
                <a:cubicBezTo>
                  <a:pt x="16857" y="61787"/>
                  <a:pt x="16829" y="61788"/>
                  <a:pt x="16804" y="61788"/>
                </a:cubicBezTo>
                <a:cubicBezTo>
                  <a:pt x="16646" y="61788"/>
                  <a:pt x="16590" y="61732"/>
                  <a:pt x="16567" y="61517"/>
                </a:cubicBezTo>
                <a:cubicBezTo>
                  <a:pt x="16290" y="58992"/>
                  <a:pt x="15996" y="56467"/>
                  <a:pt x="15710" y="53943"/>
                </a:cubicBezTo>
                <a:cubicBezTo>
                  <a:pt x="15684" y="53746"/>
                  <a:pt x="15728" y="53666"/>
                  <a:pt x="15933" y="53613"/>
                </a:cubicBezTo>
                <a:cubicBezTo>
                  <a:pt x="16255" y="53550"/>
                  <a:pt x="16585" y="53443"/>
                  <a:pt x="16897" y="53327"/>
                </a:cubicBezTo>
                <a:cubicBezTo>
                  <a:pt x="17530" y="53068"/>
                  <a:pt x="17834" y="52560"/>
                  <a:pt x="17771" y="51882"/>
                </a:cubicBezTo>
                <a:cubicBezTo>
                  <a:pt x="17379" y="47439"/>
                  <a:pt x="16835" y="43023"/>
                  <a:pt x="16157" y="38616"/>
                </a:cubicBezTo>
                <a:cubicBezTo>
                  <a:pt x="16085" y="38152"/>
                  <a:pt x="16023" y="37680"/>
                  <a:pt x="15942" y="37216"/>
                </a:cubicBezTo>
                <a:cubicBezTo>
                  <a:pt x="15907" y="36993"/>
                  <a:pt x="15960" y="36921"/>
                  <a:pt x="16192" y="36912"/>
                </a:cubicBezTo>
                <a:cubicBezTo>
                  <a:pt x="16261" y="36911"/>
                  <a:pt x="16329" y="36911"/>
                  <a:pt x="16398" y="36911"/>
                </a:cubicBezTo>
                <a:close/>
                <a:moveTo>
                  <a:pt x="9191" y="37753"/>
                </a:moveTo>
                <a:cubicBezTo>
                  <a:pt x="9333" y="37753"/>
                  <a:pt x="9363" y="37845"/>
                  <a:pt x="9377" y="38036"/>
                </a:cubicBezTo>
                <a:cubicBezTo>
                  <a:pt x="9457" y="39428"/>
                  <a:pt x="9546" y="40811"/>
                  <a:pt x="9644" y="42194"/>
                </a:cubicBezTo>
                <a:cubicBezTo>
                  <a:pt x="9814" y="44683"/>
                  <a:pt x="10028" y="47163"/>
                  <a:pt x="10313" y="49634"/>
                </a:cubicBezTo>
                <a:cubicBezTo>
                  <a:pt x="10447" y="50731"/>
                  <a:pt x="10581" y="51828"/>
                  <a:pt x="10768" y="52917"/>
                </a:cubicBezTo>
                <a:cubicBezTo>
                  <a:pt x="10893" y="53666"/>
                  <a:pt x="11402" y="54112"/>
                  <a:pt x="12178" y="54130"/>
                </a:cubicBezTo>
                <a:cubicBezTo>
                  <a:pt x="12535" y="54130"/>
                  <a:pt x="12891" y="54103"/>
                  <a:pt x="13248" y="54067"/>
                </a:cubicBezTo>
                <a:cubicBezTo>
                  <a:pt x="13268" y="54066"/>
                  <a:pt x="13287" y="54065"/>
                  <a:pt x="13305" y="54065"/>
                </a:cubicBezTo>
                <a:cubicBezTo>
                  <a:pt x="13449" y="54065"/>
                  <a:pt x="13500" y="54132"/>
                  <a:pt x="13516" y="54299"/>
                </a:cubicBezTo>
                <a:cubicBezTo>
                  <a:pt x="13650" y="55522"/>
                  <a:pt x="13792" y="56744"/>
                  <a:pt x="13926" y="57966"/>
                </a:cubicBezTo>
                <a:cubicBezTo>
                  <a:pt x="14069" y="59215"/>
                  <a:pt x="14203" y="60473"/>
                  <a:pt x="14363" y="61722"/>
                </a:cubicBezTo>
                <a:cubicBezTo>
                  <a:pt x="14390" y="61989"/>
                  <a:pt x="14319" y="62070"/>
                  <a:pt x="14069" y="62087"/>
                </a:cubicBezTo>
                <a:cubicBezTo>
                  <a:pt x="13043" y="62195"/>
                  <a:pt x="12026" y="62355"/>
                  <a:pt x="11009" y="62534"/>
                </a:cubicBezTo>
                <a:cubicBezTo>
                  <a:pt x="10465" y="62632"/>
                  <a:pt x="10162" y="63042"/>
                  <a:pt x="10224" y="63604"/>
                </a:cubicBezTo>
                <a:cubicBezTo>
                  <a:pt x="10260" y="63881"/>
                  <a:pt x="10295" y="64166"/>
                  <a:pt x="10331" y="64443"/>
                </a:cubicBezTo>
                <a:cubicBezTo>
                  <a:pt x="10390" y="64985"/>
                  <a:pt x="10716" y="65311"/>
                  <a:pt x="11246" y="65311"/>
                </a:cubicBezTo>
                <a:cubicBezTo>
                  <a:pt x="11274" y="65311"/>
                  <a:pt x="11302" y="65310"/>
                  <a:pt x="11330" y="65308"/>
                </a:cubicBezTo>
                <a:cubicBezTo>
                  <a:pt x="12347" y="65245"/>
                  <a:pt x="13364" y="65174"/>
                  <a:pt x="14381" y="65085"/>
                </a:cubicBezTo>
                <a:cubicBezTo>
                  <a:pt x="14430" y="65080"/>
                  <a:pt x="14474" y="65076"/>
                  <a:pt x="14512" y="65076"/>
                </a:cubicBezTo>
                <a:cubicBezTo>
                  <a:pt x="14670" y="65076"/>
                  <a:pt x="14743" y="65135"/>
                  <a:pt x="14765" y="65379"/>
                </a:cubicBezTo>
                <a:cubicBezTo>
                  <a:pt x="14952" y="67164"/>
                  <a:pt x="15148" y="68948"/>
                  <a:pt x="15371" y="70732"/>
                </a:cubicBezTo>
                <a:cubicBezTo>
                  <a:pt x="15407" y="71008"/>
                  <a:pt x="15318" y="71080"/>
                  <a:pt x="15077" y="71107"/>
                </a:cubicBezTo>
                <a:cubicBezTo>
                  <a:pt x="14470" y="71169"/>
                  <a:pt x="13873" y="71303"/>
                  <a:pt x="13284" y="71446"/>
                </a:cubicBezTo>
                <a:cubicBezTo>
                  <a:pt x="12472" y="71651"/>
                  <a:pt x="12213" y="72302"/>
                  <a:pt x="12668" y="73007"/>
                </a:cubicBezTo>
                <a:cubicBezTo>
                  <a:pt x="13150" y="73774"/>
                  <a:pt x="13659" y="74550"/>
                  <a:pt x="14470" y="74996"/>
                </a:cubicBezTo>
                <a:cubicBezTo>
                  <a:pt x="14890" y="75228"/>
                  <a:pt x="14925" y="75478"/>
                  <a:pt x="14872" y="75879"/>
                </a:cubicBezTo>
                <a:cubicBezTo>
                  <a:pt x="14533" y="78591"/>
                  <a:pt x="14328" y="81321"/>
                  <a:pt x="14194" y="84051"/>
                </a:cubicBezTo>
                <a:cubicBezTo>
                  <a:pt x="14185" y="84189"/>
                  <a:pt x="14219" y="84328"/>
                  <a:pt x="14001" y="84328"/>
                </a:cubicBezTo>
                <a:cubicBezTo>
                  <a:pt x="13994" y="84328"/>
                  <a:pt x="13987" y="84328"/>
                  <a:pt x="13980" y="84328"/>
                </a:cubicBezTo>
                <a:cubicBezTo>
                  <a:pt x="11616" y="84310"/>
                  <a:pt x="9296" y="84060"/>
                  <a:pt x="7093" y="83168"/>
                </a:cubicBezTo>
                <a:cubicBezTo>
                  <a:pt x="3712" y="81794"/>
                  <a:pt x="1785" y="79278"/>
                  <a:pt x="1241" y="75683"/>
                </a:cubicBezTo>
                <a:cubicBezTo>
                  <a:pt x="1125" y="74925"/>
                  <a:pt x="1089" y="74158"/>
                  <a:pt x="1071" y="73551"/>
                </a:cubicBezTo>
                <a:cubicBezTo>
                  <a:pt x="1089" y="71669"/>
                  <a:pt x="1330" y="69974"/>
                  <a:pt x="1713" y="68296"/>
                </a:cubicBezTo>
                <a:cubicBezTo>
                  <a:pt x="1758" y="68118"/>
                  <a:pt x="1740" y="67975"/>
                  <a:pt x="1660" y="67815"/>
                </a:cubicBezTo>
                <a:cubicBezTo>
                  <a:pt x="1357" y="67146"/>
                  <a:pt x="1053" y="66477"/>
                  <a:pt x="759" y="65808"/>
                </a:cubicBezTo>
                <a:cubicBezTo>
                  <a:pt x="607" y="65469"/>
                  <a:pt x="696" y="65174"/>
                  <a:pt x="1044" y="65076"/>
                </a:cubicBezTo>
                <a:cubicBezTo>
                  <a:pt x="2811" y="64585"/>
                  <a:pt x="3667" y="63274"/>
                  <a:pt x="4113" y="61624"/>
                </a:cubicBezTo>
                <a:cubicBezTo>
                  <a:pt x="4613" y="59759"/>
                  <a:pt x="4523" y="57904"/>
                  <a:pt x="3765" y="56101"/>
                </a:cubicBezTo>
                <a:cubicBezTo>
                  <a:pt x="3417" y="55272"/>
                  <a:pt x="2891" y="54576"/>
                  <a:pt x="2142" y="54059"/>
                </a:cubicBezTo>
                <a:cubicBezTo>
                  <a:pt x="1678" y="53737"/>
                  <a:pt x="1606" y="53372"/>
                  <a:pt x="1874" y="52881"/>
                </a:cubicBezTo>
                <a:cubicBezTo>
                  <a:pt x="1945" y="52756"/>
                  <a:pt x="2008" y="52622"/>
                  <a:pt x="2070" y="52488"/>
                </a:cubicBezTo>
                <a:cubicBezTo>
                  <a:pt x="2311" y="51971"/>
                  <a:pt x="2400" y="51463"/>
                  <a:pt x="2222" y="50856"/>
                </a:cubicBezTo>
                <a:cubicBezTo>
                  <a:pt x="1740" y="49232"/>
                  <a:pt x="1535" y="47546"/>
                  <a:pt x="1624" y="45842"/>
                </a:cubicBezTo>
                <a:cubicBezTo>
                  <a:pt x="1731" y="43710"/>
                  <a:pt x="2650" y="41944"/>
                  <a:pt x="4140" y="40463"/>
                </a:cubicBezTo>
                <a:cubicBezTo>
                  <a:pt x="5514" y="39107"/>
                  <a:pt x="7164" y="38242"/>
                  <a:pt x="9029" y="37778"/>
                </a:cubicBezTo>
                <a:cubicBezTo>
                  <a:pt x="9095" y="37761"/>
                  <a:pt x="9148" y="37753"/>
                  <a:pt x="9191" y="37753"/>
                </a:cubicBezTo>
                <a:close/>
                <a:moveTo>
                  <a:pt x="18440" y="71392"/>
                </a:moveTo>
                <a:cubicBezTo>
                  <a:pt x="18440" y="71410"/>
                  <a:pt x="18440" y="71428"/>
                  <a:pt x="18440" y="71446"/>
                </a:cubicBezTo>
                <a:cubicBezTo>
                  <a:pt x="18803" y="71446"/>
                  <a:pt x="19166" y="71442"/>
                  <a:pt x="19529" y="71442"/>
                </a:cubicBezTo>
                <a:cubicBezTo>
                  <a:pt x="19710" y="71442"/>
                  <a:pt x="19891" y="71443"/>
                  <a:pt x="20073" y="71446"/>
                </a:cubicBezTo>
                <a:cubicBezTo>
                  <a:pt x="20483" y="71455"/>
                  <a:pt x="20644" y="71713"/>
                  <a:pt x="20456" y="72079"/>
                </a:cubicBezTo>
                <a:cubicBezTo>
                  <a:pt x="19939" y="73123"/>
                  <a:pt x="19252" y="74033"/>
                  <a:pt x="18315" y="74720"/>
                </a:cubicBezTo>
                <a:cubicBezTo>
                  <a:pt x="18110" y="74871"/>
                  <a:pt x="18101" y="74978"/>
                  <a:pt x="18208" y="75201"/>
                </a:cubicBezTo>
                <a:cubicBezTo>
                  <a:pt x="19136" y="76994"/>
                  <a:pt x="19734" y="78904"/>
                  <a:pt x="20287" y="80830"/>
                </a:cubicBezTo>
                <a:cubicBezTo>
                  <a:pt x="20590" y="81883"/>
                  <a:pt x="20867" y="82936"/>
                  <a:pt x="21143" y="83989"/>
                </a:cubicBezTo>
                <a:cubicBezTo>
                  <a:pt x="21349" y="84756"/>
                  <a:pt x="20965" y="85255"/>
                  <a:pt x="20171" y="85309"/>
                </a:cubicBezTo>
                <a:cubicBezTo>
                  <a:pt x="18744" y="85416"/>
                  <a:pt x="17325" y="85541"/>
                  <a:pt x="15898" y="85675"/>
                </a:cubicBezTo>
                <a:cubicBezTo>
                  <a:pt x="15843" y="85680"/>
                  <a:pt x="15790" y="85682"/>
                  <a:pt x="15739" y="85682"/>
                </a:cubicBezTo>
                <a:cubicBezTo>
                  <a:pt x="15089" y="85682"/>
                  <a:pt x="14678" y="85271"/>
                  <a:pt x="14711" y="84577"/>
                </a:cubicBezTo>
                <a:cubicBezTo>
                  <a:pt x="14827" y="82160"/>
                  <a:pt x="14979" y="79751"/>
                  <a:pt x="15255" y="77351"/>
                </a:cubicBezTo>
                <a:cubicBezTo>
                  <a:pt x="15345" y="76593"/>
                  <a:pt x="15425" y="75844"/>
                  <a:pt x="15505" y="75094"/>
                </a:cubicBezTo>
                <a:cubicBezTo>
                  <a:pt x="15523" y="74969"/>
                  <a:pt x="15514" y="74871"/>
                  <a:pt x="15363" y="74827"/>
                </a:cubicBezTo>
                <a:cubicBezTo>
                  <a:pt x="14577" y="74613"/>
                  <a:pt x="14069" y="74033"/>
                  <a:pt x="13605" y="73417"/>
                </a:cubicBezTo>
                <a:cubicBezTo>
                  <a:pt x="13418" y="73176"/>
                  <a:pt x="13248" y="72918"/>
                  <a:pt x="13088" y="72659"/>
                </a:cubicBezTo>
                <a:cubicBezTo>
                  <a:pt x="12891" y="72338"/>
                  <a:pt x="12981" y="72097"/>
                  <a:pt x="13355" y="71999"/>
                </a:cubicBezTo>
                <a:cubicBezTo>
                  <a:pt x="14265" y="71740"/>
                  <a:pt x="15202" y="71597"/>
                  <a:pt x="16139" y="71517"/>
                </a:cubicBezTo>
                <a:cubicBezTo>
                  <a:pt x="16906" y="71455"/>
                  <a:pt x="17673" y="71428"/>
                  <a:pt x="18440" y="71392"/>
                </a:cubicBezTo>
                <a:close/>
                <a:moveTo>
                  <a:pt x="10363" y="1"/>
                </a:moveTo>
                <a:cubicBezTo>
                  <a:pt x="8536" y="1"/>
                  <a:pt x="6742" y="233"/>
                  <a:pt x="4996" y="854"/>
                </a:cubicBezTo>
                <a:cubicBezTo>
                  <a:pt x="4086" y="1175"/>
                  <a:pt x="3828" y="1871"/>
                  <a:pt x="4300" y="2718"/>
                </a:cubicBezTo>
                <a:cubicBezTo>
                  <a:pt x="4782" y="3592"/>
                  <a:pt x="5193" y="4494"/>
                  <a:pt x="5540" y="5430"/>
                </a:cubicBezTo>
                <a:cubicBezTo>
                  <a:pt x="6334" y="7571"/>
                  <a:pt x="6789" y="9793"/>
                  <a:pt x="6995" y="12059"/>
                </a:cubicBezTo>
                <a:cubicBezTo>
                  <a:pt x="7048" y="12638"/>
                  <a:pt x="7316" y="13058"/>
                  <a:pt x="7896" y="13209"/>
                </a:cubicBezTo>
                <a:cubicBezTo>
                  <a:pt x="8047" y="13245"/>
                  <a:pt x="8065" y="13325"/>
                  <a:pt x="8065" y="13450"/>
                </a:cubicBezTo>
                <a:cubicBezTo>
                  <a:pt x="8092" y="13950"/>
                  <a:pt x="8128" y="14458"/>
                  <a:pt x="8145" y="14958"/>
                </a:cubicBezTo>
                <a:cubicBezTo>
                  <a:pt x="8154" y="15047"/>
                  <a:pt x="8235" y="15181"/>
                  <a:pt x="8056" y="15208"/>
                </a:cubicBezTo>
                <a:cubicBezTo>
                  <a:pt x="8039" y="15211"/>
                  <a:pt x="8023" y="15213"/>
                  <a:pt x="8010" y="15213"/>
                </a:cubicBezTo>
                <a:cubicBezTo>
                  <a:pt x="7886" y="15213"/>
                  <a:pt x="7921" y="15075"/>
                  <a:pt x="7905" y="15002"/>
                </a:cubicBezTo>
                <a:cubicBezTo>
                  <a:pt x="7797" y="14592"/>
                  <a:pt x="7574" y="14369"/>
                  <a:pt x="7191" y="14369"/>
                </a:cubicBezTo>
                <a:cubicBezTo>
                  <a:pt x="6201" y="14378"/>
                  <a:pt x="5219" y="14467"/>
                  <a:pt x="4256" y="14708"/>
                </a:cubicBezTo>
                <a:cubicBezTo>
                  <a:pt x="3837" y="14815"/>
                  <a:pt x="3649" y="15074"/>
                  <a:pt x="3649" y="15511"/>
                </a:cubicBezTo>
                <a:cubicBezTo>
                  <a:pt x="3658" y="15930"/>
                  <a:pt x="3738" y="16341"/>
                  <a:pt x="3837" y="16751"/>
                </a:cubicBezTo>
                <a:cubicBezTo>
                  <a:pt x="3944" y="17197"/>
                  <a:pt x="4202" y="17402"/>
                  <a:pt x="4675" y="17402"/>
                </a:cubicBezTo>
                <a:cubicBezTo>
                  <a:pt x="5478" y="17393"/>
                  <a:pt x="6290" y="17322"/>
                  <a:pt x="7084" y="17161"/>
                </a:cubicBezTo>
                <a:cubicBezTo>
                  <a:pt x="7476" y="17090"/>
                  <a:pt x="7851" y="17010"/>
                  <a:pt x="7985" y="16546"/>
                </a:cubicBezTo>
                <a:cubicBezTo>
                  <a:pt x="8012" y="16457"/>
                  <a:pt x="8083" y="16457"/>
                  <a:pt x="8154" y="16457"/>
                </a:cubicBezTo>
                <a:cubicBezTo>
                  <a:pt x="8252" y="16465"/>
                  <a:pt x="8244" y="16537"/>
                  <a:pt x="8244" y="16590"/>
                </a:cubicBezTo>
                <a:cubicBezTo>
                  <a:pt x="8270" y="17161"/>
                  <a:pt x="8297" y="17732"/>
                  <a:pt x="8324" y="18303"/>
                </a:cubicBezTo>
                <a:cubicBezTo>
                  <a:pt x="8141" y="18086"/>
                  <a:pt x="7942" y="17919"/>
                  <a:pt x="7676" y="17919"/>
                </a:cubicBezTo>
                <a:cubicBezTo>
                  <a:pt x="7669" y="17919"/>
                  <a:pt x="7662" y="17919"/>
                  <a:pt x="7655" y="17920"/>
                </a:cubicBezTo>
                <a:cubicBezTo>
                  <a:pt x="6647" y="17955"/>
                  <a:pt x="5639" y="18009"/>
                  <a:pt x="4657" y="18285"/>
                </a:cubicBezTo>
                <a:cubicBezTo>
                  <a:pt x="4327" y="18384"/>
                  <a:pt x="4158" y="18624"/>
                  <a:pt x="4149" y="18963"/>
                </a:cubicBezTo>
                <a:cubicBezTo>
                  <a:pt x="4140" y="19418"/>
                  <a:pt x="4220" y="19864"/>
                  <a:pt x="4336" y="20302"/>
                </a:cubicBezTo>
                <a:cubicBezTo>
                  <a:pt x="4443" y="20694"/>
                  <a:pt x="4684" y="20872"/>
                  <a:pt x="5094" y="20881"/>
                </a:cubicBezTo>
                <a:cubicBezTo>
                  <a:pt x="5150" y="20882"/>
                  <a:pt x="5206" y="20882"/>
                  <a:pt x="5261" y="20882"/>
                </a:cubicBezTo>
                <a:cubicBezTo>
                  <a:pt x="5882" y="20882"/>
                  <a:pt x="6496" y="20836"/>
                  <a:pt x="7102" y="20730"/>
                </a:cubicBezTo>
                <a:cubicBezTo>
                  <a:pt x="7574" y="20641"/>
                  <a:pt x="8110" y="20676"/>
                  <a:pt x="8422" y="20096"/>
                </a:cubicBezTo>
                <a:cubicBezTo>
                  <a:pt x="8440" y="20426"/>
                  <a:pt x="8449" y="20685"/>
                  <a:pt x="8467" y="20944"/>
                </a:cubicBezTo>
                <a:cubicBezTo>
                  <a:pt x="8627" y="24102"/>
                  <a:pt x="8788" y="27269"/>
                  <a:pt x="8948" y="30427"/>
                </a:cubicBezTo>
                <a:cubicBezTo>
                  <a:pt x="9064" y="32577"/>
                  <a:pt x="9180" y="34736"/>
                  <a:pt x="9305" y="36886"/>
                </a:cubicBezTo>
                <a:cubicBezTo>
                  <a:pt x="9314" y="37100"/>
                  <a:pt x="9287" y="37189"/>
                  <a:pt x="9055" y="37242"/>
                </a:cubicBezTo>
                <a:cubicBezTo>
                  <a:pt x="6870" y="37751"/>
                  <a:pt x="4970" y="38768"/>
                  <a:pt x="3444" y="40427"/>
                </a:cubicBezTo>
                <a:cubicBezTo>
                  <a:pt x="2043" y="41944"/>
                  <a:pt x="1214" y="43719"/>
                  <a:pt x="1098" y="45807"/>
                </a:cubicBezTo>
                <a:cubicBezTo>
                  <a:pt x="1009" y="47573"/>
                  <a:pt x="1232" y="49313"/>
                  <a:pt x="1713" y="51008"/>
                </a:cubicBezTo>
                <a:cubicBezTo>
                  <a:pt x="1847" y="51463"/>
                  <a:pt x="1794" y="51846"/>
                  <a:pt x="1615" y="52248"/>
                </a:cubicBezTo>
                <a:cubicBezTo>
                  <a:pt x="1553" y="52381"/>
                  <a:pt x="1481" y="52506"/>
                  <a:pt x="1410" y="52640"/>
                </a:cubicBezTo>
                <a:cubicBezTo>
                  <a:pt x="1018" y="53336"/>
                  <a:pt x="1151" y="54023"/>
                  <a:pt x="1803" y="54460"/>
                </a:cubicBezTo>
                <a:cubicBezTo>
                  <a:pt x="2534" y="54951"/>
                  <a:pt x="3016" y="55620"/>
                  <a:pt x="3328" y="56423"/>
                </a:cubicBezTo>
                <a:cubicBezTo>
                  <a:pt x="3988" y="58073"/>
                  <a:pt x="4069" y="59777"/>
                  <a:pt x="3605" y="61490"/>
                </a:cubicBezTo>
                <a:cubicBezTo>
                  <a:pt x="3194" y="62971"/>
                  <a:pt x="2445" y="64148"/>
                  <a:pt x="839" y="64594"/>
                </a:cubicBezTo>
                <a:cubicBezTo>
                  <a:pt x="215" y="64764"/>
                  <a:pt x="1" y="65406"/>
                  <a:pt x="268" y="66004"/>
                </a:cubicBezTo>
                <a:cubicBezTo>
                  <a:pt x="545" y="66619"/>
                  <a:pt x="812" y="67235"/>
                  <a:pt x="1098" y="67842"/>
                </a:cubicBezTo>
                <a:cubicBezTo>
                  <a:pt x="1187" y="68029"/>
                  <a:pt x="1196" y="68207"/>
                  <a:pt x="1151" y="68412"/>
                </a:cubicBezTo>
                <a:cubicBezTo>
                  <a:pt x="643" y="70750"/>
                  <a:pt x="366" y="73096"/>
                  <a:pt x="679" y="75487"/>
                </a:cubicBezTo>
                <a:cubicBezTo>
                  <a:pt x="902" y="77191"/>
                  <a:pt x="1419" y="78779"/>
                  <a:pt x="2409" y="80197"/>
                </a:cubicBezTo>
                <a:cubicBezTo>
                  <a:pt x="3801" y="82186"/>
                  <a:pt x="5746" y="83355"/>
                  <a:pt x="8012" y="84051"/>
                </a:cubicBezTo>
                <a:cubicBezTo>
                  <a:pt x="9930" y="84649"/>
                  <a:pt x="11901" y="84836"/>
                  <a:pt x="13899" y="84854"/>
                </a:cubicBezTo>
                <a:cubicBezTo>
                  <a:pt x="14096" y="84854"/>
                  <a:pt x="14176" y="84898"/>
                  <a:pt x="14230" y="85104"/>
                </a:cubicBezTo>
                <a:cubicBezTo>
                  <a:pt x="14372" y="85701"/>
                  <a:pt x="14774" y="86076"/>
                  <a:pt x="15371" y="86183"/>
                </a:cubicBezTo>
                <a:cubicBezTo>
                  <a:pt x="15485" y="86203"/>
                  <a:pt x="15601" y="86210"/>
                  <a:pt x="15717" y="86210"/>
                </a:cubicBezTo>
                <a:cubicBezTo>
                  <a:pt x="15864" y="86210"/>
                  <a:pt x="16012" y="86198"/>
                  <a:pt x="16157" y="86183"/>
                </a:cubicBezTo>
                <a:cubicBezTo>
                  <a:pt x="17548" y="86076"/>
                  <a:pt x="18940" y="85951"/>
                  <a:pt x="20340" y="85835"/>
                </a:cubicBezTo>
                <a:cubicBezTo>
                  <a:pt x="21188" y="85764"/>
                  <a:pt x="21777" y="85130"/>
                  <a:pt x="21750" y="84283"/>
                </a:cubicBezTo>
                <a:cubicBezTo>
                  <a:pt x="21741" y="84069"/>
                  <a:pt x="21812" y="84024"/>
                  <a:pt x="21991" y="83989"/>
                </a:cubicBezTo>
                <a:cubicBezTo>
                  <a:pt x="23543" y="83650"/>
                  <a:pt x="25060" y="83195"/>
                  <a:pt x="26514" y="82543"/>
                </a:cubicBezTo>
                <a:cubicBezTo>
                  <a:pt x="28325" y="81723"/>
                  <a:pt x="29957" y="80661"/>
                  <a:pt x="31215" y="79091"/>
                </a:cubicBezTo>
                <a:cubicBezTo>
                  <a:pt x="33124" y="76691"/>
                  <a:pt x="33517" y="73935"/>
                  <a:pt x="33080" y="70991"/>
                </a:cubicBezTo>
                <a:cubicBezTo>
                  <a:pt x="32768" y="68885"/>
                  <a:pt x="32045" y="66914"/>
                  <a:pt x="31135" y="64996"/>
                </a:cubicBezTo>
                <a:cubicBezTo>
                  <a:pt x="31073" y="64844"/>
                  <a:pt x="31037" y="64719"/>
                  <a:pt x="31081" y="64550"/>
                </a:cubicBezTo>
                <a:cubicBezTo>
                  <a:pt x="31224" y="63890"/>
                  <a:pt x="31313" y="63220"/>
                  <a:pt x="31492" y="62578"/>
                </a:cubicBezTo>
                <a:cubicBezTo>
                  <a:pt x="31670" y="61927"/>
                  <a:pt x="31251" y="61258"/>
                  <a:pt x="30475" y="61231"/>
                </a:cubicBezTo>
                <a:cubicBezTo>
                  <a:pt x="29351" y="61186"/>
                  <a:pt x="28521" y="60633"/>
                  <a:pt x="27861" y="59786"/>
                </a:cubicBezTo>
                <a:cubicBezTo>
                  <a:pt x="26862" y="58528"/>
                  <a:pt x="26398" y="57056"/>
                  <a:pt x="26309" y="55468"/>
                </a:cubicBezTo>
                <a:cubicBezTo>
                  <a:pt x="26219" y="53987"/>
                  <a:pt x="26460" y="52613"/>
                  <a:pt x="27531" y="51471"/>
                </a:cubicBezTo>
                <a:cubicBezTo>
                  <a:pt x="27986" y="50981"/>
                  <a:pt x="27914" y="50285"/>
                  <a:pt x="27468" y="49768"/>
                </a:cubicBezTo>
                <a:cubicBezTo>
                  <a:pt x="27326" y="49607"/>
                  <a:pt x="27183" y="49429"/>
                  <a:pt x="27049" y="49259"/>
                </a:cubicBezTo>
                <a:cubicBezTo>
                  <a:pt x="26817" y="48956"/>
                  <a:pt x="26728" y="48626"/>
                  <a:pt x="26755" y="48233"/>
                </a:cubicBezTo>
                <a:cubicBezTo>
                  <a:pt x="26853" y="46877"/>
                  <a:pt x="26719" y="45530"/>
                  <a:pt x="26496" y="44183"/>
                </a:cubicBezTo>
                <a:cubicBezTo>
                  <a:pt x="26023" y="41426"/>
                  <a:pt x="24569" y="39339"/>
                  <a:pt x="22178" y="37912"/>
                </a:cubicBezTo>
                <a:cubicBezTo>
                  <a:pt x="20437" y="36870"/>
                  <a:pt x="18548" y="36397"/>
                  <a:pt x="16548" y="36397"/>
                </a:cubicBezTo>
                <a:cubicBezTo>
                  <a:pt x="16406" y="36397"/>
                  <a:pt x="16264" y="36399"/>
                  <a:pt x="16121" y="36404"/>
                </a:cubicBezTo>
                <a:cubicBezTo>
                  <a:pt x="16100" y="36405"/>
                  <a:pt x="16081" y="36405"/>
                  <a:pt x="16062" y="36405"/>
                </a:cubicBezTo>
                <a:cubicBezTo>
                  <a:pt x="15893" y="36405"/>
                  <a:pt x="15796" y="36362"/>
                  <a:pt x="15764" y="36145"/>
                </a:cubicBezTo>
                <a:cubicBezTo>
                  <a:pt x="15568" y="34861"/>
                  <a:pt x="15354" y="33576"/>
                  <a:pt x="15140" y="32291"/>
                </a:cubicBezTo>
                <a:cubicBezTo>
                  <a:pt x="14533" y="28687"/>
                  <a:pt x="13882" y="25092"/>
                  <a:pt x="13204" y="21497"/>
                </a:cubicBezTo>
                <a:cubicBezTo>
                  <a:pt x="13097" y="20962"/>
                  <a:pt x="12998" y="20409"/>
                  <a:pt x="12900" y="19838"/>
                </a:cubicBezTo>
                <a:lnTo>
                  <a:pt x="12900" y="19838"/>
                </a:lnTo>
                <a:cubicBezTo>
                  <a:pt x="13114" y="19918"/>
                  <a:pt x="13293" y="19963"/>
                  <a:pt x="13489" y="19963"/>
                </a:cubicBezTo>
                <a:cubicBezTo>
                  <a:pt x="14372" y="19963"/>
                  <a:pt x="15247" y="19847"/>
                  <a:pt x="16112" y="19659"/>
                </a:cubicBezTo>
                <a:cubicBezTo>
                  <a:pt x="16522" y="19561"/>
                  <a:pt x="16727" y="19329"/>
                  <a:pt x="16745" y="18901"/>
                </a:cubicBezTo>
                <a:cubicBezTo>
                  <a:pt x="16763" y="18482"/>
                  <a:pt x="16736" y="18062"/>
                  <a:pt x="16647" y="17652"/>
                </a:cubicBezTo>
                <a:cubicBezTo>
                  <a:pt x="16567" y="17233"/>
                  <a:pt x="16335" y="17036"/>
                  <a:pt x="15916" y="17019"/>
                </a:cubicBezTo>
                <a:cubicBezTo>
                  <a:pt x="15814" y="17014"/>
                  <a:pt x="15713" y="17012"/>
                  <a:pt x="15612" y="17012"/>
                </a:cubicBezTo>
                <a:cubicBezTo>
                  <a:pt x="14850" y="17012"/>
                  <a:pt x="14095" y="17125"/>
                  <a:pt x="13346" y="17251"/>
                </a:cubicBezTo>
                <a:cubicBezTo>
                  <a:pt x="13016" y="17313"/>
                  <a:pt x="12704" y="17367"/>
                  <a:pt x="12499" y="17732"/>
                </a:cubicBezTo>
                <a:cubicBezTo>
                  <a:pt x="12392" y="17161"/>
                  <a:pt x="12285" y="16653"/>
                  <a:pt x="12187" y="16144"/>
                </a:cubicBezTo>
                <a:cubicBezTo>
                  <a:pt x="12178" y="16091"/>
                  <a:pt x="12151" y="16037"/>
                  <a:pt x="12222" y="16011"/>
                </a:cubicBezTo>
                <a:cubicBezTo>
                  <a:pt x="12239" y="16004"/>
                  <a:pt x="12254" y="16002"/>
                  <a:pt x="12267" y="16002"/>
                </a:cubicBezTo>
                <a:cubicBezTo>
                  <a:pt x="12314" y="16002"/>
                  <a:pt x="12346" y="16034"/>
                  <a:pt x="12374" y="16082"/>
                </a:cubicBezTo>
                <a:cubicBezTo>
                  <a:pt x="12543" y="16367"/>
                  <a:pt x="12802" y="16465"/>
                  <a:pt x="13123" y="16465"/>
                </a:cubicBezTo>
                <a:cubicBezTo>
                  <a:pt x="14042" y="16465"/>
                  <a:pt x="14943" y="16341"/>
                  <a:pt x="15835" y="16144"/>
                </a:cubicBezTo>
                <a:cubicBezTo>
                  <a:pt x="16219" y="16055"/>
                  <a:pt x="16424" y="15796"/>
                  <a:pt x="16442" y="15404"/>
                </a:cubicBezTo>
                <a:cubicBezTo>
                  <a:pt x="16469" y="14967"/>
                  <a:pt x="16442" y="14539"/>
                  <a:pt x="16353" y="14119"/>
                </a:cubicBezTo>
                <a:cubicBezTo>
                  <a:pt x="16246" y="13629"/>
                  <a:pt x="16023" y="13441"/>
                  <a:pt x="15514" y="13432"/>
                </a:cubicBezTo>
                <a:cubicBezTo>
                  <a:pt x="15460" y="13431"/>
                  <a:pt x="15407" y="13431"/>
                  <a:pt x="15353" y="13431"/>
                </a:cubicBezTo>
                <a:cubicBezTo>
                  <a:pt x="14516" y="13431"/>
                  <a:pt x="13686" y="13558"/>
                  <a:pt x="12856" y="13709"/>
                </a:cubicBezTo>
                <a:cubicBezTo>
                  <a:pt x="12276" y="13816"/>
                  <a:pt x="12124" y="14003"/>
                  <a:pt x="12097" y="14601"/>
                </a:cubicBezTo>
                <a:cubicBezTo>
                  <a:pt x="12097" y="14663"/>
                  <a:pt x="12133" y="14753"/>
                  <a:pt x="12017" y="14770"/>
                </a:cubicBezTo>
                <a:cubicBezTo>
                  <a:pt x="12012" y="14771"/>
                  <a:pt x="12007" y="14771"/>
                  <a:pt x="12003" y="14771"/>
                </a:cubicBezTo>
                <a:cubicBezTo>
                  <a:pt x="11911" y="14771"/>
                  <a:pt x="11918" y="14687"/>
                  <a:pt x="11901" y="14619"/>
                </a:cubicBezTo>
                <a:cubicBezTo>
                  <a:pt x="11803" y="14110"/>
                  <a:pt x="11714" y="13611"/>
                  <a:pt x="11607" y="13102"/>
                </a:cubicBezTo>
                <a:cubicBezTo>
                  <a:pt x="11580" y="12977"/>
                  <a:pt x="11625" y="12915"/>
                  <a:pt x="11741" y="12870"/>
                </a:cubicBezTo>
                <a:cubicBezTo>
                  <a:pt x="12276" y="12656"/>
                  <a:pt x="12508" y="12246"/>
                  <a:pt x="12481" y="11684"/>
                </a:cubicBezTo>
                <a:cubicBezTo>
                  <a:pt x="12454" y="11068"/>
                  <a:pt x="12410" y="10462"/>
                  <a:pt x="12392" y="9855"/>
                </a:cubicBezTo>
                <a:cubicBezTo>
                  <a:pt x="12276" y="7036"/>
                  <a:pt x="12249" y="4217"/>
                  <a:pt x="12945" y="1451"/>
                </a:cubicBezTo>
                <a:cubicBezTo>
                  <a:pt x="13106" y="809"/>
                  <a:pt x="12713" y="203"/>
                  <a:pt x="12080" y="69"/>
                </a:cubicBezTo>
                <a:cubicBezTo>
                  <a:pt x="11919" y="33"/>
                  <a:pt x="11750" y="42"/>
                  <a:pt x="11580" y="33"/>
                </a:cubicBezTo>
                <a:cubicBezTo>
                  <a:pt x="11173" y="12"/>
                  <a:pt x="10767" y="1"/>
                  <a:pt x="10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152227" y="3999072"/>
            <a:ext cx="866077" cy="1210056"/>
          </a:xfrm>
          <a:custGeom>
            <a:rect b="b" l="l" r="r" t="t"/>
            <a:pathLst>
              <a:path extrusionOk="0" h="41943" w="30020">
                <a:moveTo>
                  <a:pt x="22836" y="357"/>
                </a:moveTo>
                <a:cubicBezTo>
                  <a:pt x="22947" y="357"/>
                  <a:pt x="23057" y="399"/>
                  <a:pt x="23159" y="482"/>
                </a:cubicBezTo>
                <a:cubicBezTo>
                  <a:pt x="23409" y="687"/>
                  <a:pt x="23436" y="1008"/>
                  <a:pt x="23204" y="1294"/>
                </a:cubicBezTo>
                <a:cubicBezTo>
                  <a:pt x="22651" y="1954"/>
                  <a:pt x="22089" y="2614"/>
                  <a:pt x="21535" y="3265"/>
                </a:cubicBezTo>
                <a:cubicBezTo>
                  <a:pt x="18654" y="6628"/>
                  <a:pt x="15719" y="9938"/>
                  <a:pt x="12677" y="13150"/>
                </a:cubicBezTo>
                <a:cubicBezTo>
                  <a:pt x="12597" y="13239"/>
                  <a:pt x="12534" y="13355"/>
                  <a:pt x="12311" y="13399"/>
                </a:cubicBezTo>
                <a:cubicBezTo>
                  <a:pt x="12927" y="12597"/>
                  <a:pt x="13489" y="11856"/>
                  <a:pt x="14060" y="11116"/>
                </a:cubicBezTo>
                <a:cubicBezTo>
                  <a:pt x="16674" y="7735"/>
                  <a:pt x="19252" y="4327"/>
                  <a:pt x="21990" y="1044"/>
                </a:cubicBezTo>
                <a:cubicBezTo>
                  <a:pt x="22124" y="892"/>
                  <a:pt x="22249" y="732"/>
                  <a:pt x="22383" y="589"/>
                </a:cubicBezTo>
                <a:cubicBezTo>
                  <a:pt x="22527" y="434"/>
                  <a:pt x="22683" y="357"/>
                  <a:pt x="22836" y="357"/>
                </a:cubicBezTo>
                <a:close/>
                <a:moveTo>
                  <a:pt x="15844" y="12605"/>
                </a:moveTo>
                <a:cubicBezTo>
                  <a:pt x="15344" y="12980"/>
                  <a:pt x="14916" y="13301"/>
                  <a:pt x="14470" y="13614"/>
                </a:cubicBezTo>
                <a:cubicBezTo>
                  <a:pt x="14381" y="13676"/>
                  <a:pt x="14256" y="13685"/>
                  <a:pt x="14140" y="13703"/>
                </a:cubicBezTo>
                <a:cubicBezTo>
                  <a:pt x="13667" y="13756"/>
                  <a:pt x="13194" y="13801"/>
                  <a:pt x="12721" y="13854"/>
                </a:cubicBezTo>
                <a:cubicBezTo>
                  <a:pt x="12695" y="13712"/>
                  <a:pt x="12793" y="13631"/>
                  <a:pt x="12864" y="13542"/>
                </a:cubicBezTo>
                <a:cubicBezTo>
                  <a:pt x="13243" y="13046"/>
                  <a:pt x="13685" y="12700"/>
                  <a:pt x="14341" y="12700"/>
                </a:cubicBezTo>
                <a:cubicBezTo>
                  <a:pt x="14380" y="12700"/>
                  <a:pt x="14420" y="12701"/>
                  <a:pt x="14461" y="12704"/>
                </a:cubicBezTo>
                <a:cubicBezTo>
                  <a:pt x="14520" y="12707"/>
                  <a:pt x="14579" y="12709"/>
                  <a:pt x="14639" y="12709"/>
                </a:cubicBezTo>
                <a:cubicBezTo>
                  <a:pt x="15011" y="12709"/>
                  <a:pt x="15398" y="12644"/>
                  <a:pt x="15844" y="12605"/>
                </a:cubicBezTo>
                <a:close/>
                <a:moveTo>
                  <a:pt x="12320" y="13453"/>
                </a:moveTo>
                <a:lnTo>
                  <a:pt x="12320" y="13453"/>
                </a:lnTo>
                <a:cubicBezTo>
                  <a:pt x="12302" y="13970"/>
                  <a:pt x="11972" y="14452"/>
                  <a:pt x="11517" y="14604"/>
                </a:cubicBezTo>
                <a:cubicBezTo>
                  <a:pt x="11463" y="14625"/>
                  <a:pt x="11400" y="14656"/>
                  <a:pt x="11339" y="14656"/>
                </a:cubicBezTo>
                <a:cubicBezTo>
                  <a:pt x="11298" y="14656"/>
                  <a:pt x="11258" y="14643"/>
                  <a:pt x="11223" y="14604"/>
                </a:cubicBezTo>
                <a:cubicBezTo>
                  <a:pt x="11134" y="14515"/>
                  <a:pt x="11187" y="14390"/>
                  <a:pt x="11232" y="14283"/>
                </a:cubicBezTo>
                <a:cubicBezTo>
                  <a:pt x="11446" y="13828"/>
                  <a:pt x="11794" y="13542"/>
                  <a:pt x="12320" y="13453"/>
                </a:cubicBezTo>
                <a:close/>
                <a:moveTo>
                  <a:pt x="27575" y="4854"/>
                </a:moveTo>
                <a:cubicBezTo>
                  <a:pt x="27747" y="4854"/>
                  <a:pt x="27907" y="4940"/>
                  <a:pt x="28012" y="5094"/>
                </a:cubicBezTo>
                <a:cubicBezTo>
                  <a:pt x="28155" y="5299"/>
                  <a:pt x="28128" y="5594"/>
                  <a:pt x="27941" y="5781"/>
                </a:cubicBezTo>
                <a:cubicBezTo>
                  <a:pt x="27878" y="5843"/>
                  <a:pt x="27807" y="5888"/>
                  <a:pt x="27736" y="5933"/>
                </a:cubicBezTo>
                <a:cubicBezTo>
                  <a:pt x="23311" y="8894"/>
                  <a:pt x="18823" y="11749"/>
                  <a:pt x="14229" y="14443"/>
                </a:cubicBezTo>
                <a:cubicBezTo>
                  <a:pt x="14176" y="14479"/>
                  <a:pt x="14122" y="14506"/>
                  <a:pt x="14069" y="14532"/>
                </a:cubicBezTo>
                <a:cubicBezTo>
                  <a:pt x="13828" y="14952"/>
                  <a:pt x="13524" y="15300"/>
                  <a:pt x="13016" y="15389"/>
                </a:cubicBezTo>
                <a:cubicBezTo>
                  <a:pt x="12945" y="15402"/>
                  <a:pt x="12864" y="15422"/>
                  <a:pt x="12792" y="15422"/>
                </a:cubicBezTo>
                <a:cubicBezTo>
                  <a:pt x="12719" y="15422"/>
                  <a:pt x="12655" y="15402"/>
                  <a:pt x="12614" y="15335"/>
                </a:cubicBezTo>
                <a:cubicBezTo>
                  <a:pt x="12525" y="15184"/>
                  <a:pt x="12677" y="15059"/>
                  <a:pt x="12775" y="14961"/>
                </a:cubicBezTo>
                <a:cubicBezTo>
                  <a:pt x="13043" y="14675"/>
                  <a:pt x="13373" y="14523"/>
                  <a:pt x="13774" y="14515"/>
                </a:cubicBezTo>
                <a:cubicBezTo>
                  <a:pt x="13854" y="14515"/>
                  <a:pt x="13935" y="14497"/>
                  <a:pt x="14015" y="14488"/>
                </a:cubicBezTo>
                <a:cubicBezTo>
                  <a:pt x="14987" y="13765"/>
                  <a:pt x="15951" y="13034"/>
                  <a:pt x="16923" y="12320"/>
                </a:cubicBezTo>
                <a:cubicBezTo>
                  <a:pt x="20260" y="9876"/>
                  <a:pt x="23578" y="7405"/>
                  <a:pt x="27022" y="5103"/>
                </a:cubicBezTo>
                <a:cubicBezTo>
                  <a:pt x="27129" y="5040"/>
                  <a:pt x="27227" y="4960"/>
                  <a:pt x="27343" y="4907"/>
                </a:cubicBezTo>
                <a:cubicBezTo>
                  <a:pt x="27420" y="4871"/>
                  <a:pt x="27499" y="4854"/>
                  <a:pt x="27575" y="4854"/>
                </a:cubicBezTo>
                <a:close/>
                <a:moveTo>
                  <a:pt x="19800" y="12487"/>
                </a:moveTo>
                <a:cubicBezTo>
                  <a:pt x="21041" y="12487"/>
                  <a:pt x="22281" y="12521"/>
                  <a:pt x="23516" y="12632"/>
                </a:cubicBezTo>
                <a:cubicBezTo>
                  <a:pt x="25140" y="12784"/>
                  <a:pt x="26763" y="12962"/>
                  <a:pt x="28324" y="13506"/>
                </a:cubicBezTo>
                <a:cubicBezTo>
                  <a:pt x="28628" y="13614"/>
                  <a:pt x="28931" y="13738"/>
                  <a:pt x="29190" y="13935"/>
                </a:cubicBezTo>
                <a:cubicBezTo>
                  <a:pt x="29502" y="14167"/>
                  <a:pt x="29511" y="14327"/>
                  <a:pt x="29190" y="14577"/>
                </a:cubicBezTo>
                <a:cubicBezTo>
                  <a:pt x="28708" y="14952"/>
                  <a:pt x="28137" y="15157"/>
                  <a:pt x="27557" y="15353"/>
                </a:cubicBezTo>
                <a:cubicBezTo>
                  <a:pt x="25969" y="15888"/>
                  <a:pt x="24328" y="16210"/>
                  <a:pt x="22677" y="16495"/>
                </a:cubicBezTo>
                <a:cubicBezTo>
                  <a:pt x="21179" y="16754"/>
                  <a:pt x="19680" y="16950"/>
                  <a:pt x="18163" y="17102"/>
                </a:cubicBezTo>
                <a:cubicBezTo>
                  <a:pt x="16236" y="17307"/>
                  <a:pt x="14292" y="17441"/>
                  <a:pt x="12356" y="17503"/>
                </a:cubicBezTo>
                <a:cubicBezTo>
                  <a:pt x="11535" y="17525"/>
                  <a:pt x="10714" y="17540"/>
                  <a:pt x="9893" y="17540"/>
                </a:cubicBezTo>
                <a:cubicBezTo>
                  <a:pt x="8726" y="17540"/>
                  <a:pt x="7560" y="17510"/>
                  <a:pt x="6396" y="17432"/>
                </a:cubicBezTo>
                <a:cubicBezTo>
                  <a:pt x="4701" y="17316"/>
                  <a:pt x="3006" y="17173"/>
                  <a:pt x="1374" y="16682"/>
                </a:cubicBezTo>
                <a:cubicBezTo>
                  <a:pt x="1195" y="16629"/>
                  <a:pt x="1017" y="16557"/>
                  <a:pt x="848" y="16477"/>
                </a:cubicBezTo>
                <a:cubicBezTo>
                  <a:pt x="669" y="16388"/>
                  <a:pt x="437" y="16317"/>
                  <a:pt x="410" y="16102"/>
                </a:cubicBezTo>
                <a:cubicBezTo>
                  <a:pt x="393" y="15879"/>
                  <a:pt x="625" y="15781"/>
                  <a:pt x="776" y="15674"/>
                </a:cubicBezTo>
                <a:cubicBezTo>
                  <a:pt x="1017" y="15505"/>
                  <a:pt x="1285" y="15380"/>
                  <a:pt x="1552" y="15264"/>
                </a:cubicBezTo>
                <a:cubicBezTo>
                  <a:pt x="3176" y="14577"/>
                  <a:pt x="4889" y="14184"/>
                  <a:pt x="6611" y="13819"/>
                </a:cubicBezTo>
                <a:cubicBezTo>
                  <a:pt x="8074" y="13506"/>
                  <a:pt x="9555" y="13292"/>
                  <a:pt x="11035" y="13078"/>
                </a:cubicBezTo>
                <a:cubicBezTo>
                  <a:pt x="11392" y="13025"/>
                  <a:pt x="11749" y="12998"/>
                  <a:pt x="12115" y="12953"/>
                </a:cubicBezTo>
                <a:lnTo>
                  <a:pt x="12115" y="12953"/>
                </a:lnTo>
                <a:cubicBezTo>
                  <a:pt x="12088" y="13060"/>
                  <a:pt x="12008" y="13105"/>
                  <a:pt x="11919" y="13141"/>
                </a:cubicBezTo>
                <a:cubicBezTo>
                  <a:pt x="11437" y="13292"/>
                  <a:pt x="11116" y="13622"/>
                  <a:pt x="10893" y="14060"/>
                </a:cubicBezTo>
                <a:cubicBezTo>
                  <a:pt x="10830" y="14176"/>
                  <a:pt x="10750" y="14211"/>
                  <a:pt x="10634" y="14238"/>
                </a:cubicBezTo>
                <a:cubicBezTo>
                  <a:pt x="9947" y="14407"/>
                  <a:pt x="9251" y="14559"/>
                  <a:pt x="8600" y="14854"/>
                </a:cubicBezTo>
                <a:cubicBezTo>
                  <a:pt x="8448" y="14925"/>
                  <a:pt x="8297" y="15005"/>
                  <a:pt x="8163" y="15103"/>
                </a:cubicBezTo>
                <a:cubicBezTo>
                  <a:pt x="7770" y="15389"/>
                  <a:pt x="7797" y="15737"/>
                  <a:pt x="8234" y="15951"/>
                </a:cubicBezTo>
                <a:cubicBezTo>
                  <a:pt x="8725" y="16201"/>
                  <a:pt x="9269" y="16281"/>
                  <a:pt x="9813" y="16343"/>
                </a:cubicBezTo>
                <a:cubicBezTo>
                  <a:pt x="10754" y="16462"/>
                  <a:pt x="11700" y="16511"/>
                  <a:pt x="12645" y="16511"/>
                </a:cubicBezTo>
                <a:cubicBezTo>
                  <a:pt x="13546" y="16511"/>
                  <a:pt x="14447" y="16467"/>
                  <a:pt x="15344" y="16397"/>
                </a:cubicBezTo>
                <a:cubicBezTo>
                  <a:pt x="17155" y="16263"/>
                  <a:pt x="18957" y="16049"/>
                  <a:pt x="20697" y="15523"/>
                </a:cubicBezTo>
                <a:cubicBezTo>
                  <a:pt x="21027" y="15424"/>
                  <a:pt x="21357" y="15309"/>
                  <a:pt x="21643" y="15103"/>
                </a:cubicBezTo>
                <a:cubicBezTo>
                  <a:pt x="22026" y="14827"/>
                  <a:pt x="22017" y="14470"/>
                  <a:pt x="21607" y="14220"/>
                </a:cubicBezTo>
                <a:cubicBezTo>
                  <a:pt x="21072" y="13899"/>
                  <a:pt x="20456" y="13810"/>
                  <a:pt x="19840" y="13721"/>
                </a:cubicBezTo>
                <a:cubicBezTo>
                  <a:pt x="18779" y="13560"/>
                  <a:pt x="17717" y="13524"/>
                  <a:pt x="16584" y="13524"/>
                </a:cubicBezTo>
                <a:cubicBezTo>
                  <a:pt x="17137" y="13185"/>
                  <a:pt x="17628" y="12891"/>
                  <a:pt x="18119" y="12588"/>
                </a:cubicBezTo>
                <a:cubicBezTo>
                  <a:pt x="18217" y="12525"/>
                  <a:pt x="18324" y="12498"/>
                  <a:pt x="18440" y="12498"/>
                </a:cubicBezTo>
                <a:cubicBezTo>
                  <a:pt x="18893" y="12491"/>
                  <a:pt x="19347" y="12487"/>
                  <a:pt x="19800" y="12487"/>
                </a:cubicBezTo>
                <a:close/>
                <a:moveTo>
                  <a:pt x="29547" y="14854"/>
                </a:moveTo>
                <a:cubicBezTo>
                  <a:pt x="29627" y="15532"/>
                  <a:pt x="29680" y="16165"/>
                  <a:pt x="29627" y="16807"/>
                </a:cubicBezTo>
                <a:cubicBezTo>
                  <a:pt x="29609" y="17039"/>
                  <a:pt x="29404" y="17146"/>
                  <a:pt x="29225" y="17262"/>
                </a:cubicBezTo>
                <a:cubicBezTo>
                  <a:pt x="28565" y="17682"/>
                  <a:pt x="27825" y="17922"/>
                  <a:pt x="27075" y="18136"/>
                </a:cubicBezTo>
                <a:cubicBezTo>
                  <a:pt x="25086" y="18716"/>
                  <a:pt x="23052" y="19064"/>
                  <a:pt x="21009" y="19350"/>
                </a:cubicBezTo>
                <a:cubicBezTo>
                  <a:pt x="17456" y="19847"/>
                  <a:pt x="13884" y="20108"/>
                  <a:pt x="10304" y="20108"/>
                </a:cubicBezTo>
                <a:cubicBezTo>
                  <a:pt x="9641" y="20108"/>
                  <a:pt x="8978" y="20099"/>
                  <a:pt x="8314" y="20081"/>
                </a:cubicBezTo>
                <a:cubicBezTo>
                  <a:pt x="6209" y="20028"/>
                  <a:pt x="4113" y="19885"/>
                  <a:pt x="2061" y="19403"/>
                </a:cubicBezTo>
                <a:cubicBezTo>
                  <a:pt x="1704" y="19314"/>
                  <a:pt x="1356" y="19207"/>
                  <a:pt x="1017" y="19055"/>
                </a:cubicBezTo>
                <a:cubicBezTo>
                  <a:pt x="732" y="18913"/>
                  <a:pt x="526" y="18752"/>
                  <a:pt x="509" y="18377"/>
                </a:cubicBezTo>
                <a:cubicBezTo>
                  <a:pt x="473" y="17842"/>
                  <a:pt x="402" y="17316"/>
                  <a:pt x="402" y="16745"/>
                </a:cubicBezTo>
                <a:lnTo>
                  <a:pt x="402" y="16745"/>
                </a:lnTo>
                <a:cubicBezTo>
                  <a:pt x="1882" y="17414"/>
                  <a:pt x="3435" y="17574"/>
                  <a:pt x="4987" y="17726"/>
                </a:cubicBezTo>
                <a:cubicBezTo>
                  <a:pt x="6589" y="17894"/>
                  <a:pt x="8198" y="17964"/>
                  <a:pt x="9808" y="17964"/>
                </a:cubicBezTo>
                <a:cubicBezTo>
                  <a:pt x="10080" y="17964"/>
                  <a:pt x="10353" y="17962"/>
                  <a:pt x="10625" y="17958"/>
                </a:cubicBezTo>
                <a:cubicBezTo>
                  <a:pt x="13275" y="17922"/>
                  <a:pt x="15915" y="17771"/>
                  <a:pt x="18547" y="17476"/>
                </a:cubicBezTo>
                <a:cubicBezTo>
                  <a:pt x="21348" y="17164"/>
                  <a:pt x="24123" y="16772"/>
                  <a:pt x="26844" y="16013"/>
                </a:cubicBezTo>
                <a:cubicBezTo>
                  <a:pt x="27780" y="15755"/>
                  <a:pt x="28708" y="15460"/>
                  <a:pt x="29547" y="14854"/>
                </a:cubicBezTo>
                <a:close/>
                <a:moveTo>
                  <a:pt x="28521" y="35238"/>
                </a:moveTo>
                <a:cubicBezTo>
                  <a:pt x="28797" y="35390"/>
                  <a:pt x="29154" y="35515"/>
                  <a:pt x="29190" y="35845"/>
                </a:cubicBezTo>
                <a:cubicBezTo>
                  <a:pt x="29208" y="36139"/>
                  <a:pt x="28878" y="36291"/>
                  <a:pt x="28637" y="36442"/>
                </a:cubicBezTo>
                <a:cubicBezTo>
                  <a:pt x="28530" y="36514"/>
                  <a:pt x="28405" y="36576"/>
                  <a:pt x="28289" y="36648"/>
                </a:cubicBezTo>
                <a:cubicBezTo>
                  <a:pt x="28369" y="36184"/>
                  <a:pt x="28440" y="35720"/>
                  <a:pt x="28521" y="35238"/>
                </a:cubicBezTo>
                <a:close/>
                <a:moveTo>
                  <a:pt x="27058" y="18565"/>
                </a:moveTo>
                <a:lnTo>
                  <a:pt x="27049" y="18618"/>
                </a:lnTo>
                <a:cubicBezTo>
                  <a:pt x="26870" y="19974"/>
                  <a:pt x="26683" y="21321"/>
                  <a:pt x="26496" y="22677"/>
                </a:cubicBezTo>
                <a:cubicBezTo>
                  <a:pt x="26166" y="24952"/>
                  <a:pt x="25835" y="27227"/>
                  <a:pt x="25514" y="29502"/>
                </a:cubicBezTo>
                <a:cubicBezTo>
                  <a:pt x="25175" y="31910"/>
                  <a:pt x="24836" y="34310"/>
                  <a:pt x="24488" y="36710"/>
                </a:cubicBezTo>
                <a:cubicBezTo>
                  <a:pt x="24488" y="36746"/>
                  <a:pt x="24471" y="36781"/>
                  <a:pt x="24417" y="36915"/>
                </a:cubicBezTo>
                <a:cubicBezTo>
                  <a:pt x="24274" y="36300"/>
                  <a:pt x="24140" y="35773"/>
                  <a:pt x="24016" y="35247"/>
                </a:cubicBezTo>
                <a:cubicBezTo>
                  <a:pt x="22838" y="30216"/>
                  <a:pt x="21651" y="25193"/>
                  <a:pt x="20465" y="20170"/>
                </a:cubicBezTo>
                <a:cubicBezTo>
                  <a:pt x="20394" y="19876"/>
                  <a:pt x="20447" y="19814"/>
                  <a:pt x="20742" y="19778"/>
                </a:cubicBezTo>
                <a:cubicBezTo>
                  <a:pt x="22793" y="19501"/>
                  <a:pt x="24836" y="19162"/>
                  <a:pt x="26835" y="18609"/>
                </a:cubicBezTo>
                <a:cubicBezTo>
                  <a:pt x="26888" y="18591"/>
                  <a:pt x="26959" y="18591"/>
                  <a:pt x="27022" y="18583"/>
                </a:cubicBezTo>
                <a:cubicBezTo>
                  <a:pt x="27031" y="18583"/>
                  <a:pt x="27049" y="18574"/>
                  <a:pt x="27058" y="18565"/>
                </a:cubicBezTo>
                <a:close/>
                <a:moveTo>
                  <a:pt x="28732" y="17982"/>
                </a:moveTo>
                <a:cubicBezTo>
                  <a:pt x="28809" y="17982"/>
                  <a:pt x="28839" y="18044"/>
                  <a:pt x="28851" y="18172"/>
                </a:cubicBezTo>
                <a:cubicBezTo>
                  <a:pt x="28904" y="18957"/>
                  <a:pt x="28993" y="19742"/>
                  <a:pt x="29029" y="20527"/>
                </a:cubicBezTo>
                <a:cubicBezTo>
                  <a:pt x="29074" y="21589"/>
                  <a:pt x="29127" y="22650"/>
                  <a:pt x="29092" y="23650"/>
                </a:cubicBezTo>
                <a:cubicBezTo>
                  <a:pt x="29047" y="26139"/>
                  <a:pt x="28886" y="28565"/>
                  <a:pt x="28628" y="30974"/>
                </a:cubicBezTo>
                <a:cubicBezTo>
                  <a:pt x="28440" y="32713"/>
                  <a:pt x="28208" y="34444"/>
                  <a:pt x="27976" y="36166"/>
                </a:cubicBezTo>
                <a:cubicBezTo>
                  <a:pt x="27905" y="36656"/>
                  <a:pt x="27736" y="36995"/>
                  <a:pt x="27200" y="37138"/>
                </a:cubicBezTo>
                <a:cubicBezTo>
                  <a:pt x="26478" y="37334"/>
                  <a:pt x="25755" y="37549"/>
                  <a:pt x="25024" y="37736"/>
                </a:cubicBezTo>
                <a:cubicBezTo>
                  <a:pt x="24957" y="37753"/>
                  <a:pt x="24905" y="37761"/>
                  <a:pt x="24864" y="37761"/>
                </a:cubicBezTo>
                <a:cubicBezTo>
                  <a:pt x="24716" y="37761"/>
                  <a:pt x="24726" y="37651"/>
                  <a:pt x="24747" y="37468"/>
                </a:cubicBezTo>
                <a:cubicBezTo>
                  <a:pt x="24934" y="36228"/>
                  <a:pt x="25113" y="34979"/>
                  <a:pt x="25291" y="33730"/>
                </a:cubicBezTo>
                <a:cubicBezTo>
                  <a:pt x="25595" y="31589"/>
                  <a:pt x="25898" y="29448"/>
                  <a:pt x="26201" y="27307"/>
                </a:cubicBezTo>
                <a:cubicBezTo>
                  <a:pt x="26531" y="25032"/>
                  <a:pt x="26852" y="22749"/>
                  <a:pt x="27183" y="20474"/>
                </a:cubicBezTo>
                <a:cubicBezTo>
                  <a:pt x="27263" y="19867"/>
                  <a:pt x="27361" y="19269"/>
                  <a:pt x="27432" y="18663"/>
                </a:cubicBezTo>
                <a:cubicBezTo>
                  <a:pt x="27459" y="18484"/>
                  <a:pt x="27530" y="18395"/>
                  <a:pt x="27709" y="18342"/>
                </a:cubicBezTo>
                <a:cubicBezTo>
                  <a:pt x="28003" y="18252"/>
                  <a:pt x="28307" y="18145"/>
                  <a:pt x="28592" y="18021"/>
                </a:cubicBezTo>
                <a:cubicBezTo>
                  <a:pt x="28651" y="17995"/>
                  <a:pt x="28697" y="17982"/>
                  <a:pt x="28732" y="17982"/>
                </a:cubicBezTo>
                <a:close/>
                <a:moveTo>
                  <a:pt x="19249" y="19973"/>
                </a:moveTo>
                <a:cubicBezTo>
                  <a:pt x="19436" y="19973"/>
                  <a:pt x="19426" y="20052"/>
                  <a:pt x="19386" y="20376"/>
                </a:cubicBezTo>
                <a:cubicBezTo>
                  <a:pt x="18931" y="23587"/>
                  <a:pt x="18467" y="26799"/>
                  <a:pt x="18021" y="30010"/>
                </a:cubicBezTo>
                <a:cubicBezTo>
                  <a:pt x="17646" y="32615"/>
                  <a:pt x="17289" y="35211"/>
                  <a:pt x="16923" y="37807"/>
                </a:cubicBezTo>
                <a:cubicBezTo>
                  <a:pt x="16914" y="37843"/>
                  <a:pt x="16905" y="37870"/>
                  <a:pt x="16897" y="37896"/>
                </a:cubicBezTo>
                <a:cubicBezTo>
                  <a:pt x="16879" y="37905"/>
                  <a:pt x="16852" y="37905"/>
                  <a:pt x="16834" y="37914"/>
                </a:cubicBezTo>
                <a:cubicBezTo>
                  <a:pt x="16656" y="37263"/>
                  <a:pt x="16477" y="36612"/>
                  <a:pt x="16308" y="35952"/>
                </a:cubicBezTo>
                <a:cubicBezTo>
                  <a:pt x="14970" y="30920"/>
                  <a:pt x="13640" y="25880"/>
                  <a:pt x="12293" y="20840"/>
                </a:cubicBezTo>
                <a:cubicBezTo>
                  <a:pt x="12222" y="20563"/>
                  <a:pt x="12231" y="20465"/>
                  <a:pt x="12561" y="20456"/>
                </a:cubicBezTo>
                <a:cubicBezTo>
                  <a:pt x="14702" y="20393"/>
                  <a:pt x="16843" y="20242"/>
                  <a:pt x="18975" y="19992"/>
                </a:cubicBezTo>
                <a:lnTo>
                  <a:pt x="19002" y="19992"/>
                </a:lnTo>
                <a:cubicBezTo>
                  <a:pt x="19109" y="19981"/>
                  <a:pt x="19189" y="19973"/>
                  <a:pt x="19249" y="19973"/>
                </a:cubicBezTo>
                <a:close/>
                <a:moveTo>
                  <a:pt x="3292" y="20054"/>
                </a:moveTo>
                <a:lnTo>
                  <a:pt x="3292" y="20054"/>
                </a:lnTo>
                <a:cubicBezTo>
                  <a:pt x="4068" y="20153"/>
                  <a:pt x="4800" y="20242"/>
                  <a:pt x="5540" y="20313"/>
                </a:cubicBezTo>
                <a:cubicBezTo>
                  <a:pt x="7097" y="20444"/>
                  <a:pt x="8660" y="20495"/>
                  <a:pt x="10224" y="20495"/>
                </a:cubicBezTo>
                <a:cubicBezTo>
                  <a:pt x="10471" y="20495"/>
                  <a:pt x="10717" y="20494"/>
                  <a:pt x="10964" y="20492"/>
                </a:cubicBezTo>
                <a:cubicBezTo>
                  <a:pt x="11014" y="20490"/>
                  <a:pt x="11057" y="20489"/>
                  <a:pt x="11094" y="20489"/>
                </a:cubicBezTo>
                <a:cubicBezTo>
                  <a:pt x="11344" y="20489"/>
                  <a:pt x="11331" y="20535"/>
                  <a:pt x="11276" y="20884"/>
                </a:cubicBezTo>
                <a:cubicBezTo>
                  <a:pt x="10928" y="23266"/>
                  <a:pt x="10589" y="25648"/>
                  <a:pt x="10241" y="28021"/>
                </a:cubicBezTo>
                <a:cubicBezTo>
                  <a:pt x="9894" y="30394"/>
                  <a:pt x="9546" y="32758"/>
                  <a:pt x="9198" y="35131"/>
                </a:cubicBezTo>
                <a:cubicBezTo>
                  <a:pt x="9055" y="36094"/>
                  <a:pt x="8912" y="37058"/>
                  <a:pt x="8707" y="38048"/>
                </a:cubicBezTo>
                <a:cubicBezTo>
                  <a:pt x="6905" y="32062"/>
                  <a:pt x="5103" y="26067"/>
                  <a:pt x="3292" y="20054"/>
                </a:cubicBezTo>
                <a:close/>
                <a:moveTo>
                  <a:pt x="4421" y="36844"/>
                </a:moveTo>
                <a:cubicBezTo>
                  <a:pt x="4511" y="36844"/>
                  <a:pt x="4557" y="36970"/>
                  <a:pt x="4639" y="37245"/>
                </a:cubicBezTo>
                <a:cubicBezTo>
                  <a:pt x="4746" y="37575"/>
                  <a:pt x="4889" y="37879"/>
                  <a:pt x="5121" y="38182"/>
                </a:cubicBezTo>
                <a:cubicBezTo>
                  <a:pt x="4746" y="38075"/>
                  <a:pt x="4407" y="37959"/>
                  <a:pt x="4104" y="37754"/>
                </a:cubicBezTo>
                <a:cubicBezTo>
                  <a:pt x="3747" y="37531"/>
                  <a:pt x="3738" y="37379"/>
                  <a:pt x="4041" y="37103"/>
                </a:cubicBezTo>
                <a:cubicBezTo>
                  <a:pt x="4234" y="36935"/>
                  <a:pt x="4343" y="36844"/>
                  <a:pt x="4421" y="36844"/>
                </a:cubicBezTo>
                <a:close/>
                <a:moveTo>
                  <a:pt x="1593" y="19687"/>
                </a:moveTo>
                <a:cubicBezTo>
                  <a:pt x="1647" y="19687"/>
                  <a:pt x="1719" y="19706"/>
                  <a:pt x="1802" y="19733"/>
                </a:cubicBezTo>
                <a:cubicBezTo>
                  <a:pt x="2052" y="19805"/>
                  <a:pt x="2311" y="19885"/>
                  <a:pt x="2569" y="19912"/>
                </a:cubicBezTo>
                <a:cubicBezTo>
                  <a:pt x="2819" y="19930"/>
                  <a:pt x="2917" y="20054"/>
                  <a:pt x="2989" y="20286"/>
                </a:cubicBezTo>
                <a:cubicBezTo>
                  <a:pt x="4345" y="24827"/>
                  <a:pt x="5710" y="29368"/>
                  <a:pt x="7083" y="33909"/>
                </a:cubicBezTo>
                <a:cubicBezTo>
                  <a:pt x="7538" y="35443"/>
                  <a:pt x="8002" y="36978"/>
                  <a:pt x="8466" y="38512"/>
                </a:cubicBezTo>
                <a:cubicBezTo>
                  <a:pt x="8526" y="38700"/>
                  <a:pt x="8536" y="38799"/>
                  <a:pt x="8372" y="38799"/>
                </a:cubicBezTo>
                <a:cubicBezTo>
                  <a:pt x="8341" y="38799"/>
                  <a:pt x="8305" y="38796"/>
                  <a:pt x="8261" y="38789"/>
                </a:cubicBezTo>
                <a:cubicBezTo>
                  <a:pt x="7628" y="38690"/>
                  <a:pt x="6985" y="38637"/>
                  <a:pt x="6361" y="38512"/>
                </a:cubicBezTo>
                <a:cubicBezTo>
                  <a:pt x="5594" y="38360"/>
                  <a:pt x="5228" y="37789"/>
                  <a:pt x="5023" y="37103"/>
                </a:cubicBezTo>
                <a:cubicBezTo>
                  <a:pt x="4470" y="35283"/>
                  <a:pt x="3988" y="33454"/>
                  <a:pt x="3551" y="31607"/>
                </a:cubicBezTo>
                <a:cubicBezTo>
                  <a:pt x="2855" y="28628"/>
                  <a:pt x="2302" y="25630"/>
                  <a:pt x="1865" y="22606"/>
                </a:cubicBezTo>
                <a:cubicBezTo>
                  <a:pt x="1740" y="21723"/>
                  <a:pt x="1633" y="20831"/>
                  <a:pt x="1508" y="19858"/>
                </a:cubicBezTo>
                <a:cubicBezTo>
                  <a:pt x="1470" y="19733"/>
                  <a:pt x="1508" y="19687"/>
                  <a:pt x="1593" y="19687"/>
                </a:cubicBezTo>
                <a:close/>
                <a:moveTo>
                  <a:pt x="19939" y="19894"/>
                </a:moveTo>
                <a:cubicBezTo>
                  <a:pt x="20055" y="19894"/>
                  <a:pt x="20055" y="20001"/>
                  <a:pt x="20072" y="20072"/>
                </a:cubicBezTo>
                <a:cubicBezTo>
                  <a:pt x="20242" y="20768"/>
                  <a:pt x="20403" y="21464"/>
                  <a:pt x="20563" y="22160"/>
                </a:cubicBezTo>
                <a:cubicBezTo>
                  <a:pt x="21776" y="27307"/>
                  <a:pt x="22981" y="32455"/>
                  <a:pt x="24203" y="37602"/>
                </a:cubicBezTo>
                <a:cubicBezTo>
                  <a:pt x="24256" y="37861"/>
                  <a:pt x="24185" y="37923"/>
                  <a:pt x="23962" y="37959"/>
                </a:cubicBezTo>
                <a:cubicBezTo>
                  <a:pt x="21892" y="38360"/>
                  <a:pt x="19796" y="38628"/>
                  <a:pt x="17691" y="38798"/>
                </a:cubicBezTo>
                <a:cubicBezTo>
                  <a:pt x="17581" y="38805"/>
                  <a:pt x="17495" y="38811"/>
                  <a:pt x="17426" y="38811"/>
                </a:cubicBezTo>
                <a:cubicBezTo>
                  <a:pt x="17159" y="38811"/>
                  <a:pt x="17172" y="38722"/>
                  <a:pt x="17236" y="38289"/>
                </a:cubicBezTo>
                <a:cubicBezTo>
                  <a:pt x="17842" y="33962"/>
                  <a:pt x="18458" y="29636"/>
                  <a:pt x="19064" y="25309"/>
                </a:cubicBezTo>
                <a:cubicBezTo>
                  <a:pt x="19305" y="23605"/>
                  <a:pt x="19537" y="21901"/>
                  <a:pt x="19778" y="20188"/>
                </a:cubicBezTo>
                <a:cubicBezTo>
                  <a:pt x="19778" y="20153"/>
                  <a:pt x="19787" y="20108"/>
                  <a:pt x="19796" y="20072"/>
                </a:cubicBezTo>
                <a:cubicBezTo>
                  <a:pt x="19814" y="19983"/>
                  <a:pt x="19823" y="19894"/>
                  <a:pt x="19939" y="19894"/>
                </a:cubicBezTo>
                <a:close/>
                <a:moveTo>
                  <a:pt x="11794" y="20402"/>
                </a:moveTo>
                <a:cubicBezTo>
                  <a:pt x="11919" y="20857"/>
                  <a:pt x="12026" y="21223"/>
                  <a:pt x="12124" y="21598"/>
                </a:cubicBezTo>
                <a:cubicBezTo>
                  <a:pt x="13614" y="27227"/>
                  <a:pt x="15103" y="32856"/>
                  <a:pt x="16602" y="38485"/>
                </a:cubicBezTo>
                <a:cubicBezTo>
                  <a:pt x="16700" y="38887"/>
                  <a:pt x="16700" y="38887"/>
                  <a:pt x="16281" y="38905"/>
                </a:cubicBezTo>
                <a:cubicBezTo>
                  <a:pt x="15108" y="38970"/>
                  <a:pt x="13936" y="39006"/>
                  <a:pt x="12765" y="39006"/>
                </a:cubicBezTo>
                <a:cubicBezTo>
                  <a:pt x="11708" y="39006"/>
                  <a:pt x="10653" y="38977"/>
                  <a:pt x="9599" y="38913"/>
                </a:cubicBezTo>
                <a:cubicBezTo>
                  <a:pt x="9037" y="38878"/>
                  <a:pt x="9028" y="38878"/>
                  <a:pt x="9100" y="38343"/>
                </a:cubicBezTo>
                <a:cubicBezTo>
                  <a:pt x="9474" y="35809"/>
                  <a:pt x="9849" y="33275"/>
                  <a:pt x="10215" y="30742"/>
                </a:cubicBezTo>
                <a:cubicBezTo>
                  <a:pt x="10580" y="28235"/>
                  <a:pt x="10946" y="25728"/>
                  <a:pt x="11312" y="23221"/>
                </a:cubicBezTo>
                <a:cubicBezTo>
                  <a:pt x="11446" y="22338"/>
                  <a:pt x="11571" y="21455"/>
                  <a:pt x="11704" y="20572"/>
                </a:cubicBezTo>
                <a:cubicBezTo>
                  <a:pt x="11704" y="20545"/>
                  <a:pt x="11722" y="20527"/>
                  <a:pt x="11794" y="20402"/>
                </a:cubicBezTo>
                <a:close/>
                <a:moveTo>
                  <a:pt x="29324" y="36496"/>
                </a:moveTo>
                <a:cubicBezTo>
                  <a:pt x="29377" y="37165"/>
                  <a:pt x="29431" y="37772"/>
                  <a:pt x="29404" y="38378"/>
                </a:cubicBezTo>
                <a:cubicBezTo>
                  <a:pt x="29404" y="38601"/>
                  <a:pt x="29243" y="38735"/>
                  <a:pt x="29083" y="38851"/>
                </a:cubicBezTo>
                <a:cubicBezTo>
                  <a:pt x="28574" y="39235"/>
                  <a:pt x="27976" y="39458"/>
                  <a:pt x="27379" y="39663"/>
                </a:cubicBezTo>
                <a:cubicBezTo>
                  <a:pt x="25639" y="40252"/>
                  <a:pt x="23828" y="40582"/>
                  <a:pt x="22017" y="40867"/>
                </a:cubicBezTo>
                <a:cubicBezTo>
                  <a:pt x="20046" y="41170"/>
                  <a:pt x="18056" y="41358"/>
                  <a:pt x="16067" y="41465"/>
                </a:cubicBezTo>
                <a:cubicBezTo>
                  <a:pt x="15032" y="41523"/>
                  <a:pt x="13997" y="41556"/>
                  <a:pt x="12962" y="41556"/>
                </a:cubicBezTo>
                <a:cubicBezTo>
                  <a:pt x="11928" y="41556"/>
                  <a:pt x="10893" y="41523"/>
                  <a:pt x="9858" y="41447"/>
                </a:cubicBezTo>
                <a:cubicBezTo>
                  <a:pt x="8359" y="41340"/>
                  <a:pt x="6860" y="41188"/>
                  <a:pt x="5406" y="40796"/>
                </a:cubicBezTo>
                <a:cubicBezTo>
                  <a:pt x="5014" y="40689"/>
                  <a:pt x="4621" y="40564"/>
                  <a:pt x="4273" y="40341"/>
                </a:cubicBezTo>
                <a:cubicBezTo>
                  <a:pt x="4104" y="40234"/>
                  <a:pt x="3979" y="40100"/>
                  <a:pt x="3961" y="39895"/>
                </a:cubicBezTo>
                <a:cubicBezTo>
                  <a:pt x="3907" y="39306"/>
                  <a:pt x="3854" y="38726"/>
                  <a:pt x="3800" y="38120"/>
                </a:cubicBezTo>
                <a:lnTo>
                  <a:pt x="3800" y="38120"/>
                </a:lnTo>
                <a:cubicBezTo>
                  <a:pt x="5504" y="38940"/>
                  <a:pt x="7315" y="39083"/>
                  <a:pt x="9126" y="39252"/>
                </a:cubicBezTo>
                <a:cubicBezTo>
                  <a:pt x="10276" y="39358"/>
                  <a:pt x="11428" y="39398"/>
                  <a:pt x="12582" y="39398"/>
                </a:cubicBezTo>
                <a:cubicBezTo>
                  <a:pt x="13371" y="39398"/>
                  <a:pt x="14162" y="39380"/>
                  <a:pt x="14952" y="39351"/>
                </a:cubicBezTo>
                <a:cubicBezTo>
                  <a:pt x="17013" y="39288"/>
                  <a:pt x="19064" y="39101"/>
                  <a:pt x="21098" y="38815"/>
                </a:cubicBezTo>
                <a:cubicBezTo>
                  <a:pt x="23079" y="38539"/>
                  <a:pt x="25041" y="38200"/>
                  <a:pt x="26951" y="37602"/>
                </a:cubicBezTo>
                <a:cubicBezTo>
                  <a:pt x="27771" y="37352"/>
                  <a:pt x="28583" y="37058"/>
                  <a:pt x="29324" y="36496"/>
                </a:cubicBezTo>
                <a:close/>
                <a:moveTo>
                  <a:pt x="22811" y="0"/>
                </a:moveTo>
                <a:cubicBezTo>
                  <a:pt x="22542" y="0"/>
                  <a:pt x="22298" y="108"/>
                  <a:pt x="22098" y="348"/>
                </a:cubicBezTo>
                <a:cubicBezTo>
                  <a:pt x="21188" y="1410"/>
                  <a:pt x="20304" y="2498"/>
                  <a:pt x="19439" y="3586"/>
                </a:cubicBezTo>
                <a:cubicBezTo>
                  <a:pt x="17155" y="6450"/>
                  <a:pt x="14943" y="9358"/>
                  <a:pt x="12713" y="12258"/>
                </a:cubicBezTo>
                <a:cubicBezTo>
                  <a:pt x="12614" y="12400"/>
                  <a:pt x="12516" y="12516"/>
                  <a:pt x="12320" y="12534"/>
                </a:cubicBezTo>
                <a:cubicBezTo>
                  <a:pt x="10946" y="12668"/>
                  <a:pt x="9590" y="12864"/>
                  <a:pt x="8234" y="13105"/>
                </a:cubicBezTo>
                <a:cubicBezTo>
                  <a:pt x="6147" y="13471"/>
                  <a:pt x="4068" y="13908"/>
                  <a:pt x="2070" y="14622"/>
                </a:cubicBezTo>
                <a:cubicBezTo>
                  <a:pt x="1472" y="14836"/>
                  <a:pt x="892" y="15077"/>
                  <a:pt x="384" y="15460"/>
                </a:cubicBezTo>
                <a:cubicBezTo>
                  <a:pt x="178" y="15612"/>
                  <a:pt x="0" y="15790"/>
                  <a:pt x="9" y="16076"/>
                </a:cubicBezTo>
                <a:cubicBezTo>
                  <a:pt x="18" y="16843"/>
                  <a:pt x="45" y="17610"/>
                  <a:pt x="116" y="18377"/>
                </a:cubicBezTo>
                <a:cubicBezTo>
                  <a:pt x="161" y="18904"/>
                  <a:pt x="402" y="19225"/>
                  <a:pt x="865" y="19394"/>
                </a:cubicBezTo>
                <a:cubicBezTo>
                  <a:pt x="1080" y="19484"/>
                  <a:pt x="1133" y="19617"/>
                  <a:pt x="1151" y="19823"/>
                </a:cubicBezTo>
                <a:cubicBezTo>
                  <a:pt x="1285" y="21170"/>
                  <a:pt x="1472" y="22517"/>
                  <a:pt x="1677" y="23855"/>
                </a:cubicBezTo>
                <a:cubicBezTo>
                  <a:pt x="2293" y="27878"/>
                  <a:pt x="3149" y="31857"/>
                  <a:pt x="4246" y="35782"/>
                </a:cubicBezTo>
                <a:cubicBezTo>
                  <a:pt x="4407" y="36335"/>
                  <a:pt x="4398" y="36335"/>
                  <a:pt x="3952" y="36665"/>
                </a:cubicBezTo>
                <a:cubicBezTo>
                  <a:pt x="3667" y="36879"/>
                  <a:pt x="3390" y="37111"/>
                  <a:pt x="3408" y="37531"/>
                </a:cubicBezTo>
                <a:cubicBezTo>
                  <a:pt x="3435" y="38128"/>
                  <a:pt x="3497" y="38726"/>
                  <a:pt x="3488" y="39324"/>
                </a:cubicBezTo>
                <a:cubicBezTo>
                  <a:pt x="3479" y="40234"/>
                  <a:pt x="3907" y="40760"/>
                  <a:pt x="4764" y="41010"/>
                </a:cubicBezTo>
                <a:cubicBezTo>
                  <a:pt x="5317" y="41179"/>
                  <a:pt x="5870" y="41331"/>
                  <a:pt x="6432" y="41438"/>
                </a:cubicBezTo>
                <a:cubicBezTo>
                  <a:pt x="8163" y="41768"/>
                  <a:pt x="9902" y="41875"/>
                  <a:pt x="11660" y="41920"/>
                </a:cubicBezTo>
                <a:cubicBezTo>
                  <a:pt x="12169" y="41935"/>
                  <a:pt x="12678" y="41942"/>
                  <a:pt x="13188" y="41942"/>
                </a:cubicBezTo>
                <a:cubicBezTo>
                  <a:pt x="14498" y="41942"/>
                  <a:pt x="15806" y="41894"/>
                  <a:pt x="17111" y="41804"/>
                </a:cubicBezTo>
                <a:cubicBezTo>
                  <a:pt x="18779" y="41688"/>
                  <a:pt x="20438" y="41509"/>
                  <a:pt x="22080" y="41260"/>
                </a:cubicBezTo>
                <a:cubicBezTo>
                  <a:pt x="23864" y="40983"/>
                  <a:pt x="25630" y="40644"/>
                  <a:pt x="27343" y="40091"/>
                </a:cubicBezTo>
                <a:cubicBezTo>
                  <a:pt x="27994" y="39886"/>
                  <a:pt x="28646" y="39636"/>
                  <a:pt x="29225" y="39244"/>
                </a:cubicBezTo>
                <a:cubicBezTo>
                  <a:pt x="29609" y="38976"/>
                  <a:pt x="29832" y="38646"/>
                  <a:pt x="29814" y="38146"/>
                </a:cubicBezTo>
                <a:cubicBezTo>
                  <a:pt x="29787" y="37620"/>
                  <a:pt x="29761" y="37094"/>
                  <a:pt x="29734" y="36567"/>
                </a:cubicBezTo>
                <a:cubicBezTo>
                  <a:pt x="29698" y="35800"/>
                  <a:pt x="29466" y="35149"/>
                  <a:pt x="28663" y="34854"/>
                </a:cubicBezTo>
                <a:cubicBezTo>
                  <a:pt x="28556" y="34810"/>
                  <a:pt x="28539" y="34738"/>
                  <a:pt x="28556" y="34631"/>
                </a:cubicBezTo>
                <a:cubicBezTo>
                  <a:pt x="28601" y="34301"/>
                  <a:pt x="28646" y="33962"/>
                  <a:pt x="28690" y="33632"/>
                </a:cubicBezTo>
                <a:cubicBezTo>
                  <a:pt x="29083" y="30599"/>
                  <a:pt x="29359" y="27548"/>
                  <a:pt x="29440" y="24488"/>
                </a:cubicBezTo>
                <a:cubicBezTo>
                  <a:pt x="29493" y="22365"/>
                  <a:pt x="29448" y="20242"/>
                  <a:pt x="29199" y="18128"/>
                </a:cubicBezTo>
                <a:cubicBezTo>
                  <a:pt x="29172" y="17869"/>
                  <a:pt x="29199" y="17708"/>
                  <a:pt x="29440" y="17574"/>
                </a:cubicBezTo>
                <a:cubicBezTo>
                  <a:pt x="29707" y="17432"/>
                  <a:pt x="29984" y="17235"/>
                  <a:pt x="29993" y="16888"/>
                </a:cubicBezTo>
                <a:cubicBezTo>
                  <a:pt x="30019" y="15995"/>
                  <a:pt x="30019" y="15103"/>
                  <a:pt x="29859" y="14220"/>
                </a:cubicBezTo>
                <a:cubicBezTo>
                  <a:pt x="29805" y="13970"/>
                  <a:pt x="29663" y="13774"/>
                  <a:pt x="29466" y="13631"/>
                </a:cubicBezTo>
                <a:cubicBezTo>
                  <a:pt x="29234" y="13462"/>
                  <a:pt x="28985" y="13328"/>
                  <a:pt x="28717" y="13221"/>
                </a:cubicBezTo>
                <a:cubicBezTo>
                  <a:pt x="27861" y="12873"/>
                  <a:pt x="26959" y="12686"/>
                  <a:pt x="26041" y="12534"/>
                </a:cubicBezTo>
                <a:cubicBezTo>
                  <a:pt x="23941" y="12195"/>
                  <a:pt x="21818" y="12086"/>
                  <a:pt x="19694" y="12086"/>
                </a:cubicBezTo>
                <a:cubicBezTo>
                  <a:pt x="19526" y="12086"/>
                  <a:pt x="19358" y="12087"/>
                  <a:pt x="19189" y="12088"/>
                </a:cubicBezTo>
                <a:cubicBezTo>
                  <a:pt x="19152" y="12088"/>
                  <a:pt x="19110" y="12103"/>
                  <a:pt x="19069" y="12103"/>
                </a:cubicBezTo>
                <a:cubicBezTo>
                  <a:pt x="19032" y="12103"/>
                  <a:pt x="18996" y="12090"/>
                  <a:pt x="18966" y="12043"/>
                </a:cubicBezTo>
                <a:cubicBezTo>
                  <a:pt x="19020" y="11999"/>
                  <a:pt x="19064" y="11963"/>
                  <a:pt x="19118" y="11936"/>
                </a:cubicBezTo>
                <a:cubicBezTo>
                  <a:pt x="20902" y="10803"/>
                  <a:pt x="22686" y="9679"/>
                  <a:pt x="24462" y="8537"/>
                </a:cubicBezTo>
                <a:cubicBezTo>
                  <a:pt x="25666" y="7770"/>
                  <a:pt x="26852" y="6976"/>
                  <a:pt x="28039" y="6182"/>
                </a:cubicBezTo>
                <a:cubicBezTo>
                  <a:pt x="28512" y="5861"/>
                  <a:pt x="28610" y="5317"/>
                  <a:pt x="28324" y="4880"/>
                </a:cubicBezTo>
                <a:cubicBezTo>
                  <a:pt x="28149" y="4622"/>
                  <a:pt x="27881" y="4485"/>
                  <a:pt x="27592" y="4485"/>
                </a:cubicBezTo>
                <a:cubicBezTo>
                  <a:pt x="27411" y="4485"/>
                  <a:pt x="27221" y="4538"/>
                  <a:pt x="27040" y="4648"/>
                </a:cubicBezTo>
                <a:cubicBezTo>
                  <a:pt x="26799" y="4800"/>
                  <a:pt x="26567" y="4960"/>
                  <a:pt x="26326" y="5121"/>
                </a:cubicBezTo>
                <a:cubicBezTo>
                  <a:pt x="23079" y="7315"/>
                  <a:pt x="19939" y="9653"/>
                  <a:pt x="16772" y="11963"/>
                </a:cubicBezTo>
                <a:cubicBezTo>
                  <a:pt x="16656" y="12043"/>
                  <a:pt x="16558" y="12159"/>
                  <a:pt x="16397" y="12168"/>
                </a:cubicBezTo>
                <a:cubicBezTo>
                  <a:pt x="15603" y="12222"/>
                  <a:pt x="14800" y="12284"/>
                  <a:pt x="13962" y="12347"/>
                </a:cubicBezTo>
                <a:cubicBezTo>
                  <a:pt x="15130" y="11062"/>
                  <a:pt x="16272" y="9822"/>
                  <a:pt x="17396" y="8564"/>
                </a:cubicBezTo>
                <a:cubicBezTo>
                  <a:pt x="19448" y="6280"/>
                  <a:pt x="21464" y="3943"/>
                  <a:pt x="23445" y="1588"/>
                </a:cubicBezTo>
                <a:cubicBezTo>
                  <a:pt x="23659" y="1338"/>
                  <a:pt x="23784" y="1071"/>
                  <a:pt x="23721" y="749"/>
                </a:cubicBezTo>
                <a:cubicBezTo>
                  <a:pt x="23659" y="402"/>
                  <a:pt x="23462" y="143"/>
                  <a:pt x="23123" y="45"/>
                </a:cubicBezTo>
                <a:cubicBezTo>
                  <a:pt x="23016" y="15"/>
                  <a:pt x="22912" y="0"/>
                  <a:pt x="2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7" name="Shape 167"/>
        <p:cNvGrpSpPr/>
        <p:nvPr/>
      </p:nvGrpSpPr>
      <p:grpSpPr>
        <a:xfrm>
          <a:off x="0" y="0"/>
          <a:ext cx="0" cy="0"/>
          <a:chOff x="0" y="0"/>
          <a:chExt cx="0" cy="0"/>
        </a:xfrm>
      </p:grpSpPr>
      <p:grpSp>
        <p:nvGrpSpPr>
          <p:cNvPr id="168" name="Google Shape;168;p7"/>
          <p:cNvGrpSpPr/>
          <p:nvPr/>
        </p:nvGrpSpPr>
        <p:grpSpPr>
          <a:xfrm rot="-734033">
            <a:off x="-28825" y="3595875"/>
            <a:ext cx="1007671" cy="1679947"/>
            <a:chOff x="1736368" y="1700292"/>
            <a:chExt cx="775057" cy="1292143"/>
          </a:xfrm>
        </p:grpSpPr>
        <p:sp>
          <p:nvSpPr>
            <p:cNvPr id="169" name="Google Shape;169;p7"/>
            <p:cNvSpPr/>
            <p:nvPr/>
          </p:nvSpPr>
          <p:spPr>
            <a:xfrm>
              <a:off x="1736368" y="1700292"/>
              <a:ext cx="775057" cy="1292143"/>
            </a:xfrm>
            <a:custGeom>
              <a:rect b="b" l="l" r="r" t="t"/>
              <a:pathLst>
                <a:path extrusionOk="0" h="51982" w="31180">
                  <a:moveTo>
                    <a:pt x="2023" y="406"/>
                  </a:moveTo>
                  <a:cubicBezTo>
                    <a:pt x="2125" y="406"/>
                    <a:pt x="2232" y="422"/>
                    <a:pt x="2347" y="453"/>
                  </a:cubicBezTo>
                  <a:cubicBezTo>
                    <a:pt x="3177" y="694"/>
                    <a:pt x="3783" y="1453"/>
                    <a:pt x="3658" y="2166"/>
                  </a:cubicBezTo>
                  <a:cubicBezTo>
                    <a:pt x="3453" y="3308"/>
                    <a:pt x="3052" y="4388"/>
                    <a:pt x="2392" y="5351"/>
                  </a:cubicBezTo>
                  <a:cubicBezTo>
                    <a:pt x="2157" y="5704"/>
                    <a:pt x="1894" y="6050"/>
                    <a:pt x="1452" y="6050"/>
                  </a:cubicBezTo>
                  <a:cubicBezTo>
                    <a:pt x="1391" y="6050"/>
                    <a:pt x="1327" y="6043"/>
                    <a:pt x="1259" y="6029"/>
                  </a:cubicBezTo>
                  <a:cubicBezTo>
                    <a:pt x="857" y="5949"/>
                    <a:pt x="545" y="5431"/>
                    <a:pt x="500" y="4816"/>
                  </a:cubicBezTo>
                  <a:cubicBezTo>
                    <a:pt x="492" y="4664"/>
                    <a:pt x="500" y="4504"/>
                    <a:pt x="500" y="4343"/>
                  </a:cubicBezTo>
                  <a:cubicBezTo>
                    <a:pt x="572" y="3335"/>
                    <a:pt x="581" y="2318"/>
                    <a:pt x="982" y="1363"/>
                  </a:cubicBezTo>
                  <a:cubicBezTo>
                    <a:pt x="1265" y="711"/>
                    <a:pt x="1583" y="406"/>
                    <a:pt x="2023" y="406"/>
                  </a:cubicBezTo>
                  <a:close/>
                  <a:moveTo>
                    <a:pt x="10964" y="20784"/>
                  </a:moveTo>
                  <a:cubicBezTo>
                    <a:pt x="10970" y="20784"/>
                    <a:pt x="10976" y="20784"/>
                    <a:pt x="10983" y="20784"/>
                  </a:cubicBezTo>
                  <a:cubicBezTo>
                    <a:pt x="11696" y="20793"/>
                    <a:pt x="12071" y="21204"/>
                    <a:pt x="12062" y="21962"/>
                  </a:cubicBezTo>
                  <a:cubicBezTo>
                    <a:pt x="12053" y="22845"/>
                    <a:pt x="11589" y="23434"/>
                    <a:pt x="10920" y="23434"/>
                  </a:cubicBezTo>
                  <a:cubicBezTo>
                    <a:pt x="10242" y="23425"/>
                    <a:pt x="9752" y="22863"/>
                    <a:pt x="9752" y="22096"/>
                  </a:cubicBezTo>
                  <a:cubicBezTo>
                    <a:pt x="9760" y="21300"/>
                    <a:pt x="10234" y="20784"/>
                    <a:pt x="10964" y="20784"/>
                  </a:cubicBezTo>
                  <a:close/>
                  <a:moveTo>
                    <a:pt x="9341" y="26271"/>
                  </a:moveTo>
                  <a:cubicBezTo>
                    <a:pt x="10046" y="26271"/>
                    <a:pt x="10465" y="26717"/>
                    <a:pt x="10465" y="27448"/>
                  </a:cubicBezTo>
                  <a:cubicBezTo>
                    <a:pt x="10456" y="28308"/>
                    <a:pt x="9937" y="28974"/>
                    <a:pt x="9283" y="28974"/>
                  </a:cubicBezTo>
                  <a:cubicBezTo>
                    <a:pt x="9279" y="28974"/>
                    <a:pt x="9274" y="28974"/>
                    <a:pt x="9270" y="28974"/>
                  </a:cubicBezTo>
                  <a:cubicBezTo>
                    <a:pt x="8627" y="28956"/>
                    <a:pt x="8155" y="28385"/>
                    <a:pt x="8155" y="27627"/>
                  </a:cubicBezTo>
                  <a:cubicBezTo>
                    <a:pt x="8146" y="26797"/>
                    <a:pt x="8610" y="26271"/>
                    <a:pt x="9341" y="26271"/>
                  </a:cubicBezTo>
                  <a:close/>
                  <a:moveTo>
                    <a:pt x="8779" y="31302"/>
                  </a:moveTo>
                  <a:cubicBezTo>
                    <a:pt x="9502" y="31311"/>
                    <a:pt x="9921" y="31730"/>
                    <a:pt x="9921" y="32453"/>
                  </a:cubicBezTo>
                  <a:cubicBezTo>
                    <a:pt x="9921" y="33298"/>
                    <a:pt x="9409" y="33952"/>
                    <a:pt x="8744" y="33952"/>
                  </a:cubicBezTo>
                  <a:cubicBezTo>
                    <a:pt x="8735" y="33952"/>
                    <a:pt x="8726" y="33952"/>
                    <a:pt x="8717" y="33952"/>
                  </a:cubicBezTo>
                  <a:cubicBezTo>
                    <a:pt x="8065" y="33943"/>
                    <a:pt x="7575" y="33390"/>
                    <a:pt x="7566" y="32649"/>
                  </a:cubicBezTo>
                  <a:cubicBezTo>
                    <a:pt x="7548" y="31855"/>
                    <a:pt x="8048" y="31302"/>
                    <a:pt x="8779" y="31302"/>
                  </a:cubicBezTo>
                  <a:close/>
                  <a:moveTo>
                    <a:pt x="19768" y="19824"/>
                  </a:moveTo>
                  <a:cubicBezTo>
                    <a:pt x="19995" y="19824"/>
                    <a:pt x="20231" y="19847"/>
                    <a:pt x="20475" y="19892"/>
                  </a:cubicBezTo>
                  <a:cubicBezTo>
                    <a:pt x="22152" y="20213"/>
                    <a:pt x="23535" y="21106"/>
                    <a:pt x="24757" y="22239"/>
                  </a:cubicBezTo>
                  <a:cubicBezTo>
                    <a:pt x="27674" y="24959"/>
                    <a:pt x="29654" y="28242"/>
                    <a:pt x="30502" y="32177"/>
                  </a:cubicBezTo>
                  <a:cubicBezTo>
                    <a:pt x="30680" y="32997"/>
                    <a:pt x="30752" y="33836"/>
                    <a:pt x="30582" y="34674"/>
                  </a:cubicBezTo>
                  <a:cubicBezTo>
                    <a:pt x="30325" y="35973"/>
                    <a:pt x="29519" y="36691"/>
                    <a:pt x="28341" y="36691"/>
                  </a:cubicBezTo>
                  <a:cubicBezTo>
                    <a:pt x="28127" y="36691"/>
                    <a:pt x="27902" y="36667"/>
                    <a:pt x="27665" y="36619"/>
                  </a:cubicBezTo>
                  <a:cubicBezTo>
                    <a:pt x="26166" y="36325"/>
                    <a:pt x="24891" y="35549"/>
                    <a:pt x="23749" y="34567"/>
                  </a:cubicBezTo>
                  <a:cubicBezTo>
                    <a:pt x="20582" y="31864"/>
                    <a:pt x="18298" y="28572"/>
                    <a:pt x="17281" y="24478"/>
                  </a:cubicBezTo>
                  <a:cubicBezTo>
                    <a:pt x="17210" y="24192"/>
                    <a:pt x="17165" y="23898"/>
                    <a:pt x="17129" y="23603"/>
                  </a:cubicBezTo>
                  <a:cubicBezTo>
                    <a:pt x="17102" y="23372"/>
                    <a:pt x="17129" y="23148"/>
                    <a:pt x="17129" y="22917"/>
                  </a:cubicBezTo>
                  <a:cubicBezTo>
                    <a:pt x="17076" y="22444"/>
                    <a:pt x="17129" y="21971"/>
                    <a:pt x="17281" y="21516"/>
                  </a:cubicBezTo>
                  <a:cubicBezTo>
                    <a:pt x="17648" y="20437"/>
                    <a:pt x="18581" y="19824"/>
                    <a:pt x="19768" y="19824"/>
                  </a:cubicBezTo>
                  <a:close/>
                  <a:moveTo>
                    <a:pt x="3988" y="3035"/>
                  </a:moveTo>
                  <a:cubicBezTo>
                    <a:pt x="4036" y="3035"/>
                    <a:pt x="4082" y="3065"/>
                    <a:pt x="4131" y="3094"/>
                  </a:cubicBezTo>
                  <a:cubicBezTo>
                    <a:pt x="7164" y="4923"/>
                    <a:pt x="9894" y="7055"/>
                    <a:pt x="11322" y="10445"/>
                  </a:cubicBezTo>
                  <a:cubicBezTo>
                    <a:pt x="12276" y="12711"/>
                    <a:pt x="12223" y="15057"/>
                    <a:pt x="11786" y="17421"/>
                  </a:cubicBezTo>
                  <a:cubicBezTo>
                    <a:pt x="11625" y="18278"/>
                    <a:pt x="11393" y="19125"/>
                    <a:pt x="11179" y="19973"/>
                  </a:cubicBezTo>
                  <a:cubicBezTo>
                    <a:pt x="11134" y="20142"/>
                    <a:pt x="11125" y="20321"/>
                    <a:pt x="10849" y="20374"/>
                  </a:cubicBezTo>
                  <a:cubicBezTo>
                    <a:pt x="9448" y="20642"/>
                    <a:pt x="8859" y="22123"/>
                    <a:pt x="9734" y="23238"/>
                  </a:cubicBezTo>
                  <a:cubicBezTo>
                    <a:pt x="9966" y="23541"/>
                    <a:pt x="9983" y="23773"/>
                    <a:pt x="9850" y="24094"/>
                  </a:cubicBezTo>
                  <a:cubicBezTo>
                    <a:pt x="9743" y="24353"/>
                    <a:pt x="9653" y="24620"/>
                    <a:pt x="9591" y="24897"/>
                  </a:cubicBezTo>
                  <a:cubicBezTo>
                    <a:pt x="9466" y="25450"/>
                    <a:pt x="9243" y="25834"/>
                    <a:pt x="8619" y="26066"/>
                  </a:cubicBezTo>
                  <a:cubicBezTo>
                    <a:pt x="7628" y="26422"/>
                    <a:pt x="7396" y="27984"/>
                    <a:pt x="8155" y="28804"/>
                  </a:cubicBezTo>
                  <a:cubicBezTo>
                    <a:pt x="8440" y="29126"/>
                    <a:pt x="8512" y="29402"/>
                    <a:pt x="8422" y="29786"/>
                  </a:cubicBezTo>
                  <a:cubicBezTo>
                    <a:pt x="8378" y="29955"/>
                    <a:pt x="8360" y="30134"/>
                    <a:pt x="8369" y="30312"/>
                  </a:cubicBezTo>
                  <a:cubicBezTo>
                    <a:pt x="8378" y="30687"/>
                    <a:pt x="8271" y="30937"/>
                    <a:pt x="7905" y="31151"/>
                  </a:cubicBezTo>
                  <a:cubicBezTo>
                    <a:pt x="7254" y="31525"/>
                    <a:pt x="7129" y="32194"/>
                    <a:pt x="7200" y="32899"/>
                  </a:cubicBezTo>
                  <a:cubicBezTo>
                    <a:pt x="7263" y="33541"/>
                    <a:pt x="7575" y="34032"/>
                    <a:pt x="8190" y="34264"/>
                  </a:cubicBezTo>
                  <a:cubicBezTo>
                    <a:pt x="8512" y="34380"/>
                    <a:pt x="8636" y="34567"/>
                    <a:pt x="8717" y="34880"/>
                  </a:cubicBezTo>
                  <a:cubicBezTo>
                    <a:pt x="8975" y="35807"/>
                    <a:pt x="9377" y="36655"/>
                    <a:pt x="10099" y="37315"/>
                  </a:cubicBezTo>
                  <a:cubicBezTo>
                    <a:pt x="10691" y="37858"/>
                    <a:pt x="11358" y="38131"/>
                    <a:pt x="12020" y="38131"/>
                  </a:cubicBezTo>
                  <a:cubicBezTo>
                    <a:pt x="12715" y="38131"/>
                    <a:pt x="13404" y="37829"/>
                    <a:pt x="13989" y="37226"/>
                  </a:cubicBezTo>
                  <a:cubicBezTo>
                    <a:pt x="15042" y="36137"/>
                    <a:pt x="15479" y="34746"/>
                    <a:pt x="15827" y="33327"/>
                  </a:cubicBezTo>
                  <a:cubicBezTo>
                    <a:pt x="16184" y="31829"/>
                    <a:pt x="16460" y="30312"/>
                    <a:pt x="16790" y="28804"/>
                  </a:cubicBezTo>
                  <a:cubicBezTo>
                    <a:pt x="16933" y="28126"/>
                    <a:pt x="17174" y="27466"/>
                    <a:pt x="17486" y="26735"/>
                  </a:cubicBezTo>
                  <a:cubicBezTo>
                    <a:pt x="17852" y="27484"/>
                    <a:pt x="18164" y="28144"/>
                    <a:pt x="18512" y="28787"/>
                  </a:cubicBezTo>
                  <a:cubicBezTo>
                    <a:pt x="19743" y="31044"/>
                    <a:pt x="21295" y="33033"/>
                    <a:pt x="23258" y="34701"/>
                  </a:cubicBezTo>
                  <a:cubicBezTo>
                    <a:pt x="23410" y="34835"/>
                    <a:pt x="23588" y="34942"/>
                    <a:pt x="23463" y="35219"/>
                  </a:cubicBezTo>
                  <a:cubicBezTo>
                    <a:pt x="22625" y="37128"/>
                    <a:pt x="22125" y="39162"/>
                    <a:pt x="21304" y="41080"/>
                  </a:cubicBezTo>
                  <a:cubicBezTo>
                    <a:pt x="20153" y="43765"/>
                    <a:pt x="18521" y="46075"/>
                    <a:pt x="15934" y="47556"/>
                  </a:cubicBezTo>
                  <a:cubicBezTo>
                    <a:pt x="14635" y="48301"/>
                    <a:pt x="13295" y="48745"/>
                    <a:pt x="11925" y="48745"/>
                  </a:cubicBezTo>
                  <a:cubicBezTo>
                    <a:pt x="10982" y="48745"/>
                    <a:pt x="10024" y="48534"/>
                    <a:pt x="9056" y="48065"/>
                  </a:cubicBezTo>
                  <a:cubicBezTo>
                    <a:pt x="7004" y="47066"/>
                    <a:pt x="5746" y="45353"/>
                    <a:pt x="4899" y="43301"/>
                  </a:cubicBezTo>
                  <a:cubicBezTo>
                    <a:pt x="4122" y="41454"/>
                    <a:pt x="3873" y="39501"/>
                    <a:pt x="3623" y="37529"/>
                  </a:cubicBezTo>
                  <a:cubicBezTo>
                    <a:pt x="2945" y="32248"/>
                    <a:pt x="4435" y="27484"/>
                    <a:pt x="6977" y="22943"/>
                  </a:cubicBezTo>
                  <a:cubicBezTo>
                    <a:pt x="7923" y="21257"/>
                    <a:pt x="8949" y="19589"/>
                    <a:pt x="9466" y="17689"/>
                  </a:cubicBezTo>
                  <a:cubicBezTo>
                    <a:pt x="10135" y="15262"/>
                    <a:pt x="10385" y="12827"/>
                    <a:pt x="9591" y="10391"/>
                  </a:cubicBezTo>
                  <a:cubicBezTo>
                    <a:pt x="8699" y="7635"/>
                    <a:pt x="6763" y="5779"/>
                    <a:pt x="4319" y="4361"/>
                  </a:cubicBezTo>
                  <a:cubicBezTo>
                    <a:pt x="4229" y="4307"/>
                    <a:pt x="4140" y="4263"/>
                    <a:pt x="4042" y="4209"/>
                  </a:cubicBezTo>
                  <a:cubicBezTo>
                    <a:pt x="3623" y="3968"/>
                    <a:pt x="3551" y="3496"/>
                    <a:pt x="3864" y="3112"/>
                  </a:cubicBezTo>
                  <a:cubicBezTo>
                    <a:pt x="3908" y="3055"/>
                    <a:pt x="3949" y="3035"/>
                    <a:pt x="3988" y="3035"/>
                  </a:cubicBezTo>
                  <a:close/>
                  <a:moveTo>
                    <a:pt x="3581" y="4226"/>
                  </a:moveTo>
                  <a:cubicBezTo>
                    <a:pt x="3624" y="4226"/>
                    <a:pt x="3678" y="4243"/>
                    <a:pt x="3748" y="4281"/>
                  </a:cubicBezTo>
                  <a:cubicBezTo>
                    <a:pt x="6174" y="5610"/>
                    <a:pt x="8190" y="7332"/>
                    <a:pt x="9234" y="9999"/>
                  </a:cubicBezTo>
                  <a:cubicBezTo>
                    <a:pt x="9680" y="11150"/>
                    <a:pt x="9885" y="12354"/>
                    <a:pt x="9868" y="13594"/>
                  </a:cubicBezTo>
                  <a:cubicBezTo>
                    <a:pt x="9823" y="16056"/>
                    <a:pt x="9243" y="18376"/>
                    <a:pt x="8057" y="20535"/>
                  </a:cubicBezTo>
                  <a:cubicBezTo>
                    <a:pt x="6647" y="23104"/>
                    <a:pt x="5211" y="25646"/>
                    <a:pt x="4283" y="28439"/>
                  </a:cubicBezTo>
                  <a:cubicBezTo>
                    <a:pt x="3328" y="31302"/>
                    <a:pt x="3088" y="34219"/>
                    <a:pt x="3382" y="37208"/>
                  </a:cubicBezTo>
                  <a:cubicBezTo>
                    <a:pt x="3587" y="39304"/>
                    <a:pt x="3873" y="41383"/>
                    <a:pt x="4684" y="43346"/>
                  </a:cubicBezTo>
                  <a:cubicBezTo>
                    <a:pt x="5577" y="45504"/>
                    <a:pt x="6906" y="47289"/>
                    <a:pt x="9074" y="48306"/>
                  </a:cubicBezTo>
                  <a:cubicBezTo>
                    <a:pt x="10016" y="48755"/>
                    <a:pt x="10959" y="48958"/>
                    <a:pt x="11896" y="48958"/>
                  </a:cubicBezTo>
                  <a:cubicBezTo>
                    <a:pt x="13060" y="48958"/>
                    <a:pt x="14217" y="48644"/>
                    <a:pt x="15354" y="48101"/>
                  </a:cubicBezTo>
                  <a:cubicBezTo>
                    <a:pt x="17798" y="46941"/>
                    <a:pt x="19484" y="45014"/>
                    <a:pt x="20769" y="42694"/>
                  </a:cubicBezTo>
                  <a:cubicBezTo>
                    <a:pt x="21759" y="40901"/>
                    <a:pt x="22303" y="38939"/>
                    <a:pt x="22990" y="37030"/>
                  </a:cubicBezTo>
                  <a:cubicBezTo>
                    <a:pt x="23178" y="36503"/>
                    <a:pt x="23392" y="35986"/>
                    <a:pt x="23588" y="35459"/>
                  </a:cubicBezTo>
                  <a:cubicBezTo>
                    <a:pt x="23643" y="35300"/>
                    <a:pt x="23709" y="35211"/>
                    <a:pt x="23807" y="35211"/>
                  </a:cubicBezTo>
                  <a:cubicBezTo>
                    <a:pt x="23868" y="35211"/>
                    <a:pt x="23942" y="35245"/>
                    <a:pt x="24034" y="35317"/>
                  </a:cubicBezTo>
                  <a:cubicBezTo>
                    <a:pt x="24364" y="35575"/>
                    <a:pt x="24882" y="35736"/>
                    <a:pt x="25015" y="36066"/>
                  </a:cubicBezTo>
                  <a:cubicBezTo>
                    <a:pt x="25158" y="36414"/>
                    <a:pt x="24676" y="36771"/>
                    <a:pt x="24480" y="37128"/>
                  </a:cubicBezTo>
                  <a:cubicBezTo>
                    <a:pt x="23659" y="38689"/>
                    <a:pt x="23178" y="40375"/>
                    <a:pt x="22678" y="42052"/>
                  </a:cubicBezTo>
                  <a:cubicBezTo>
                    <a:pt x="21973" y="44416"/>
                    <a:pt x="21037" y="46637"/>
                    <a:pt x="19315" y="48457"/>
                  </a:cubicBezTo>
                  <a:cubicBezTo>
                    <a:pt x="17549" y="50331"/>
                    <a:pt x="15399" y="51473"/>
                    <a:pt x="12803" y="51589"/>
                  </a:cubicBezTo>
                  <a:cubicBezTo>
                    <a:pt x="12691" y="51593"/>
                    <a:pt x="12581" y="51595"/>
                    <a:pt x="12471" y="51595"/>
                  </a:cubicBezTo>
                  <a:cubicBezTo>
                    <a:pt x="10189" y="51595"/>
                    <a:pt x="8254" y="50630"/>
                    <a:pt x="6611" y="49055"/>
                  </a:cubicBezTo>
                  <a:cubicBezTo>
                    <a:pt x="4506" y="47039"/>
                    <a:pt x="3418" y="44479"/>
                    <a:pt x="2802" y="41695"/>
                  </a:cubicBezTo>
                  <a:cubicBezTo>
                    <a:pt x="1482" y="35736"/>
                    <a:pt x="2276" y="30035"/>
                    <a:pt x="5032" y="24603"/>
                  </a:cubicBezTo>
                  <a:cubicBezTo>
                    <a:pt x="6049" y="22595"/>
                    <a:pt x="7200" y="20642"/>
                    <a:pt x="7976" y="18510"/>
                  </a:cubicBezTo>
                  <a:cubicBezTo>
                    <a:pt x="8752" y="16369"/>
                    <a:pt x="9172" y="14183"/>
                    <a:pt x="8619" y="11917"/>
                  </a:cubicBezTo>
                  <a:cubicBezTo>
                    <a:pt x="7950" y="9169"/>
                    <a:pt x="6237" y="7162"/>
                    <a:pt x="4024" y="5521"/>
                  </a:cubicBezTo>
                  <a:cubicBezTo>
                    <a:pt x="3873" y="5405"/>
                    <a:pt x="3721" y="5271"/>
                    <a:pt x="3551" y="5199"/>
                  </a:cubicBezTo>
                  <a:cubicBezTo>
                    <a:pt x="3141" y="5012"/>
                    <a:pt x="3195" y="4762"/>
                    <a:pt x="3373" y="4441"/>
                  </a:cubicBezTo>
                  <a:cubicBezTo>
                    <a:pt x="3435" y="4316"/>
                    <a:pt x="3480" y="4226"/>
                    <a:pt x="3581" y="4226"/>
                  </a:cubicBezTo>
                  <a:close/>
                  <a:moveTo>
                    <a:pt x="1993" y="0"/>
                  </a:moveTo>
                  <a:cubicBezTo>
                    <a:pt x="1533" y="0"/>
                    <a:pt x="1145" y="242"/>
                    <a:pt x="875" y="721"/>
                  </a:cubicBezTo>
                  <a:cubicBezTo>
                    <a:pt x="72" y="2166"/>
                    <a:pt x="1" y="3727"/>
                    <a:pt x="179" y="5306"/>
                  </a:cubicBezTo>
                  <a:cubicBezTo>
                    <a:pt x="242" y="5860"/>
                    <a:pt x="607" y="6279"/>
                    <a:pt x="1170" y="6431"/>
                  </a:cubicBezTo>
                  <a:cubicBezTo>
                    <a:pt x="1276" y="6462"/>
                    <a:pt x="1377" y="6476"/>
                    <a:pt x="1473" y="6476"/>
                  </a:cubicBezTo>
                  <a:cubicBezTo>
                    <a:pt x="1868" y="6476"/>
                    <a:pt x="2183" y="6232"/>
                    <a:pt x="2463" y="5931"/>
                  </a:cubicBezTo>
                  <a:cubicBezTo>
                    <a:pt x="2570" y="5815"/>
                    <a:pt x="2677" y="5699"/>
                    <a:pt x="2757" y="5556"/>
                  </a:cubicBezTo>
                  <a:cubicBezTo>
                    <a:pt x="2831" y="5419"/>
                    <a:pt x="2902" y="5351"/>
                    <a:pt x="2997" y="5351"/>
                  </a:cubicBezTo>
                  <a:cubicBezTo>
                    <a:pt x="3063" y="5351"/>
                    <a:pt x="3141" y="5384"/>
                    <a:pt x="3239" y="5449"/>
                  </a:cubicBezTo>
                  <a:cubicBezTo>
                    <a:pt x="7602" y="8429"/>
                    <a:pt x="9644" y="12497"/>
                    <a:pt x="7762" y="17912"/>
                  </a:cubicBezTo>
                  <a:cubicBezTo>
                    <a:pt x="7057" y="19937"/>
                    <a:pt x="6049" y="21819"/>
                    <a:pt x="5041" y="23693"/>
                  </a:cubicBezTo>
                  <a:cubicBezTo>
                    <a:pt x="2936" y="27627"/>
                    <a:pt x="1776" y="31793"/>
                    <a:pt x="1794" y="35763"/>
                  </a:cubicBezTo>
                  <a:cubicBezTo>
                    <a:pt x="1785" y="38394"/>
                    <a:pt x="2044" y="40500"/>
                    <a:pt x="2597" y="42552"/>
                  </a:cubicBezTo>
                  <a:cubicBezTo>
                    <a:pt x="3319" y="45237"/>
                    <a:pt x="4479" y="47672"/>
                    <a:pt x="6585" y="49572"/>
                  </a:cubicBezTo>
                  <a:cubicBezTo>
                    <a:pt x="8344" y="51168"/>
                    <a:pt x="10439" y="51981"/>
                    <a:pt x="12574" y="51981"/>
                  </a:cubicBezTo>
                  <a:cubicBezTo>
                    <a:pt x="14153" y="51981"/>
                    <a:pt x="15753" y="51537"/>
                    <a:pt x="17254" y="50634"/>
                  </a:cubicBezTo>
                  <a:cubicBezTo>
                    <a:pt x="18994" y="49599"/>
                    <a:pt x="20305" y="48136"/>
                    <a:pt x="21331" y="46406"/>
                  </a:cubicBezTo>
                  <a:cubicBezTo>
                    <a:pt x="22259" y="44818"/>
                    <a:pt x="22785" y="43078"/>
                    <a:pt x="23312" y="41338"/>
                  </a:cubicBezTo>
                  <a:cubicBezTo>
                    <a:pt x="23802" y="39733"/>
                    <a:pt x="24302" y="38127"/>
                    <a:pt x="25212" y="36691"/>
                  </a:cubicBezTo>
                  <a:cubicBezTo>
                    <a:pt x="25337" y="36487"/>
                    <a:pt x="25451" y="36356"/>
                    <a:pt x="25625" y="36356"/>
                  </a:cubicBezTo>
                  <a:cubicBezTo>
                    <a:pt x="25710" y="36356"/>
                    <a:pt x="25811" y="36388"/>
                    <a:pt x="25934" y="36459"/>
                  </a:cubicBezTo>
                  <a:cubicBezTo>
                    <a:pt x="26514" y="36789"/>
                    <a:pt x="27157" y="36958"/>
                    <a:pt x="27826" y="37056"/>
                  </a:cubicBezTo>
                  <a:cubicBezTo>
                    <a:pt x="28011" y="37085"/>
                    <a:pt x="28192" y="37099"/>
                    <a:pt x="28366" y="37099"/>
                  </a:cubicBezTo>
                  <a:cubicBezTo>
                    <a:pt x="29604" y="37099"/>
                    <a:pt x="30528" y="36385"/>
                    <a:pt x="30903" y="35103"/>
                  </a:cubicBezTo>
                  <a:cubicBezTo>
                    <a:pt x="31180" y="34148"/>
                    <a:pt x="31126" y="33185"/>
                    <a:pt x="30930" y="32239"/>
                  </a:cubicBezTo>
                  <a:cubicBezTo>
                    <a:pt x="30056" y="28010"/>
                    <a:pt x="27915" y="24504"/>
                    <a:pt x="24712" y="21659"/>
                  </a:cubicBezTo>
                  <a:cubicBezTo>
                    <a:pt x="23463" y="20552"/>
                    <a:pt x="22045" y="19723"/>
                    <a:pt x="20359" y="19464"/>
                  </a:cubicBezTo>
                  <a:cubicBezTo>
                    <a:pt x="20147" y="19431"/>
                    <a:pt x="19941" y="19415"/>
                    <a:pt x="19740" y="19415"/>
                  </a:cubicBezTo>
                  <a:cubicBezTo>
                    <a:pt x="18271" y="19415"/>
                    <a:pt x="17122" y="20284"/>
                    <a:pt x="16808" y="21712"/>
                  </a:cubicBezTo>
                  <a:cubicBezTo>
                    <a:pt x="16665" y="22363"/>
                    <a:pt x="16656" y="23033"/>
                    <a:pt x="16728" y="23702"/>
                  </a:cubicBezTo>
                  <a:cubicBezTo>
                    <a:pt x="16826" y="24540"/>
                    <a:pt x="17281" y="25352"/>
                    <a:pt x="17236" y="26146"/>
                  </a:cubicBezTo>
                  <a:cubicBezTo>
                    <a:pt x="17192" y="26931"/>
                    <a:pt x="16665" y="27689"/>
                    <a:pt x="16451" y="28510"/>
                  </a:cubicBezTo>
                  <a:cubicBezTo>
                    <a:pt x="15996" y="30241"/>
                    <a:pt x="15800" y="32016"/>
                    <a:pt x="15309" y="33738"/>
                  </a:cubicBezTo>
                  <a:cubicBezTo>
                    <a:pt x="15006" y="34799"/>
                    <a:pt x="14631" y="35843"/>
                    <a:pt x="13927" y="36717"/>
                  </a:cubicBezTo>
                  <a:cubicBezTo>
                    <a:pt x="13384" y="37385"/>
                    <a:pt x="12739" y="37725"/>
                    <a:pt x="12052" y="37725"/>
                  </a:cubicBezTo>
                  <a:cubicBezTo>
                    <a:pt x="11813" y="37725"/>
                    <a:pt x="11568" y="37684"/>
                    <a:pt x="11322" y="37600"/>
                  </a:cubicBezTo>
                  <a:cubicBezTo>
                    <a:pt x="10269" y="37244"/>
                    <a:pt x="9082" y="35638"/>
                    <a:pt x="9020" y="34541"/>
                  </a:cubicBezTo>
                  <a:cubicBezTo>
                    <a:pt x="9011" y="34380"/>
                    <a:pt x="9082" y="34362"/>
                    <a:pt x="9181" y="34326"/>
                  </a:cubicBezTo>
                  <a:cubicBezTo>
                    <a:pt x="10001" y="34005"/>
                    <a:pt x="10251" y="33318"/>
                    <a:pt x="10314" y="32524"/>
                  </a:cubicBezTo>
                  <a:cubicBezTo>
                    <a:pt x="10367" y="31784"/>
                    <a:pt x="10019" y="31115"/>
                    <a:pt x="9377" y="31017"/>
                  </a:cubicBezTo>
                  <a:cubicBezTo>
                    <a:pt x="8645" y="30901"/>
                    <a:pt x="8708" y="30517"/>
                    <a:pt x="8788" y="30027"/>
                  </a:cubicBezTo>
                  <a:cubicBezTo>
                    <a:pt x="8815" y="29884"/>
                    <a:pt x="8833" y="29741"/>
                    <a:pt x="8842" y="29607"/>
                  </a:cubicBezTo>
                  <a:cubicBezTo>
                    <a:pt x="8857" y="29418"/>
                    <a:pt x="8922" y="29354"/>
                    <a:pt x="9097" y="29354"/>
                  </a:cubicBezTo>
                  <a:cubicBezTo>
                    <a:pt x="9120" y="29354"/>
                    <a:pt x="9145" y="29355"/>
                    <a:pt x="9172" y="29357"/>
                  </a:cubicBezTo>
                  <a:cubicBezTo>
                    <a:pt x="9218" y="29361"/>
                    <a:pt x="9263" y="29362"/>
                    <a:pt x="9307" y="29362"/>
                  </a:cubicBezTo>
                  <a:cubicBezTo>
                    <a:pt x="9984" y="29362"/>
                    <a:pt x="10455" y="28981"/>
                    <a:pt x="10715" y="28269"/>
                  </a:cubicBezTo>
                  <a:cubicBezTo>
                    <a:pt x="11027" y="27431"/>
                    <a:pt x="10938" y="26494"/>
                    <a:pt x="10331" y="26226"/>
                  </a:cubicBezTo>
                  <a:cubicBezTo>
                    <a:pt x="9573" y="25887"/>
                    <a:pt x="9814" y="25459"/>
                    <a:pt x="9975" y="24968"/>
                  </a:cubicBezTo>
                  <a:cubicBezTo>
                    <a:pt x="10064" y="24701"/>
                    <a:pt x="10180" y="24442"/>
                    <a:pt x="10242" y="24174"/>
                  </a:cubicBezTo>
                  <a:cubicBezTo>
                    <a:pt x="10296" y="23912"/>
                    <a:pt x="10410" y="23830"/>
                    <a:pt x="10637" y="23830"/>
                  </a:cubicBezTo>
                  <a:cubicBezTo>
                    <a:pt x="10672" y="23830"/>
                    <a:pt x="10710" y="23832"/>
                    <a:pt x="10751" y="23835"/>
                  </a:cubicBezTo>
                  <a:cubicBezTo>
                    <a:pt x="10822" y="23843"/>
                    <a:pt x="10892" y="23847"/>
                    <a:pt x="10960" y="23847"/>
                  </a:cubicBezTo>
                  <a:cubicBezTo>
                    <a:pt x="11657" y="23847"/>
                    <a:pt x="12130" y="23431"/>
                    <a:pt x="12374" y="22667"/>
                  </a:cubicBezTo>
                  <a:cubicBezTo>
                    <a:pt x="12669" y="21748"/>
                    <a:pt x="12464" y="20972"/>
                    <a:pt x="11777" y="20579"/>
                  </a:cubicBezTo>
                  <a:cubicBezTo>
                    <a:pt x="11527" y="20428"/>
                    <a:pt x="11482" y="20312"/>
                    <a:pt x="11563" y="20044"/>
                  </a:cubicBezTo>
                  <a:cubicBezTo>
                    <a:pt x="11839" y="19161"/>
                    <a:pt x="12035" y="18251"/>
                    <a:pt x="12214" y="17341"/>
                  </a:cubicBezTo>
                  <a:cubicBezTo>
                    <a:pt x="13052" y="12996"/>
                    <a:pt x="12009" y="9223"/>
                    <a:pt x="8806" y="6100"/>
                  </a:cubicBezTo>
                  <a:cubicBezTo>
                    <a:pt x="7477" y="4807"/>
                    <a:pt x="5978" y="3745"/>
                    <a:pt x="4408" y="2791"/>
                  </a:cubicBezTo>
                  <a:cubicBezTo>
                    <a:pt x="4212" y="2675"/>
                    <a:pt x="4033" y="2603"/>
                    <a:pt x="4051" y="2291"/>
                  </a:cubicBezTo>
                  <a:cubicBezTo>
                    <a:pt x="4096" y="1185"/>
                    <a:pt x="3694" y="596"/>
                    <a:pt x="2659" y="150"/>
                  </a:cubicBezTo>
                  <a:cubicBezTo>
                    <a:pt x="2425" y="50"/>
                    <a:pt x="2202" y="0"/>
                    <a:pt x="1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a:off x="2224897" y="2265881"/>
              <a:ext cx="215266" cy="266224"/>
            </a:xfrm>
            <a:custGeom>
              <a:rect b="b" l="l" r="r" t="t"/>
              <a:pathLst>
                <a:path extrusionOk="0" h="10710" w="8660">
                  <a:moveTo>
                    <a:pt x="1640" y="0"/>
                  </a:moveTo>
                  <a:cubicBezTo>
                    <a:pt x="1599" y="0"/>
                    <a:pt x="1559" y="1"/>
                    <a:pt x="1517" y="3"/>
                  </a:cubicBezTo>
                  <a:cubicBezTo>
                    <a:pt x="786" y="30"/>
                    <a:pt x="349" y="387"/>
                    <a:pt x="161" y="1082"/>
                  </a:cubicBezTo>
                  <a:cubicBezTo>
                    <a:pt x="1" y="1671"/>
                    <a:pt x="72" y="2242"/>
                    <a:pt x="224" y="2795"/>
                  </a:cubicBezTo>
                  <a:cubicBezTo>
                    <a:pt x="1000" y="5534"/>
                    <a:pt x="2597" y="7720"/>
                    <a:pt x="4738" y="9540"/>
                  </a:cubicBezTo>
                  <a:cubicBezTo>
                    <a:pt x="5264" y="9986"/>
                    <a:pt x="5844" y="10342"/>
                    <a:pt x="6495" y="10565"/>
                  </a:cubicBezTo>
                  <a:cubicBezTo>
                    <a:pt x="6788" y="10662"/>
                    <a:pt x="7054" y="10709"/>
                    <a:pt x="7293" y="10709"/>
                  </a:cubicBezTo>
                  <a:cubicBezTo>
                    <a:pt x="8163" y="10709"/>
                    <a:pt x="8659" y="10077"/>
                    <a:pt x="8645" y="8853"/>
                  </a:cubicBezTo>
                  <a:cubicBezTo>
                    <a:pt x="8636" y="8728"/>
                    <a:pt x="8645" y="8460"/>
                    <a:pt x="8583" y="8201"/>
                  </a:cubicBezTo>
                  <a:cubicBezTo>
                    <a:pt x="7825" y="5159"/>
                    <a:pt x="6228" y="2652"/>
                    <a:pt x="3703" y="770"/>
                  </a:cubicBezTo>
                  <a:cubicBezTo>
                    <a:pt x="3093" y="321"/>
                    <a:pt x="2418" y="0"/>
                    <a:pt x="1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1" name="Google Shape;171;p7"/>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172" name="Google Shape;172;p7"/>
          <p:cNvSpPr txBox="1"/>
          <p:nvPr>
            <p:ph idx="1" type="body"/>
          </p:nvPr>
        </p:nvSpPr>
        <p:spPr>
          <a:xfrm>
            <a:off x="3260100" y="1812600"/>
            <a:ext cx="5170800" cy="2086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173" name="Google Shape;173;p7"/>
          <p:cNvSpPr txBox="1"/>
          <p:nvPr>
            <p:ph type="title"/>
          </p:nvPr>
        </p:nvSpPr>
        <p:spPr>
          <a:xfrm>
            <a:off x="3260100" y="1244100"/>
            <a:ext cx="5170800" cy="5682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174" name="Google Shape;174;p7"/>
          <p:cNvGrpSpPr/>
          <p:nvPr/>
        </p:nvGrpSpPr>
        <p:grpSpPr>
          <a:xfrm>
            <a:off x="7314432" y="151311"/>
            <a:ext cx="1747091" cy="525191"/>
            <a:chOff x="2688282" y="4604111"/>
            <a:chExt cx="1747091" cy="525191"/>
          </a:xfrm>
        </p:grpSpPr>
        <p:grpSp>
          <p:nvGrpSpPr>
            <p:cNvPr id="175" name="Google Shape;175;p7"/>
            <p:cNvGrpSpPr/>
            <p:nvPr/>
          </p:nvGrpSpPr>
          <p:grpSpPr>
            <a:xfrm rot="-735051">
              <a:off x="3396330" y="4645636"/>
              <a:ext cx="431582" cy="374461"/>
              <a:chOff x="3011993" y="1186659"/>
              <a:chExt cx="548373" cy="475794"/>
            </a:xfrm>
          </p:grpSpPr>
          <p:sp>
            <p:nvSpPr>
              <p:cNvPr id="176" name="Google Shape;176;p7"/>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7"/>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7"/>
            <p:cNvGrpSpPr/>
            <p:nvPr/>
          </p:nvGrpSpPr>
          <p:grpSpPr>
            <a:xfrm>
              <a:off x="2688282" y="4694061"/>
              <a:ext cx="406405" cy="435241"/>
              <a:chOff x="448257" y="629836"/>
              <a:chExt cx="406405" cy="435241"/>
            </a:xfrm>
          </p:grpSpPr>
          <p:sp>
            <p:nvSpPr>
              <p:cNvPr id="179" name="Google Shape;179;p7"/>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7"/>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7"/>
            <p:cNvGrpSpPr/>
            <p:nvPr/>
          </p:nvGrpSpPr>
          <p:grpSpPr>
            <a:xfrm>
              <a:off x="4129564" y="4617319"/>
              <a:ext cx="305809" cy="431096"/>
              <a:chOff x="1483514" y="1271781"/>
              <a:chExt cx="305809" cy="431096"/>
            </a:xfrm>
          </p:grpSpPr>
          <p:sp>
            <p:nvSpPr>
              <p:cNvPr id="182" name="Google Shape;182;p7"/>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4" name="Google Shape;184;p7"/>
          <p:cNvSpPr/>
          <p:nvPr/>
        </p:nvSpPr>
        <p:spPr>
          <a:xfrm rot="1427315">
            <a:off x="8399800" y="2998833"/>
            <a:ext cx="967005" cy="2487290"/>
          </a:xfrm>
          <a:custGeom>
            <a:rect b="b" l="l" r="r" t="t"/>
            <a:pathLst>
              <a:path extrusionOk="0" h="86211" w="33517">
                <a:moveTo>
                  <a:pt x="10337" y="548"/>
                </a:moveTo>
                <a:cubicBezTo>
                  <a:pt x="10442" y="548"/>
                  <a:pt x="10547" y="549"/>
                  <a:pt x="10652" y="550"/>
                </a:cubicBezTo>
                <a:cubicBezTo>
                  <a:pt x="11018" y="550"/>
                  <a:pt x="11384" y="550"/>
                  <a:pt x="11750" y="568"/>
                </a:cubicBezTo>
                <a:cubicBezTo>
                  <a:pt x="12249" y="577"/>
                  <a:pt x="12517" y="889"/>
                  <a:pt x="12410" y="1371"/>
                </a:cubicBezTo>
                <a:cubicBezTo>
                  <a:pt x="12142" y="2477"/>
                  <a:pt x="11964" y="3592"/>
                  <a:pt x="11874" y="4725"/>
                </a:cubicBezTo>
                <a:cubicBezTo>
                  <a:pt x="11767" y="6090"/>
                  <a:pt x="11750" y="7455"/>
                  <a:pt x="11803" y="8820"/>
                </a:cubicBezTo>
                <a:cubicBezTo>
                  <a:pt x="11848" y="9793"/>
                  <a:pt x="11910" y="10774"/>
                  <a:pt x="11946" y="11746"/>
                </a:cubicBezTo>
                <a:cubicBezTo>
                  <a:pt x="11964" y="12103"/>
                  <a:pt x="11758" y="12335"/>
                  <a:pt x="11402" y="12406"/>
                </a:cubicBezTo>
                <a:cubicBezTo>
                  <a:pt x="10465" y="12603"/>
                  <a:pt x="9510" y="12674"/>
                  <a:pt x="8583" y="12710"/>
                </a:cubicBezTo>
                <a:cubicBezTo>
                  <a:pt x="8487" y="12710"/>
                  <a:pt x="8404" y="12714"/>
                  <a:pt x="8325" y="12714"/>
                </a:cubicBezTo>
                <a:cubicBezTo>
                  <a:pt x="8285" y="12714"/>
                  <a:pt x="8247" y="12713"/>
                  <a:pt x="8208" y="12710"/>
                </a:cubicBezTo>
                <a:cubicBezTo>
                  <a:pt x="7815" y="12683"/>
                  <a:pt x="7610" y="12505"/>
                  <a:pt x="7566" y="12121"/>
                </a:cubicBezTo>
                <a:cubicBezTo>
                  <a:pt x="7387" y="10569"/>
                  <a:pt x="7155" y="9043"/>
                  <a:pt x="6763" y="7536"/>
                </a:cubicBezTo>
                <a:cubicBezTo>
                  <a:pt x="6308" y="5760"/>
                  <a:pt x="5656" y="4056"/>
                  <a:pt x="4773" y="2451"/>
                </a:cubicBezTo>
                <a:cubicBezTo>
                  <a:pt x="4452" y="1880"/>
                  <a:pt x="4577" y="1567"/>
                  <a:pt x="5193" y="1353"/>
                </a:cubicBezTo>
                <a:cubicBezTo>
                  <a:pt x="6859" y="764"/>
                  <a:pt x="8582" y="548"/>
                  <a:pt x="10337" y="548"/>
                </a:cubicBezTo>
                <a:close/>
                <a:moveTo>
                  <a:pt x="15434" y="13994"/>
                </a:moveTo>
                <a:cubicBezTo>
                  <a:pt x="15666" y="13994"/>
                  <a:pt x="15791" y="14048"/>
                  <a:pt x="15826" y="14324"/>
                </a:cubicBezTo>
                <a:cubicBezTo>
                  <a:pt x="15862" y="14663"/>
                  <a:pt x="15871" y="15011"/>
                  <a:pt x="15871" y="15359"/>
                </a:cubicBezTo>
                <a:cubicBezTo>
                  <a:pt x="15880" y="15511"/>
                  <a:pt x="15809" y="15582"/>
                  <a:pt x="15666" y="15618"/>
                </a:cubicBezTo>
                <a:cubicBezTo>
                  <a:pt x="14845" y="15787"/>
                  <a:pt x="14024" y="15886"/>
                  <a:pt x="13195" y="15912"/>
                </a:cubicBezTo>
                <a:cubicBezTo>
                  <a:pt x="13182" y="15913"/>
                  <a:pt x="13169" y="15913"/>
                  <a:pt x="13157" y="15913"/>
                </a:cubicBezTo>
                <a:cubicBezTo>
                  <a:pt x="12963" y="15913"/>
                  <a:pt x="12828" y="15844"/>
                  <a:pt x="12811" y="15609"/>
                </a:cubicBezTo>
                <a:cubicBezTo>
                  <a:pt x="12797" y="15473"/>
                  <a:pt x="12736" y="15400"/>
                  <a:pt x="12611" y="15400"/>
                </a:cubicBezTo>
                <a:cubicBezTo>
                  <a:pt x="12580" y="15400"/>
                  <a:pt x="12546" y="15404"/>
                  <a:pt x="12508" y="15413"/>
                </a:cubicBezTo>
                <a:cubicBezTo>
                  <a:pt x="12249" y="15457"/>
                  <a:pt x="11990" y="15475"/>
                  <a:pt x="11723" y="15484"/>
                </a:cubicBezTo>
                <a:cubicBezTo>
                  <a:pt x="11562" y="15502"/>
                  <a:pt x="11509" y="15564"/>
                  <a:pt x="11544" y="15725"/>
                </a:cubicBezTo>
                <a:cubicBezTo>
                  <a:pt x="11723" y="16662"/>
                  <a:pt x="11901" y="17598"/>
                  <a:pt x="12080" y="18535"/>
                </a:cubicBezTo>
                <a:cubicBezTo>
                  <a:pt x="12096" y="18643"/>
                  <a:pt x="12128" y="18697"/>
                  <a:pt x="12233" y="18697"/>
                </a:cubicBezTo>
                <a:cubicBezTo>
                  <a:pt x="12241" y="18697"/>
                  <a:pt x="12249" y="18696"/>
                  <a:pt x="12258" y="18696"/>
                </a:cubicBezTo>
                <a:cubicBezTo>
                  <a:pt x="12481" y="18669"/>
                  <a:pt x="12713" y="18651"/>
                  <a:pt x="12945" y="18615"/>
                </a:cubicBezTo>
                <a:cubicBezTo>
                  <a:pt x="13106" y="18598"/>
                  <a:pt x="13052" y="18464"/>
                  <a:pt x="13043" y="18366"/>
                </a:cubicBezTo>
                <a:cubicBezTo>
                  <a:pt x="12990" y="17875"/>
                  <a:pt x="12990" y="17884"/>
                  <a:pt x="13480" y="17804"/>
                </a:cubicBezTo>
                <a:cubicBezTo>
                  <a:pt x="14230" y="17670"/>
                  <a:pt x="14970" y="17572"/>
                  <a:pt x="15728" y="17554"/>
                </a:cubicBezTo>
                <a:cubicBezTo>
                  <a:pt x="15740" y="17553"/>
                  <a:pt x="15752" y="17553"/>
                  <a:pt x="15763" y="17553"/>
                </a:cubicBezTo>
                <a:cubicBezTo>
                  <a:pt x="16005" y="17553"/>
                  <a:pt x="16104" y="17646"/>
                  <a:pt x="16130" y="17911"/>
                </a:cubicBezTo>
                <a:cubicBezTo>
                  <a:pt x="16174" y="18214"/>
                  <a:pt x="16174" y="18517"/>
                  <a:pt x="16183" y="18821"/>
                </a:cubicBezTo>
                <a:cubicBezTo>
                  <a:pt x="16192" y="18999"/>
                  <a:pt x="16121" y="19079"/>
                  <a:pt x="15951" y="19115"/>
                </a:cubicBezTo>
                <a:cubicBezTo>
                  <a:pt x="15122" y="19285"/>
                  <a:pt x="14301" y="19409"/>
                  <a:pt x="13453" y="19409"/>
                </a:cubicBezTo>
                <a:cubicBezTo>
                  <a:pt x="13204" y="19409"/>
                  <a:pt x="13177" y="19240"/>
                  <a:pt x="13159" y="19088"/>
                </a:cubicBezTo>
                <a:cubicBezTo>
                  <a:pt x="13130" y="18850"/>
                  <a:pt x="13066" y="18740"/>
                  <a:pt x="12872" y="18740"/>
                </a:cubicBezTo>
                <a:cubicBezTo>
                  <a:pt x="12827" y="18740"/>
                  <a:pt x="12774" y="18746"/>
                  <a:pt x="12713" y="18758"/>
                </a:cubicBezTo>
                <a:cubicBezTo>
                  <a:pt x="12124" y="18856"/>
                  <a:pt x="12133" y="18830"/>
                  <a:pt x="12240" y="19409"/>
                </a:cubicBezTo>
                <a:cubicBezTo>
                  <a:pt x="12677" y="21747"/>
                  <a:pt x="13114" y="24084"/>
                  <a:pt x="13534" y="26421"/>
                </a:cubicBezTo>
                <a:cubicBezTo>
                  <a:pt x="13891" y="28384"/>
                  <a:pt x="14247" y="30347"/>
                  <a:pt x="14586" y="32318"/>
                </a:cubicBezTo>
                <a:cubicBezTo>
                  <a:pt x="14881" y="34076"/>
                  <a:pt x="15157" y="35833"/>
                  <a:pt x="15425" y="37590"/>
                </a:cubicBezTo>
                <a:cubicBezTo>
                  <a:pt x="15684" y="39250"/>
                  <a:pt x="15942" y="40909"/>
                  <a:pt x="16165" y="42568"/>
                </a:cubicBezTo>
                <a:cubicBezTo>
                  <a:pt x="16362" y="43987"/>
                  <a:pt x="16522" y="45414"/>
                  <a:pt x="16692" y="46841"/>
                </a:cubicBezTo>
                <a:cubicBezTo>
                  <a:pt x="16835" y="48153"/>
                  <a:pt x="16977" y="49473"/>
                  <a:pt x="17111" y="50785"/>
                </a:cubicBezTo>
                <a:cubicBezTo>
                  <a:pt x="17156" y="51213"/>
                  <a:pt x="17182" y="51641"/>
                  <a:pt x="17209" y="52069"/>
                </a:cubicBezTo>
                <a:cubicBezTo>
                  <a:pt x="17227" y="52408"/>
                  <a:pt x="17049" y="52667"/>
                  <a:pt x="16674" y="52801"/>
                </a:cubicBezTo>
                <a:cubicBezTo>
                  <a:pt x="16353" y="52926"/>
                  <a:pt x="16023" y="53015"/>
                  <a:pt x="15657" y="53131"/>
                </a:cubicBezTo>
                <a:cubicBezTo>
                  <a:pt x="14230" y="40356"/>
                  <a:pt x="12802" y="27608"/>
                  <a:pt x="11375" y="14860"/>
                </a:cubicBezTo>
                <a:lnTo>
                  <a:pt x="11375" y="14860"/>
                </a:lnTo>
                <a:cubicBezTo>
                  <a:pt x="11432" y="15267"/>
                  <a:pt x="11443" y="15354"/>
                  <a:pt x="11703" y="15354"/>
                </a:cubicBezTo>
                <a:cubicBezTo>
                  <a:pt x="11767" y="15354"/>
                  <a:pt x="11847" y="15349"/>
                  <a:pt x="11946" y="15341"/>
                </a:cubicBezTo>
                <a:cubicBezTo>
                  <a:pt x="12053" y="15341"/>
                  <a:pt x="12160" y="15333"/>
                  <a:pt x="12258" y="15315"/>
                </a:cubicBezTo>
                <a:cubicBezTo>
                  <a:pt x="12740" y="15234"/>
                  <a:pt x="12767" y="15225"/>
                  <a:pt x="12668" y="14735"/>
                </a:cubicBezTo>
                <a:cubicBezTo>
                  <a:pt x="12606" y="14405"/>
                  <a:pt x="12704" y="14298"/>
                  <a:pt x="13034" y="14244"/>
                </a:cubicBezTo>
                <a:cubicBezTo>
                  <a:pt x="13828" y="14119"/>
                  <a:pt x="14622" y="13994"/>
                  <a:pt x="15434" y="13994"/>
                </a:cubicBezTo>
                <a:close/>
                <a:moveTo>
                  <a:pt x="10486" y="13135"/>
                </a:moveTo>
                <a:cubicBezTo>
                  <a:pt x="10614" y="13135"/>
                  <a:pt x="10599" y="13261"/>
                  <a:pt x="10608" y="13343"/>
                </a:cubicBezTo>
                <a:cubicBezTo>
                  <a:pt x="10697" y="14164"/>
                  <a:pt x="10786" y="14994"/>
                  <a:pt x="10884" y="15814"/>
                </a:cubicBezTo>
                <a:cubicBezTo>
                  <a:pt x="11045" y="17242"/>
                  <a:pt x="11205" y="18669"/>
                  <a:pt x="11366" y="20096"/>
                </a:cubicBezTo>
                <a:cubicBezTo>
                  <a:pt x="11518" y="21497"/>
                  <a:pt x="11669" y="22898"/>
                  <a:pt x="11830" y="24289"/>
                </a:cubicBezTo>
                <a:cubicBezTo>
                  <a:pt x="11990" y="25708"/>
                  <a:pt x="12151" y="27126"/>
                  <a:pt x="12312" y="28545"/>
                </a:cubicBezTo>
                <a:cubicBezTo>
                  <a:pt x="12472" y="29945"/>
                  <a:pt x="12624" y="31346"/>
                  <a:pt x="12775" y="32737"/>
                </a:cubicBezTo>
                <a:cubicBezTo>
                  <a:pt x="12918" y="33968"/>
                  <a:pt x="13061" y="35200"/>
                  <a:pt x="13195" y="36431"/>
                </a:cubicBezTo>
                <a:cubicBezTo>
                  <a:pt x="13355" y="37831"/>
                  <a:pt x="13507" y="39223"/>
                  <a:pt x="13659" y="40624"/>
                </a:cubicBezTo>
                <a:cubicBezTo>
                  <a:pt x="13819" y="42033"/>
                  <a:pt x="13980" y="43443"/>
                  <a:pt x="14131" y="44843"/>
                </a:cubicBezTo>
                <a:cubicBezTo>
                  <a:pt x="14292" y="46253"/>
                  <a:pt x="14453" y="47662"/>
                  <a:pt x="14604" y="49072"/>
                </a:cubicBezTo>
                <a:cubicBezTo>
                  <a:pt x="14738" y="50285"/>
                  <a:pt x="14881" y="51489"/>
                  <a:pt x="15015" y="52703"/>
                </a:cubicBezTo>
                <a:cubicBezTo>
                  <a:pt x="15024" y="52801"/>
                  <a:pt x="15041" y="52908"/>
                  <a:pt x="15059" y="53015"/>
                </a:cubicBezTo>
                <a:cubicBezTo>
                  <a:pt x="15050" y="53122"/>
                  <a:pt x="15113" y="53265"/>
                  <a:pt x="14925" y="53274"/>
                </a:cubicBezTo>
                <a:cubicBezTo>
                  <a:pt x="14917" y="53274"/>
                  <a:pt x="14908" y="53275"/>
                  <a:pt x="14901" y="53275"/>
                </a:cubicBezTo>
                <a:cubicBezTo>
                  <a:pt x="14744" y="53275"/>
                  <a:pt x="14800" y="53109"/>
                  <a:pt x="14792" y="53024"/>
                </a:cubicBezTo>
                <a:cubicBezTo>
                  <a:pt x="14542" y="50883"/>
                  <a:pt x="14319" y="48733"/>
                  <a:pt x="14078" y="46583"/>
                </a:cubicBezTo>
                <a:cubicBezTo>
                  <a:pt x="13873" y="44799"/>
                  <a:pt x="13659" y="43014"/>
                  <a:pt x="13462" y="41230"/>
                </a:cubicBezTo>
                <a:cubicBezTo>
                  <a:pt x="13266" y="39464"/>
                  <a:pt x="13079" y="37689"/>
                  <a:pt x="12874" y="35913"/>
                </a:cubicBezTo>
                <a:cubicBezTo>
                  <a:pt x="12695" y="34316"/>
                  <a:pt x="12508" y="32720"/>
                  <a:pt x="12329" y="31132"/>
                </a:cubicBezTo>
                <a:cubicBezTo>
                  <a:pt x="12178" y="29731"/>
                  <a:pt x="12026" y="28330"/>
                  <a:pt x="11874" y="26930"/>
                </a:cubicBezTo>
                <a:cubicBezTo>
                  <a:pt x="11714" y="25529"/>
                  <a:pt x="11553" y="24120"/>
                  <a:pt x="11393" y="22710"/>
                </a:cubicBezTo>
                <a:cubicBezTo>
                  <a:pt x="11232" y="21327"/>
                  <a:pt x="11080" y="19936"/>
                  <a:pt x="10929" y="18553"/>
                </a:cubicBezTo>
                <a:cubicBezTo>
                  <a:pt x="10786" y="17322"/>
                  <a:pt x="10652" y="16091"/>
                  <a:pt x="10518" y="14860"/>
                </a:cubicBezTo>
                <a:cubicBezTo>
                  <a:pt x="10456" y="14360"/>
                  <a:pt x="10402" y="13852"/>
                  <a:pt x="10358" y="13352"/>
                </a:cubicBezTo>
                <a:cubicBezTo>
                  <a:pt x="10349" y="13272"/>
                  <a:pt x="10286" y="13156"/>
                  <a:pt x="10447" y="13138"/>
                </a:cubicBezTo>
                <a:cubicBezTo>
                  <a:pt x="10461" y="13136"/>
                  <a:pt x="10474" y="13135"/>
                  <a:pt x="10486" y="13135"/>
                </a:cubicBezTo>
                <a:close/>
                <a:moveTo>
                  <a:pt x="9644" y="13224"/>
                </a:moveTo>
                <a:cubicBezTo>
                  <a:pt x="9735" y="13224"/>
                  <a:pt x="9743" y="13290"/>
                  <a:pt x="9751" y="13370"/>
                </a:cubicBezTo>
                <a:cubicBezTo>
                  <a:pt x="9831" y="14093"/>
                  <a:pt x="9912" y="14815"/>
                  <a:pt x="9992" y="15529"/>
                </a:cubicBezTo>
                <a:cubicBezTo>
                  <a:pt x="10135" y="16760"/>
                  <a:pt x="10269" y="17991"/>
                  <a:pt x="10402" y="19222"/>
                </a:cubicBezTo>
                <a:cubicBezTo>
                  <a:pt x="10563" y="20623"/>
                  <a:pt x="10724" y="22023"/>
                  <a:pt x="10884" y="23415"/>
                </a:cubicBezTo>
                <a:cubicBezTo>
                  <a:pt x="11045" y="24851"/>
                  <a:pt x="11205" y="26296"/>
                  <a:pt x="11366" y="27733"/>
                </a:cubicBezTo>
                <a:cubicBezTo>
                  <a:pt x="11518" y="29133"/>
                  <a:pt x="11669" y="30525"/>
                  <a:pt x="11830" y="31926"/>
                </a:cubicBezTo>
                <a:cubicBezTo>
                  <a:pt x="11990" y="33344"/>
                  <a:pt x="12151" y="34762"/>
                  <a:pt x="12312" y="36181"/>
                </a:cubicBezTo>
                <a:cubicBezTo>
                  <a:pt x="12472" y="37581"/>
                  <a:pt x="12624" y="38973"/>
                  <a:pt x="12775" y="40374"/>
                </a:cubicBezTo>
                <a:cubicBezTo>
                  <a:pt x="12918" y="41605"/>
                  <a:pt x="13061" y="42836"/>
                  <a:pt x="13195" y="44067"/>
                </a:cubicBezTo>
                <a:cubicBezTo>
                  <a:pt x="13355" y="45459"/>
                  <a:pt x="13507" y="46859"/>
                  <a:pt x="13659" y="48260"/>
                </a:cubicBezTo>
                <a:cubicBezTo>
                  <a:pt x="13819" y="49669"/>
                  <a:pt x="13980" y="51070"/>
                  <a:pt x="14140" y="52480"/>
                </a:cubicBezTo>
                <a:cubicBezTo>
                  <a:pt x="14167" y="52729"/>
                  <a:pt x="14194" y="52979"/>
                  <a:pt x="14221" y="53220"/>
                </a:cubicBezTo>
                <a:cubicBezTo>
                  <a:pt x="14238" y="53345"/>
                  <a:pt x="14212" y="53416"/>
                  <a:pt x="14078" y="53416"/>
                </a:cubicBezTo>
                <a:cubicBezTo>
                  <a:pt x="14073" y="53417"/>
                  <a:pt x="14067" y="53417"/>
                  <a:pt x="14063" y="53417"/>
                </a:cubicBezTo>
                <a:cubicBezTo>
                  <a:pt x="13954" y="53417"/>
                  <a:pt x="13962" y="53324"/>
                  <a:pt x="13953" y="53247"/>
                </a:cubicBezTo>
                <a:cubicBezTo>
                  <a:pt x="13721" y="51132"/>
                  <a:pt x="13489" y="49009"/>
                  <a:pt x="13257" y="46895"/>
                </a:cubicBezTo>
                <a:cubicBezTo>
                  <a:pt x="13052" y="45111"/>
                  <a:pt x="12838" y="43327"/>
                  <a:pt x="12642" y="41542"/>
                </a:cubicBezTo>
                <a:cubicBezTo>
                  <a:pt x="12445" y="39776"/>
                  <a:pt x="12258" y="38001"/>
                  <a:pt x="12053" y="36225"/>
                </a:cubicBezTo>
                <a:cubicBezTo>
                  <a:pt x="11883" y="34629"/>
                  <a:pt x="11696" y="33032"/>
                  <a:pt x="11509" y="31435"/>
                </a:cubicBezTo>
                <a:cubicBezTo>
                  <a:pt x="11357" y="30043"/>
                  <a:pt x="11205" y="28643"/>
                  <a:pt x="11054" y="27242"/>
                </a:cubicBezTo>
                <a:cubicBezTo>
                  <a:pt x="10893" y="25841"/>
                  <a:pt x="10733" y="24432"/>
                  <a:pt x="10572" y="23022"/>
                </a:cubicBezTo>
                <a:cubicBezTo>
                  <a:pt x="10411" y="21613"/>
                  <a:pt x="10260" y="20203"/>
                  <a:pt x="10108" y="18803"/>
                </a:cubicBezTo>
                <a:cubicBezTo>
                  <a:pt x="9947" y="17393"/>
                  <a:pt x="9787" y="15984"/>
                  <a:pt x="9626" y="14574"/>
                </a:cubicBezTo>
                <a:cubicBezTo>
                  <a:pt x="9582" y="14182"/>
                  <a:pt x="9537" y="13780"/>
                  <a:pt x="9484" y="13388"/>
                </a:cubicBezTo>
                <a:cubicBezTo>
                  <a:pt x="9466" y="13272"/>
                  <a:pt x="9510" y="13245"/>
                  <a:pt x="9608" y="13227"/>
                </a:cubicBezTo>
                <a:cubicBezTo>
                  <a:pt x="9622" y="13225"/>
                  <a:pt x="9633" y="13224"/>
                  <a:pt x="9644" y="13224"/>
                </a:cubicBezTo>
                <a:close/>
                <a:moveTo>
                  <a:pt x="8761" y="13261"/>
                </a:moveTo>
                <a:cubicBezTo>
                  <a:pt x="8889" y="13261"/>
                  <a:pt x="8904" y="13352"/>
                  <a:pt x="8913" y="13450"/>
                </a:cubicBezTo>
                <a:cubicBezTo>
                  <a:pt x="9020" y="14440"/>
                  <a:pt x="9127" y="15431"/>
                  <a:pt x="9243" y="16421"/>
                </a:cubicBezTo>
                <a:cubicBezTo>
                  <a:pt x="9359" y="17465"/>
                  <a:pt x="9475" y="18508"/>
                  <a:pt x="9591" y="19552"/>
                </a:cubicBezTo>
                <a:cubicBezTo>
                  <a:pt x="9707" y="20578"/>
                  <a:pt x="9823" y="21595"/>
                  <a:pt x="9939" y="22621"/>
                </a:cubicBezTo>
                <a:cubicBezTo>
                  <a:pt x="10055" y="23674"/>
                  <a:pt x="10170" y="24726"/>
                  <a:pt x="10286" y="25779"/>
                </a:cubicBezTo>
                <a:cubicBezTo>
                  <a:pt x="10402" y="26787"/>
                  <a:pt x="10518" y="27795"/>
                  <a:pt x="10625" y="28812"/>
                </a:cubicBezTo>
                <a:cubicBezTo>
                  <a:pt x="10768" y="30052"/>
                  <a:pt x="10911" y="31292"/>
                  <a:pt x="11045" y="32532"/>
                </a:cubicBezTo>
                <a:cubicBezTo>
                  <a:pt x="11161" y="33540"/>
                  <a:pt x="11277" y="34548"/>
                  <a:pt x="11384" y="35565"/>
                </a:cubicBezTo>
                <a:cubicBezTo>
                  <a:pt x="11526" y="36805"/>
                  <a:pt x="11660" y="38045"/>
                  <a:pt x="11803" y="39285"/>
                </a:cubicBezTo>
                <a:cubicBezTo>
                  <a:pt x="11919" y="40293"/>
                  <a:pt x="12026" y="41310"/>
                  <a:pt x="12142" y="42319"/>
                </a:cubicBezTo>
                <a:cubicBezTo>
                  <a:pt x="12267" y="43380"/>
                  <a:pt x="12383" y="44442"/>
                  <a:pt x="12499" y="45503"/>
                </a:cubicBezTo>
                <a:cubicBezTo>
                  <a:pt x="12633" y="46717"/>
                  <a:pt x="12767" y="47930"/>
                  <a:pt x="12900" y="49134"/>
                </a:cubicBezTo>
                <a:cubicBezTo>
                  <a:pt x="13016" y="50178"/>
                  <a:pt x="13141" y="51222"/>
                  <a:pt x="13257" y="52265"/>
                </a:cubicBezTo>
                <a:cubicBezTo>
                  <a:pt x="13302" y="52631"/>
                  <a:pt x="13329" y="52997"/>
                  <a:pt x="13382" y="53354"/>
                </a:cubicBezTo>
                <a:cubicBezTo>
                  <a:pt x="13400" y="53479"/>
                  <a:pt x="13346" y="53497"/>
                  <a:pt x="13257" y="53505"/>
                </a:cubicBezTo>
                <a:cubicBezTo>
                  <a:pt x="12988" y="53544"/>
                  <a:pt x="12723" y="53562"/>
                  <a:pt x="12459" y="53562"/>
                </a:cubicBezTo>
                <a:cubicBezTo>
                  <a:pt x="12293" y="53562"/>
                  <a:pt x="12129" y="53555"/>
                  <a:pt x="11964" y="53541"/>
                </a:cubicBezTo>
                <a:cubicBezTo>
                  <a:pt x="11616" y="53505"/>
                  <a:pt x="11366" y="53220"/>
                  <a:pt x="11312" y="52863"/>
                </a:cubicBezTo>
                <a:cubicBezTo>
                  <a:pt x="11054" y="51132"/>
                  <a:pt x="10822" y="49393"/>
                  <a:pt x="10670" y="47644"/>
                </a:cubicBezTo>
                <a:cubicBezTo>
                  <a:pt x="10527" y="46065"/>
                  <a:pt x="10376" y="44495"/>
                  <a:pt x="10251" y="42907"/>
                </a:cubicBezTo>
                <a:cubicBezTo>
                  <a:pt x="10135" y="41525"/>
                  <a:pt x="10063" y="40142"/>
                  <a:pt x="9974" y="38759"/>
                </a:cubicBezTo>
                <a:cubicBezTo>
                  <a:pt x="9876" y="37127"/>
                  <a:pt x="9778" y="35485"/>
                  <a:pt x="9680" y="33853"/>
                </a:cubicBezTo>
                <a:cubicBezTo>
                  <a:pt x="9608" y="32541"/>
                  <a:pt x="9546" y="31230"/>
                  <a:pt x="9475" y="29909"/>
                </a:cubicBezTo>
                <a:cubicBezTo>
                  <a:pt x="9394" y="28357"/>
                  <a:pt x="9314" y="26805"/>
                  <a:pt x="9243" y="25253"/>
                </a:cubicBezTo>
                <a:cubicBezTo>
                  <a:pt x="9171" y="23897"/>
                  <a:pt x="9100" y="22541"/>
                  <a:pt x="9038" y="21194"/>
                </a:cubicBezTo>
                <a:cubicBezTo>
                  <a:pt x="9011" y="20623"/>
                  <a:pt x="8975" y="20052"/>
                  <a:pt x="8966" y="19490"/>
                </a:cubicBezTo>
                <a:cubicBezTo>
                  <a:pt x="8966" y="19291"/>
                  <a:pt x="8905" y="19201"/>
                  <a:pt x="8754" y="19201"/>
                </a:cubicBezTo>
                <a:cubicBezTo>
                  <a:pt x="8721" y="19201"/>
                  <a:pt x="8685" y="19205"/>
                  <a:pt x="8645" y="19213"/>
                </a:cubicBezTo>
                <a:cubicBezTo>
                  <a:pt x="8440" y="19240"/>
                  <a:pt x="8226" y="19258"/>
                  <a:pt x="8021" y="19276"/>
                </a:cubicBezTo>
                <a:cubicBezTo>
                  <a:pt x="7842" y="19293"/>
                  <a:pt x="7860" y="19409"/>
                  <a:pt x="7860" y="19525"/>
                </a:cubicBezTo>
                <a:cubicBezTo>
                  <a:pt x="7860" y="20016"/>
                  <a:pt x="7860" y="20007"/>
                  <a:pt x="7396" y="20105"/>
                </a:cubicBezTo>
                <a:cubicBezTo>
                  <a:pt x="6825" y="20221"/>
                  <a:pt x="6254" y="20293"/>
                  <a:pt x="5844" y="20302"/>
                </a:cubicBezTo>
                <a:cubicBezTo>
                  <a:pt x="5564" y="20316"/>
                  <a:pt x="5367" y="20332"/>
                  <a:pt x="5226" y="20332"/>
                </a:cubicBezTo>
                <a:cubicBezTo>
                  <a:pt x="4837" y="20332"/>
                  <a:pt x="4873" y="20205"/>
                  <a:pt x="4755" y="19543"/>
                </a:cubicBezTo>
                <a:cubicBezTo>
                  <a:pt x="4622" y="18812"/>
                  <a:pt x="4657" y="18803"/>
                  <a:pt x="5407" y="18687"/>
                </a:cubicBezTo>
                <a:cubicBezTo>
                  <a:pt x="6094" y="18580"/>
                  <a:pt x="6780" y="18499"/>
                  <a:pt x="7476" y="18491"/>
                </a:cubicBezTo>
                <a:cubicBezTo>
                  <a:pt x="7673" y="18491"/>
                  <a:pt x="7780" y="18517"/>
                  <a:pt x="7797" y="18749"/>
                </a:cubicBezTo>
                <a:cubicBezTo>
                  <a:pt x="7831" y="19073"/>
                  <a:pt x="7849" y="19157"/>
                  <a:pt x="8034" y="19157"/>
                </a:cubicBezTo>
                <a:cubicBezTo>
                  <a:pt x="8099" y="19157"/>
                  <a:pt x="8184" y="19147"/>
                  <a:pt x="8297" y="19133"/>
                </a:cubicBezTo>
                <a:cubicBezTo>
                  <a:pt x="8922" y="19070"/>
                  <a:pt x="8930" y="19061"/>
                  <a:pt x="8904" y="18455"/>
                </a:cubicBezTo>
                <a:cubicBezTo>
                  <a:pt x="8868" y="17652"/>
                  <a:pt x="8814" y="16858"/>
                  <a:pt x="8779" y="16064"/>
                </a:cubicBezTo>
                <a:cubicBezTo>
                  <a:pt x="8771" y="15925"/>
                  <a:pt x="8743" y="15853"/>
                  <a:pt x="8621" y="15853"/>
                </a:cubicBezTo>
                <a:cubicBezTo>
                  <a:pt x="8602" y="15853"/>
                  <a:pt x="8580" y="15855"/>
                  <a:pt x="8556" y="15859"/>
                </a:cubicBezTo>
                <a:cubicBezTo>
                  <a:pt x="8270" y="15895"/>
                  <a:pt x="7976" y="15912"/>
                  <a:pt x="7682" y="15939"/>
                </a:cubicBezTo>
                <a:cubicBezTo>
                  <a:pt x="7485" y="15948"/>
                  <a:pt x="7423" y="16055"/>
                  <a:pt x="7441" y="16225"/>
                </a:cubicBezTo>
                <a:cubicBezTo>
                  <a:pt x="7458" y="16448"/>
                  <a:pt x="7369" y="16528"/>
                  <a:pt x="7146" y="16581"/>
                </a:cubicBezTo>
                <a:cubicBezTo>
                  <a:pt x="6343" y="16760"/>
                  <a:pt x="5532" y="16822"/>
                  <a:pt x="4711" y="16840"/>
                </a:cubicBezTo>
                <a:cubicBezTo>
                  <a:pt x="4701" y="16841"/>
                  <a:pt x="4691" y="16841"/>
                  <a:pt x="4681" y="16841"/>
                </a:cubicBezTo>
                <a:cubicBezTo>
                  <a:pt x="4495" y="16841"/>
                  <a:pt x="4397" y="16759"/>
                  <a:pt x="4363" y="16573"/>
                </a:cubicBezTo>
                <a:cubicBezTo>
                  <a:pt x="4292" y="16234"/>
                  <a:pt x="4229" y="15895"/>
                  <a:pt x="4220" y="15547"/>
                </a:cubicBezTo>
                <a:cubicBezTo>
                  <a:pt x="4211" y="15368"/>
                  <a:pt x="4274" y="15270"/>
                  <a:pt x="4443" y="15234"/>
                </a:cubicBezTo>
                <a:cubicBezTo>
                  <a:pt x="5317" y="15011"/>
                  <a:pt x="6210" y="14976"/>
                  <a:pt x="7093" y="14913"/>
                </a:cubicBezTo>
                <a:cubicBezTo>
                  <a:pt x="7102" y="14913"/>
                  <a:pt x="7110" y="14912"/>
                  <a:pt x="7119" y="14912"/>
                </a:cubicBezTo>
                <a:cubicBezTo>
                  <a:pt x="7248" y="14912"/>
                  <a:pt x="7343" y="14977"/>
                  <a:pt x="7351" y="15127"/>
                </a:cubicBezTo>
                <a:cubicBezTo>
                  <a:pt x="7351" y="15145"/>
                  <a:pt x="7351" y="15172"/>
                  <a:pt x="7360" y="15190"/>
                </a:cubicBezTo>
                <a:cubicBezTo>
                  <a:pt x="7450" y="15386"/>
                  <a:pt x="7307" y="15680"/>
                  <a:pt x="7494" y="15805"/>
                </a:cubicBezTo>
                <a:cubicBezTo>
                  <a:pt x="7545" y="15843"/>
                  <a:pt x="7604" y="15856"/>
                  <a:pt x="7666" y="15856"/>
                </a:cubicBezTo>
                <a:cubicBezTo>
                  <a:pt x="7812" y="15856"/>
                  <a:pt x="7981" y="15785"/>
                  <a:pt x="8136" y="15779"/>
                </a:cubicBezTo>
                <a:cubicBezTo>
                  <a:pt x="8725" y="15743"/>
                  <a:pt x="8734" y="15725"/>
                  <a:pt x="8716" y="15145"/>
                </a:cubicBezTo>
                <a:cubicBezTo>
                  <a:pt x="8699" y="14583"/>
                  <a:pt x="8663" y="14030"/>
                  <a:pt x="8636" y="13477"/>
                </a:cubicBezTo>
                <a:cubicBezTo>
                  <a:pt x="8636" y="13397"/>
                  <a:pt x="8565" y="13281"/>
                  <a:pt x="8725" y="13263"/>
                </a:cubicBezTo>
                <a:cubicBezTo>
                  <a:pt x="8738" y="13261"/>
                  <a:pt x="8750" y="13261"/>
                  <a:pt x="8761" y="13261"/>
                </a:cubicBezTo>
                <a:close/>
                <a:moveTo>
                  <a:pt x="15069" y="53824"/>
                </a:moveTo>
                <a:cubicBezTo>
                  <a:pt x="15238" y="53824"/>
                  <a:pt x="15185" y="53969"/>
                  <a:pt x="15202" y="54076"/>
                </a:cubicBezTo>
                <a:cubicBezTo>
                  <a:pt x="15487" y="56583"/>
                  <a:pt x="15764" y="59099"/>
                  <a:pt x="16049" y="61615"/>
                </a:cubicBezTo>
                <a:cubicBezTo>
                  <a:pt x="16067" y="61731"/>
                  <a:pt x="16121" y="61864"/>
                  <a:pt x="15916" y="61891"/>
                </a:cubicBezTo>
                <a:cubicBezTo>
                  <a:pt x="15905" y="61892"/>
                  <a:pt x="15894" y="61893"/>
                  <a:pt x="15884" y="61893"/>
                </a:cubicBezTo>
                <a:cubicBezTo>
                  <a:pt x="15705" y="61893"/>
                  <a:pt x="15736" y="61743"/>
                  <a:pt x="15719" y="61641"/>
                </a:cubicBezTo>
                <a:cubicBezTo>
                  <a:pt x="15568" y="60268"/>
                  <a:pt x="15416" y="58894"/>
                  <a:pt x="15255" y="57511"/>
                </a:cubicBezTo>
                <a:cubicBezTo>
                  <a:pt x="15131" y="56378"/>
                  <a:pt x="15006" y="55236"/>
                  <a:pt x="14881" y="54112"/>
                </a:cubicBezTo>
                <a:cubicBezTo>
                  <a:pt x="14881" y="53987"/>
                  <a:pt x="14809" y="53844"/>
                  <a:pt x="15024" y="53827"/>
                </a:cubicBezTo>
                <a:cubicBezTo>
                  <a:pt x="15040" y="53825"/>
                  <a:pt x="15055" y="53824"/>
                  <a:pt x="15069" y="53824"/>
                </a:cubicBezTo>
                <a:close/>
                <a:moveTo>
                  <a:pt x="14233" y="53956"/>
                </a:moveTo>
                <a:cubicBezTo>
                  <a:pt x="14346" y="53956"/>
                  <a:pt x="14348" y="54045"/>
                  <a:pt x="14363" y="54148"/>
                </a:cubicBezTo>
                <a:cubicBezTo>
                  <a:pt x="14640" y="56646"/>
                  <a:pt x="14916" y="59152"/>
                  <a:pt x="15193" y="61650"/>
                </a:cubicBezTo>
                <a:cubicBezTo>
                  <a:pt x="15202" y="61695"/>
                  <a:pt x="15202" y="61740"/>
                  <a:pt x="15211" y="61775"/>
                </a:cubicBezTo>
                <a:cubicBezTo>
                  <a:pt x="15220" y="61882"/>
                  <a:pt x="15220" y="61963"/>
                  <a:pt x="15077" y="61971"/>
                </a:cubicBezTo>
                <a:cubicBezTo>
                  <a:pt x="15067" y="61972"/>
                  <a:pt x="15057" y="61973"/>
                  <a:pt x="15048" y="61973"/>
                </a:cubicBezTo>
                <a:cubicBezTo>
                  <a:pt x="14944" y="61973"/>
                  <a:pt x="14897" y="61925"/>
                  <a:pt x="14881" y="61802"/>
                </a:cubicBezTo>
                <a:cubicBezTo>
                  <a:pt x="14720" y="60285"/>
                  <a:pt x="14542" y="58778"/>
                  <a:pt x="14372" y="57261"/>
                </a:cubicBezTo>
                <a:cubicBezTo>
                  <a:pt x="14265" y="56244"/>
                  <a:pt x="14149" y="55218"/>
                  <a:pt x="14033" y="54201"/>
                </a:cubicBezTo>
                <a:cubicBezTo>
                  <a:pt x="14015" y="54067"/>
                  <a:pt x="14015" y="53978"/>
                  <a:pt x="14185" y="53960"/>
                </a:cubicBezTo>
                <a:cubicBezTo>
                  <a:pt x="14203" y="53957"/>
                  <a:pt x="14219" y="53956"/>
                  <a:pt x="14233" y="53956"/>
                </a:cubicBezTo>
                <a:close/>
                <a:moveTo>
                  <a:pt x="20275" y="62047"/>
                </a:moveTo>
                <a:cubicBezTo>
                  <a:pt x="20563" y="62047"/>
                  <a:pt x="20667" y="62153"/>
                  <a:pt x="20715" y="62471"/>
                </a:cubicBezTo>
                <a:cubicBezTo>
                  <a:pt x="20760" y="62757"/>
                  <a:pt x="20778" y="63033"/>
                  <a:pt x="20822" y="63452"/>
                </a:cubicBezTo>
                <a:cubicBezTo>
                  <a:pt x="20849" y="63622"/>
                  <a:pt x="20671" y="63738"/>
                  <a:pt x="20412" y="63782"/>
                </a:cubicBezTo>
                <a:cubicBezTo>
                  <a:pt x="19306" y="63979"/>
                  <a:pt x="18199" y="64130"/>
                  <a:pt x="17093" y="64282"/>
                </a:cubicBezTo>
                <a:cubicBezTo>
                  <a:pt x="17072" y="64285"/>
                  <a:pt x="17053" y="64286"/>
                  <a:pt x="17036" y="64286"/>
                </a:cubicBezTo>
                <a:cubicBezTo>
                  <a:pt x="16877" y="64286"/>
                  <a:pt x="16868" y="64180"/>
                  <a:pt x="16852" y="64059"/>
                </a:cubicBezTo>
                <a:cubicBezTo>
                  <a:pt x="16799" y="63559"/>
                  <a:pt x="16763" y="63051"/>
                  <a:pt x="16692" y="62560"/>
                </a:cubicBezTo>
                <a:cubicBezTo>
                  <a:pt x="16665" y="62382"/>
                  <a:pt x="16710" y="62337"/>
                  <a:pt x="16870" y="62328"/>
                </a:cubicBezTo>
                <a:cubicBezTo>
                  <a:pt x="17477" y="62275"/>
                  <a:pt x="18083" y="62221"/>
                  <a:pt x="18690" y="62168"/>
                </a:cubicBezTo>
                <a:cubicBezTo>
                  <a:pt x="19181" y="62123"/>
                  <a:pt x="19671" y="62096"/>
                  <a:pt x="20162" y="62052"/>
                </a:cubicBezTo>
                <a:cubicBezTo>
                  <a:pt x="20202" y="62049"/>
                  <a:pt x="20240" y="62047"/>
                  <a:pt x="20275" y="62047"/>
                </a:cubicBezTo>
                <a:close/>
                <a:moveTo>
                  <a:pt x="15999" y="62408"/>
                </a:moveTo>
                <a:cubicBezTo>
                  <a:pt x="16146" y="62408"/>
                  <a:pt x="16131" y="62502"/>
                  <a:pt x="16148" y="62605"/>
                </a:cubicBezTo>
                <a:cubicBezTo>
                  <a:pt x="16201" y="63131"/>
                  <a:pt x="16264" y="63666"/>
                  <a:pt x="16335" y="64246"/>
                </a:cubicBezTo>
                <a:cubicBezTo>
                  <a:pt x="16353" y="64318"/>
                  <a:pt x="16299" y="64362"/>
                  <a:pt x="16183" y="64371"/>
                </a:cubicBezTo>
                <a:cubicBezTo>
                  <a:pt x="16169" y="64373"/>
                  <a:pt x="16155" y="64374"/>
                  <a:pt x="16143" y="64374"/>
                </a:cubicBezTo>
                <a:cubicBezTo>
                  <a:pt x="16039" y="64374"/>
                  <a:pt x="16031" y="64307"/>
                  <a:pt x="16023" y="64211"/>
                </a:cubicBezTo>
                <a:cubicBezTo>
                  <a:pt x="15969" y="63693"/>
                  <a:pt x="15898" y="63167"/>
                  <a:pt x="15844" y="62649"/>
                </a:cubicBezTo>
                <a:cubicBezTo>
                  <a:pt x="15835" y="62542"/>
                  <a:pt x="15782" y="62418"/>
                  <a:pt x="15978" y="62409"/>
                </a:cubicBezTo>
                <a:cubicBezTo>
                  <a:pt x="15985" y="62408"/>
                  <a:pt x="15992" y="62408"/>
                  <a:pt x="15999" y="62408"/>
                </a:cubicBezTo>
                <a:close/>
                <a:moveTo>
                  <a:pt x="15166" y="62489"/>
                </a:moveTo>
                <a:cubicBezTo>
                  <a:pt x="15380" y="62489"/>
                  <a:pt x="15291" y="62667"/>
                  <a:pt x="15309" y="62774"/>
                </a:cubicBezTo>
                <a:cubicBezTo>
                  <a:pt x="15371" y="63256"/>
                  <a:pt x="15425" y="63747"/>
                  <a:pt x="15479" y="64229"/>
                </a:cubicBezTo>
                <a:cubicBezTo>
                  <a:pt x="15487" y="64336"/>
                  <a:pt x="15541" y="64434"/>
                  <a:pt x="15371" y="64469"/>
                </a:cubicBezTo>
                <a:cubicBezTo>
                  <a:pt x="15348" y="64474"/>
                  <a:pt x="15328" y="64476"/>
                  <a:pt x="15310" y="64476"/>
                </a:cubicBezTo>
                <a:cubicBezTo>
                  <a:pt x="15186" y="64476"/>
                  <a:pt x="15191" y="64375"/>
                  <a:pt x="15175" y="64273"/>
                </a:cubicBezTo>
                <a:cubicBezTo>
                  <a:pt x="15122" y="63774"/>
                  <a:pt x="15059" y="63283"/>
                  <a:pt x="15015" y="62873"/>
                </a:cubicBezTo>
                <a:cubicBezTo>
                  <a:pt x="15006" y="62658"/>
                  <a:pt x="14934" y="62489"/>
                  <a:pt x="15166" y="62489"/>
                </a:cubicBezTo>
                <a:close/>
                <a:moveTo>
                  <a:pt x="14260" y="62598"/>
                </a:moveTo>
                <a:cubicBezTo>
                  <a:pt x="14396" y="62598"/>
                  <a:pt x="14455" y="62664"/>
                  <a:pt x="14470" y="62837"/>
                </a:cubicBezTo>
                <a:cubicBezTo>
                  <a:pt x="14506" y="63319"/>
                  <a:pt x="14569" y="63800"/>
                  <a:pt x="14631" y="64327"/>
                </a:cubicBezTo>
                <a:cubicBezTo>
                  <a:pt x="14685" y="64487"/>
                  <a:pt x="14595" y="64541"/>
                  <a:pt x="14381" y="64550"/>
                </a:cubicBezTo>
                <a:cubicBezTo>
                  <a:pt x="13382" y="64621"/>
                  <a:pt x="12374" y="64701"/>
                  <a:pt x="11366" y="64773"/>
                </a:cubicBezTo>
                <a:cubicBezTo>
                  <a:pt x="11336" y="64775"/>
                  <a:pt x="11307" y="64776"/>
                  <a:pt x="11280" y="64776"/>
                </a:cubicBezTo>
                <a:cubicBezTo>
                  <a:pt x="11011" y="64776"/>
                  <a:pt x="10890" y="64654"/>
                  <a:pt x="10857" y="64362"/>
                </a:cubicBezTo>
                <a:cubicBezTo>
                  <a:pt x="10822" y="64086"/>
                  <a:pt x="10804" y="63800"/>
                  <a:pt x="10768" y="63515"/>
                </a:cubicBezTo>
                <a:cubicBezTo>
                  <a:pt x="10741" y="63247"/>
                  <a:pt x="10857" y="63096"/>
                  <a:pt x="11116" y="63051"/>
                </a:cubicBezTo>
                <a:cubicBezTo>
                  <a:pt x="12133" y="62899"/>
                  <a:pt x="13159" y="62757"/>
                  <a:pt x="14176" y="62605"/>
                </a:cubicBezTo>
                <a:cubicBezTo>
                  <a:pt x="14207" y="62601"/>
                  <a:pt x="14234" y="62598"/>
                  <a:pt x="14260" y="62598"/>
                </a:cubicBezTo>
                <a:close/>
                <a:moveTo>
                  <a:pt x="16302" y="64903"/>
                </a:moveTo>
                <a:cubicBezTo>
                  <a:pt x="16440" y="64903"/>
                  <a:pt x="16434" y="65015"/>
                  <a:pt x="16442" y="65121"/>
                </a:cubicBezTo>
                <a:cubicBezTo>
                  <a:pt x="16656" y="66967"/>
                  <a:pt x="16861" y="68823"/>
                  <a:pt x="17066" y="70678"/>
                </a:cubicBezTo>
                <a:cubicBezTo>
                  <a:pt x="17075" y="70705"/>
                  <a:pt x="17075" y="70723"/>
                  <a:pt x="17075" y="70759"/>
                </a:cubicBezTo>
                <a:cubicBezTo>
                  <a:pt x="17102" y="70857"/>
                  <a:pt x="17058" y="70910"/>
                  <a:pt x="16933" y="70928"/>
                </a:cubicBezTo>
                <a:cubicBezTo>
                  <a:pt x="16925" y="70929"/>
                  <a:pt x="16918" y="70929"/>
                  <a:pt x="16910" y="70929"/>
                </a:cubicBezTo>
                <a:cubicBezTo>
                  <a:pt x="16778" y="70929"/>
                  <a:pt x="16754" y="70851"/>
                  <a:pt x="16745" y="70741"/>
                </a:cubicBezTo>
                <a:cubicBezTo>
                  <a:pt x="16674" y="70125"/>
                  <a:pt x="16603" y="69510"/>
                  <a:pt x="16531" y="68903"/>
                </a:cubicBezTo>
                <a:cubicBezTo>
                  <a:pt x="16388" y="67645"/>
                  <a:pt x="16255" y="66396"/>
                  <a:pt x="16112" y="65147"/>
                </a:cubicBezTo>
                <a:cubicBezTo>
                  <a:pt x="16103" y="65022"/>
                  <a:pt x="16076" y="64933"/>
                  <a:pt x="16255" y="64906"/>
                </a:cubicBezTo>
                <a:cubicBezTo>
                  <a:pt x="16272" y="64904"/>
                  <a:pt x="16288" y="64903"/>
                  <a:pt x="16302" y="64903"/>
                </a:cubicBezTo>
                <a:close/>
                <a:moveTo>
                  <a:pt x="15431" y="64994"/>
                </a:moveTo>
                <a:cubicBezTo>
                  <a:pt x="15534" y="64994"/>
                  <a:pt x="15578" y="65029"/>
                  <a:pt x="15586" y="65156"/>
                </a:cubicBezTo>
                <a:cubicBezTo>
                  <a:pt x="15648" y="65763"/>
                  <a:pt x="15728" y="66370"/>
                  <a:pt x="15791" y="66967"/>
                </a:cubicBezTo>
                <a:cubicBezTo>
                  <a:pt x="15933" y="68207"/>
                  <a:pt x="16067" y="69447"/>
                  <a:pt x="16210" y="70678"/>
                </a:cubicBezTo>
                <a:cubicBezTo>
                  <a:pt x="16201" y="70812"/>
                  <a:pt x="16290" y="70982"/>
                  <a:pt x="16058" y="70991"/>
                </a:cubicBezTo>
                <a:cubicBezTo>
                  <a:pt x="16053" y="70991"/>
                  <a:pt x="16047" y="70991"/>
                  <a:pt x="16042" y="70991"/>
                </a:cubicBezTo>
                <a:cubicBezTo>
                  <a:pt x="15838" y="70991"/>
                  <a:pt x="15898" y="70827"/>
                  <a:pt x="15889" y="70723"/>
                </a:cubicBezTo>
                <a:cubicBezTo>
                  <a:pt x="15684" y="68930"/>
                  <a:pt x="15479" y="67137"/>
                  <a:pt x="15282" y="65344"/>
                </a:cubicBezTo>
                <a:cubicBezTo>
                  <a:pt x="15273" y="65299"/>
                  <a:pt x="15264" y="65245"/>
                  <a:pt x="15264" y="65192"/>
                </a:cubicBezTo>
                <a:cubicBezTo>
                  <a:pt x="15255" y="65094"/>
                  <a:pt x="15247" y="65005"/>
                  <a:pt x="15389" y="64996"/>
                </a:cubicBezTo>
                <a:cubicBezTo>
                  <a:pt x="15404" y="64995"/>
                  <a:pt x="15418" y="64994"/>
                  <a:pt x="15431" y="64994"/>
                </a:cubicBezTo>
                <a:close/>
                <a:moveTo>
                  <a:pt x="16398" y="36911"/>
                </a:moveTo>
                <a:cubicBezTo>
                  <a:pt x="18665" y="36911"/>
                  <a:pt x="20762" y="37488"/>
                  <a:pt x="22624" y="38830"/>
                </a:cubicBezTo>
                <a:cubicBezTo>
                  <a:pt x="24516" y="40186"/>
                  <a:pt x="25613" y="42033"/>
                  <a:pt x="25988" y="44326"/>
                </a:cubicBezTo>
                <a:cubicBezTo>
                  <a:pt x="26157" y="45370"/>
                  <a:pt x="26273" y="46413"/>
                  <a:pt x="26246" y="47466"/>
                </a:cubicBezTo>
                <a:cubicBezTo>
                  <a:pt x="26246" y="47707"/>
                  <a:pt x="26273" y="47957"/>
                  <a:pt x="26237" y="48189"/>
                </a:cubicBezTo>
                <a:cubicBezTo>
                  <a:pt x="26139" y="48804"/>
                  <a:pt x="26398" y="49295"/>
                  <a:pt x="26755" y="49750"/>
                </a:cubicBezTo>
                <a:cubicBezTo>
                  <a:pt x="26862" y="49884"/>
                  <a:pt x="26978" y="50008"/>
                  <a:pt x="27085" y="50133"/>
                </a:cubicBezTo>
                <a:cubicBezTo>
                  <a:pt x="27361" y="50463"/>
                  <a:pt x="27406" y="50829"/>
                  <a:pt x="27129" y="51132"/>
                </a:cubicBezTo>
                <a:cubicBezTo>
                  <a:pt x="25649" y="52765"/>
                  <a:pt x="25568" y="54701"/>
                  <a:pt x="25934" y="56708"/>
                </a:cubicBezTo>
                <a:cubicBezTo>
                  <a:pt x="26202" y="58135"/>
                  <a:pt x="26773" y="59438"/>
                  <a:pt x="27790" y="60508"/>
                </a:cubicBezTo>
                <a:cubicBezTo>
                  <a:pt x="28494" y="61249"/>
                  <a:pt x="29351" y="61695"/>
                  <a:pt x="30395" y="61757"/>
                </a:cubicBezTo>
                <a:cubicBezTo>
                  <a:pt x="30903" y="61793"/>
                  <a:pt x="31064" y="62007"/>
                  <a:pt x="30957" y="62507"/>
                </a:cubicBezTo>
                <a:cubicBezTo>
                  <a:pt x="30823" y="63167"/>
                  <a:pt x="30698" y="63827"/>
                  <a:pt x="30555" y="64487"/>
                </a:cubicBezTo>
                <a:cubicBezTo>
                  <a:pt x="30502" y="64719"/>
                  <a:pt x="30519" y="64924"/>
                  <a:pt x="30626" y="65147"/>
                </a:cubicBezTo>
                <a:cubicBezTo>
                  <a:pt x="31492" y="66949"/>
                  <a:pt x="32188" y="68814"/>
                  <a:pt x="32518" y="70803"/>
                </a:cubicBezTo>
                <a:cubicBezTo>
                  <a:pt x="32919" y="73158"/>
                  <a:pt x="32785" y="75451"/>
                  <a:pt x="31590" y="77592"/>
                </a:cubicBezTo>
                <a:cubicBezTo>
                  <a:pt x="30591" y="79385"/>
                  <a:pt x="29065" y="80634"/>
                  <a:pt x="27281" y="81580"/>
                </a:cubicBezTo>
                <a:cubicBezTo>
                  <a:pt x="25568" y="82499"/>
                  <a:pt x="23739" y="83061"/>
                  <a:pt x="21857" y="83489"/>
                </a:cubicBezTo>
                <a:cubicBezTo>
                  <a:pt x="21809" y="83501"/>
                  <a:pt x="21768" y="83507"/>
                  <a:pt x="21734" y="83507"/>
                </a:cubicBezTo>
                <a:cubicBezTo>
                  <a:pt x="21590" y="83507"/>
                  <a:pt x="21552" y="83406"/>
                  <a:pt x="21509" y="83248"/>
                </a:cubicBezTo>
                <a:cubicBezTo>
                  <a:pt x="20947" y="81089"/>
                  <a:pt x="20358" y="78948"/>
                  <a:pt x="19547" y="76870"/>
                </a:cubicBezTo>
                <a:cubicBezTo>
                  <a:pt x="19341" y="76343"/>
                  <a:pt x="19109" y="75826"/>
                  <a:pt x="18869" y="75308"/>
                </a:cubicBezTo>
                <a:cubicBezTo>
                  <a:pt x="18779" y="75121"/>
                  <a:pt x="18806" y="75023"/>
                  <a:pt x="18967" y="74898"/>
                </a:cubicBezTo>
                <a:cubicBezTo>
                  <a:pt x="19805" y="74202"/>
                  <a:pt x="20430" y="73337"/>
                  <a:pt x="20920" y="72373"/>
                </a:cubicBezTo>
                <a:cubicBezTo>
                  <a:pt x="21304" y="71597"/>
                  <a:pt x="20929" y="70937"/>
                  <a:pt x="20064" y="70901"/>
                </a:cubicBezTo>
                <a:cubicBezTo>
                  <a:pt x="19332" y="70875"/>
                  <a:pt x="18592" y="70875"/>
                  <a:pt x="17860" y="70875"/>
                </a:cubicBezTo>
                <a:cubicBezTo>
                  <a:pt x="17673" y="70875"/>
                  <a:pt x="17602" y="70839"/>
                  <a:pt x="17584" y="70643"/>
                </a:cubicBezTo>
                <a:cubicBezTo>
                  <a:pt x="17388" y="68823"/>
                  <a:pt x="17182" y="67012"/>
                  <a:pt x="16968" y="65192"/>
                </a:cubicBezTo>
                <a:cubicBezTo>
                  <a:pt x="16942" y="64933"/>
                  <a:pt x="16959" y="64817"/>
                  <a:pt x="17281" y="64782"/>
                </a:cubicBezTo>
                <a:cubicBezTo>
                  <a:pt x="18378" y="64666"/>
                  <a:pt x="19466" y="64496"/>
                  <a:pt x="20555" y="64300"/>
                </a:cubicBezTo>
                <a:cubicBezTo>
                  <a:pt x="21108" y="64193"/>
                  <a:pt x="21402" y="63800"/>
                  <a:pt x="21340" y="63238"/>
                </a:cubicBezTo>
                <a:cubicBezTo>
                  <a:pt x="21304" y="62953"/>
                  <a:pt x="21277" y="62667"/>
                  <a:pt x="21250" y="62391"/>
                </a:cubicBezTo>
                <a:cubicBezTo>
                  <a:pt x="21191" y="61848"/>
                  <a:pt x="20857" y="61523"/>
                  <a:pt x="20334" y="61523"/>
                </a:cubicBezTo>
                <a:cubicBezTo>
                  <a:pt x="20307" y="61523"/>
                  <a:pt x="20279" y="61524"/>
                  <a:pt x="20251" y="61525"/>
                </a:cubicBezTo>
                <a:cubicBezTo>
                  <a:pt x="19136" y="61597"/>
                  <a:pt x="18012" y="61686"/>
                  <a:pt x="16888" y="61784"/>
                </a:cubicBezTo>
                <a:cubicBezTo>
                  <a:pt x="16857" y="61787"/>
                  <a:pt x="16829" y="61788"/>
                  <a:pt x="16804" y="61788"/>
                </a:cubicBezTo>
                <a:cubicBezTo>
                  <a:pt x="16646" y="61788"/>
                  <a:pt x="16590" y="61732"/>
                  <a:pt x="16567" y="61517"/>
                </a:cubicBezTo>
                <a:cubicBezTo>
                  <a:pt x="16290" y="58992"/>
                  <a:pt x="15996" y="56467"/>
                  <a:pt x="15710" y="53943"/>
                </a:cubicBezTo>
                <a:cubicBezTo>
                  <a:pt x="15684" y="53746"/>
                  <a:pt x="15728" y="53666"/>
                  <a:pt x="15933" y="53613"/>
                </a:cubicBezTo>
                <a:cubicBezTo>
                  <a:pt x="16255" y="53550"/>
                  <a:pt x="16585" y="53443"/>
                  <a:pt x="16897" y="53327"/>
                </a:cubicBezTo>
                <a:cubicBezTo>
                  <a:pt x="17530" y="53068"/>
                  <a:pt x="17834" y="52560"/>
                  <a:pt x="17771" y="51882"/>
                </a:cubicBezTo>
                <a:cubicBezTo>
                  <a:pt x="17379" y="47439"/>
                  <a:pt x="16835" y="43023"/>
                  <a:pt x="16157" y="38616"/>
                </a:cubicBezTo>
                <a:cubicBezTo>
                  <a:pt x="16085" y="38152"/>
                  <a:pt x="16023" y="37680"/>
                  <a:pt x="15942" y="37216"/>
                </a:cubicBezTo>
                <a:cubicBezTo>
                  <a:pt x="15907" y="36993"/>
                  <a:pt x="15960" y="36921"/>
                  <a:pt x="16192" y="36912"/>
                </a:cubicBezTo>
                <a:cubicBezTo>
                  <a:pt x="16261" y="36911"/>
                  <a:pt x="16329" y="36911"/>
                  <a:pt x="16398" y="36911"/>
                </a:cubicBezTo>
                <a:close/>
                <a:moveTo>
                  <a:pt x="9191" y="37753"/>
                </a:moveTo>
                <a:cubicBezTo>
                  <a:pt x="9333" y="37753"/>
                  <a:pt x="9363" y="37845"/>
                  <a:pt x="9377" y="38036"/>
                </a:cubicBezTo>
                <a:cubicBezTo>
                  <a:pt x="9457" y="39428"/>
                  <a:pt x="9546" y="40811"/>
                  <a:pt x="9644" y="42194"/>
                </a:cubicBezTo>
                <a:cubicBezTo>
                  <a:pt x="9814" y="44683"/>
                  <a:pt x="10028" y="47163"/>
                  <a:pt x="10313" y="49634"/>
                </a:cubicBezTo>
                <a:cubicBezTo>
                  <a:pt x="10447" y="50731"/>
                  <a:pt x="10581" y="51828"/>
                  <a:pt x="10768" y="52917"/>
                </a:cubicBezTo>
                <a:cubicBezTo>
                  <a:pt x="10893" y="53666"/>
                  <a:pt x="11402" y="54112"/>
                  <a:pt x="12178" y="54130"/>
                </a:cubicBezTo>
                <a:cubicBezTo>
                  <a:pt x="12535" y="54130"/>
                  <a:pt x="12891" y="54103"/>
                  <a:pt x="13248" y="54067"/>
                </a:cubicBezTo>
                <a:cubicBezTo>
                  <a:pt x="13268" y="54066"/>
                  <a:pt x="13287" y="54065"/>
                  <a:pt x="13305" y="54065"/>
                </a:cubicBezTo>
                <a:cubicBezTo>
                  <a:pt x="13449" y="54065"/>
                  <a:pt x="13500" y="54132"/>
                  <a:pt x="13516" y="54299"/>
                </a:cubicBezTo>
                <a:cubicBezTo>
                  <a:pt x="13650" y="55522"/>
                  <a:pt x="13792" y="56744"/>
                  <a:pt x="13926" y="57966"/>
                </a:cubicBezTo>
                <a:cubicBezTo>
                  <a:pt x="14069" y="59215"/>
                  <a:pt x="14203" y="60473"/>
                  <a:pt x="14363" y="61722"/>
                </a:cubicBezTo>
                <a:cubicBezTo>
                  <a:pt x="14390" y="61989"/>
                  <a:pt x="14319" y="62070"/>
                  <a:pt x="14069" y="62087"/>
                </a:cubicBezTo>
                <a:cubicBezTo>
                  <a:pt x="13043" y="62195"/>
                  <a:pt x="12026" y="62355"/>
                  <a:pt x="11009" y="62534"/>
                </a:cubicBezTo>
                <a:cubicBezTo>
                  <a:pt x="10465" y="62632"/>
                  <a:pt x="10162" y="63042"/>
                  <a:pt x="10224" y="63604"/>
                </a:cubicBezTo>
                <a:cubicBezTo>
                  <a:pt x="10260" y="63881"/>
                  <a:pt x="10295" y="64166"/>
                  <a:pt x="10331" y="64443"/>
                </a:cubicBezTo>
                <a:cubicBezTo>
                  <a:pt x="10390" y="64985"/>
                  <a:pt x="10716" y="65311"/>
                  <a:pt x="11246" y="65311"/>
                </a:cubicBezTo>
                <a:cubicBezTo>
                  <a:pt x="11274" y="65311"/>
                  <a:pt x="11302" y="65310"/>
                  <a:pt x="11330" y="65308"/>
                </a:cubicBezTo>
                <a:cubicBezTo>
                  <a:pt x="12347" y="65245"/>
                  <a:pt x="13364" y="65174"/>
                  <a:pt x="14381" y="65085"/>
                </a:cubicBezTo>
                <a:cubicBezTo>
                  <a:pt x="14430" y="65080"/>
                  <a:pt x="14474" y="65076"/>
                  <a:pt x="14512" y="65076"/>
                </a:cubicBezTo>
                <a:cubicBezTo>
                  <a:pt x="14670" y="65076"/>
                  <a:pt x="14743" y="65135"/>
                  <a:pt x="14765" y="65379"/>
                </a:cubicBezTo>
                <a:cubicBezTo>
                  <a:pt x="14952" y="67164"/>
                  <a:pt x="15148" y="68948"/>
                  <a:pt x="15371" y="70732"/>
                </a:cubicBezTo>
                <a:cubicBezTo>
                  <a:pt x="15407" y="71008"/>
                  <a:pt x="15318" y="71080"/>
                  <a:pt x="15077" y="71107"/>
                </a:cubicBezTo>
                <a:cubicBezTo>
                  <a:pt x="14470" y="71169"/>
                  <a:pt x="13873" y="71303"/>
                  <a:pt x="13284" y="71446"/>
                </a:cubicBezTo>
                <a:cubicBezTo>
                  <a:pt x="12472" y="71651"/>
                  <a:pt x="12213" y="72302"/>
                  <a:pt x="12668" y="73007"/>
                </a:cubicBezTo>
                <a:cubicBezTo>
                  <a:pt x="13150" y="73774"/>
                  <a:pt x="13659" y="74550"/>
                  <a:pt x="14470" y="74996"/>
                </a:cubicBezTo>
                <a:cubicBezTo>
                  <a:pt x="14890" y="75228"/>
                  <a:pt x="14925" y="75478"/>
                  <a:pt x="14872" y="75879"/>
                </a:cubicBezTo>
                <a:cubicBezTo>
                  <a:pt x="14533" y="78591"/>
                  <a:pt x="14328" y="81321"/>
                  <a:pt x="14194" y="84051"/>
                </a:cubicBezTo>
                <a:cubicBezTo>
                  <a:pt x="14185" y="84189"/>
                  <a:pt x="14219" y="84328"/>
                  <a:pt x="14001" y="84328"/>
                </a:cubicBezTo>
                <a:cubicBezTo>
                  <a:pt x="13994" y="84328"/>
                  <a:pt x="13987" y="84328"/>
                  <a:pt x="13980" y="84328"/>
                </a:cubicBezTo>
                <a:cubicBezTo>
                  <a:pt x="11616" y="84310"/>
                  <a:pt x="9296" y="84060"/>
                  <a:pt x="7093" y="83168"/>
                </a:cubicBezTo>
                <a:cubicBezTo>
                  <a:pt x="3712" y="81794"/>
                  <a:pt x="1785" y="79278"/>
                  <a:pt x="1241" y="75683"/>
                </a:cubicBezTo>
                <a:cubicBezTo>
                  <a:pt x="1125" y="74925"/>
                  <a:pt x="1089" y="74158"/>
                  <a:pt x="1071" y="73551"/>
                </a:cubicBezTo>
                <a:cubicBezTo>
                  <a:pt x="1089" y="71669"/>
                  <a:pt x="1330" y="69974"/>
                  <a:pt x="1713" y="68296"/>
                </a:cubicBezTo>
                <a:cubicBezTo>
                  <a:pt x="1758" y="68118"/>
                  <a:pt x="1740" y="67975"/>
                  <a:pt x="1660" y="67815"/>
                </a:cubicBezTo>
                <a:cubicBezTo>
                  <a:pt x="1357" y="67146"/>
                  <a:pt x="1053" y="66477"/>
                  <a:pt x="759" y="65808"/>
                </a:cubicBezTo>
                <a:cubicBezTo>
                  <a:pt x="607" y="65469"/>
                  <a:pt x="696" y="65174"/>
                  <a:pt x="1044" y="65076"/>
                </a:cubicBezTo>
                <a:cubicBezTo>
                  <a:pt x="2811" y="64585"/>
                  <a:pt x="3667" y="63274"/>
                  <a:pt x="4113" y="61624"/>
                </a:cubicBezTo>
                <a:cubicBezTo>
                  <a:pt x="4613" y="59759"/>
                  <a:pt x="4523" y="57904"/>
                  <a:pt x="3765" y="56101"/>
                </a:cubicBezTo>
                <a:cubicBezTo>
                  <a:pt x="3417" y="55272"/>
                  <a:pt x="2891" y="54576"/>
                  <a:pt x="2142" y="54059"/>
                </a:cubicBezTo>
                <a:cubicBezTo>
                  <a:pt x="1678" y="53737"/>
                  <a:pt x="1606" y="53372"/>
                  <a:pt x="1874" y="52881"/>
                </a:cubicBezTo>
                <a:cubicBezTo>
                  <a:pt x="1945" y="52756"/>
                  <a:pt x="2008" y="52622"/>
                  <a:pt x="2070" y="52488"/>
                </a:cubicBezTo>
                <a:cubicBezTo>
                  <a:pt x="2311" y="51971"/>
                  <a:pt x="2400" y="51463"/>
                  <a:pt x="2222" y="50856"/>
                </a:cubicBezTo>
                <a:cubicBezTo>
                  <a:pt x="1740" y="49232"/>
                  <a:pt x="1535" y="47546"/>
                  <a:pt x="1624" y="45842"/>
                </a:cubicBezTo>
                <a:cubicBezTo>
                  <a:pt x="1731" y="43710"/>
                  <a:pt x="2650" y="41944"/>
                  <a:pt x="4140" y="40463"/>
                </a:cubicBezTo>
                <a:cubicBezTo>
                  <a:pt x="5514" y="39107"/>
                  <a:pt x="7164" y="38242"/>
                  <a:pt x="9029" y="37778"/>
                </a:cubicBezTo>
                <a:cubicBezTo>
                  <a:pt x="9095" y="37761"/>
                  <a:pt x="9148" y="37753"/>
                  <a:pt x="9191" y="37753"/>
                </a:cubicBezTo>
                <a:close/>
                <a:moveTo>
                  <a:pt x="18440" y="71392"/>
                </a:moveTo>
                <a:cubicBezTo>
                  <a:pt x="18440" y="71410"/>
                  <a:pt x="18440" y="71428"/>
                  <a:pt x="18440" y="71446"/>
                </a:cubicBezTo>
                <a:cubicBezTo>
                  <a:pt x="18803" y="71446"/>
                  <a:pt x="19166" y="71442"/>
                  <a:pt x="19529" y="71442"/>
                </a:cubicBezTo>
                <a:cubicBezTo>
                  <a:pt x="19710" y="71442"/>
                  <a:pt x="19891" y="71443"/>
                  <a:pt x="20073" y="71446"/>
                </a:cubicBezTo>
                <a:cubicBezTo>
                  <a:pt x="20483" y="71455"/>
                  <a:pt x="20644" y="71713"/>
                  <a:pt x="20456" y="72079"/>
                </a:cubicBezTo>
                <a:cubicBezTo>
                  <a:pt x="19939" y="73123"/>
                  <a:pt x="19252" y="74033"/>
                  <a:pt x="18315" y="74720"/>
                </a:cubicBezTo>
                <a:cubicBezTo>
                  <a:pt x="18110" y="74871"/>
                  <a:pt x="18101" y="74978"/>
                  <a:pt x="18208" y="75201"/>
                </a:cubicBezTo>
                <a:cubicBezTo>
                  <a:pt x="19136" y="76994"/>
                  <a:pt x="19734" y="78904"/>
                  <a:pt x="20287" y="80830"/>
                </a:cubicBezTo>
                <a:cubicBezTo>
                  <a:pt x="20590" y="81883"/>
                  <a:pt x="20867" y="82936"/>
                  <a:pt x="21143" y="83989"/>
                </a:cubicBezTo>
                <a:cubicBezTo>
                  <a:pt x="21349" y="84756"/>
                  <a:pt x="20965" y="85255"/>
                  <a:pt x="20171" y="85309"/>
                </a:cubicBezTo>
                <a:cubicBezTo>
                  <a:pt x="18744" y="85416"/>
                  <a:pt x="17325" y="85541"/>
                  <a:pt x="15898" y="85675"/>
                </a:cubicBezTo>
                <a:cubicBezTo>
                  <a:pt x="15843" y="85680"/>
                  <a:pt x="15790" y="85682"/>
                  <a:pt x="15739" y="85682"/>
                </a:cubicBezTo>
                <a:cubicBezTo>
                  <a:pt x="15089" y="85682"/>
                  <a:pt x="14678" y="85271"/>
                  <a:pt x="14711" y="84577"/>
                </a:cubicBezTo>
                <a:cubicBezTo>
                  <a:pt x="14827" y="82160"/>
                  <a:pt x="14979" y="79751"/>
                  <a:pt x="15255" y="77351"/>
                </a:cubicBezTo>
                <a:cubicBezTo>
                  <a:pt x="15345" y="76593"/>
                  <a:pt x="15425" y="75844"/>
                  <a:pt x="15505" y="75094"/>
                </a:cubicBezTo>
                <a:cubicBezTo>
                  <a:pt x="15523" y="74969"/>
                  <a:pt x="15514" y="74871"/>
                  <a:pt x="15363" y="74827"/>
                </a:cubicBezTo>
                <a:cubicBezTo>
                  <a:pt x="14577" y="74613"/>
                  <a:pt x="14069" y="74033"/>
                  <a:pt x="13605" y="73417"/>
                </a:cubicBezTo>
                <a:cubicBezTo>
                  <a:pt x="13418" y="73176"/>
                  <a:pt x="13248" y="72918"/>
                  <a:pt x="13088" y="72659"/>
                </a:cubicBezTo>
                <a:cubicBezTo>
                  <a:pt x="12891" y="72338"/>
                  <a:pt x="12981" y="72097"/>
                  <a:pt x="13355" y="71999"/>
                </a:cubicBezTo>
                <a:cubicBezTo>
                  <a:pt x="14265" y="71740"/>
                  <a:pt x="15202" y="71597"/>
                  <a:pt x="16139" y="71517"/>
                </a:cubicBezTo>
                <a:cubicBezTo>
                  <a:pt x="16906" y="71455"/>
                  <a:pt x="17673" y="71428"/>
                  <a:pt x="18440" y="71392"/>
                </a:cubicBezTo>
                <a:close/>
                <a:moveTo>
                  <a:pt x="10363" y="1"/>
                </a:moveTo>
                <a:cubicBezTo>
                  <a:pt x="8536" y="1"/>
                  <a:pt x="6742" y="233"/>
                  <a:pt x="4996" y="854"/>
                </a:cubicBezTo>
                <a:cubicBezTo>
                  <a:pt x="4086" y="1175"/>
                  <a:pt x="3828" y="1871"/>
                  <a:pt x="4300" y="2718"/>
                </a:cubicBezTo>
                <a:cubicBezTo>
                  <a:pt x="4782" y="3592"/>
                  <a:pt x="5193" y="4494"/>
                  <a:pt x="5540" y="5430"/>
                </a:cubicBezTo>
                <a:cubicBezTo>
                  <a:pt x="6334" y="7571"/>
                  <a:pt x="6789" y="9793"/>
                  <a:pt x="6995" y="12059"/>
                </a:cubicBezTo>
                <a:cubicBezTo>
                  <a:pt x="7048" y="12638"/>
                  <a:pt x="7316" y="13058"/>
                  <a:pt x="7896" y="13209"/>
                </a:cubicBezTo>
                <a:cubicBezTo>
                  <a:pt x="8047" y="13245"/>
                  <a:pt x="8065" y="13325"/>
                  <a:pt x="8065" y="13450"/>
                </a:cubicBezTo>
                <a:cubicBezTo>
                  <a:pt x="8092" y="13950"/>
                  <a:pt x="8128" y="14458"/>
                  <a:pt x="8145" y="14958"/>
                </a:cubicBezTo>
                <a:cubicBezTo>
                  <a:pt x="8154" y="15047"/>
                  <a:pt x="8235" y="15181"/>
                  <a:pt x="8056" y="15208"/>
                </a:cubicBezTo>
                <a:cubicBezTo>
                  <a:pt x="8039" y="15211"/>
                  <a:pt x="8023" y="15213"/>
                  <a:pt x="8010" y="15213"/>
                </a:cubicBezTo>
                <a:cubicBezTo>
                  <a:pt x="7886" y="15213"/>
                  <a:pt x="7921" y="15075"/>
                  <a:pt x="7905" y="15002"/>
                </a:cubicBezTo>
                <a:cubicBezTo>
                  <a:pt x="7797" y="14592"/>
                  <a:pt x="7574" y="14369"/>
                  <a:pt x="7191" y="14369"/>
                </a:cubicBezTo>
                <a:cubicBezTo>
                  <a:pt x="6201" y="14378"/>
                  <a:pt x="5219" y="14467"/>
                  <a:pt x="4256" y="14708"/>
                </a:cubicBezTo>
                <a:cubicBezTo>
                  <a:pt x="3837" y="14815"/>
                  <a:pt x="3649" y="15074"/>
                  <a:pt x="3649" y="15511"/>
                </a:cubicBezTo>
                <a:cubicBezTo>
                  <a:pt x="3658" y="15930"/>
                  <a:pt x="3738" y="16341"/>
                  <a:pt x="3837" y="16751"/>
                </a:cubicBezTo>
                <a:cubicBezTo>
                  <a:pt x="3944" y="17197"/>
                  <a:pt x="4202" y="17402"/>
                  <a:pt x="4675" y="17402"/>
                </a:cubicBezTo>
                <a:cubicBezTo>
                  <a:pt x="5478" y="17393"/>
                  <a:pt x="6290" y="17322"/>
                  <a:pt x="7084" y="17161"/>
                </a:cubicBezTo>
                <a:cubicBezTo>
                  <a:pt x="7476" y="17090"/>
                  <a:pt x="7851" y="17010"/>
                  <a:pt x="7985" y="16546"/>
                </a:cubicBezTo>
                <a:cubicBezTo>
                  <a:pt x="8012" y="16457"/>
                  <a:pt x="8083" y="16457"/>
                  <a:pt x="8154" y="16457"/>
                </a:cubicBezTo>
                <a:cubicBezTo>
                  <a:pt x="8252" y="16465"/>
                  <a:pt x="8244" y="16537"/>
                  <a:pt x="8244" y="16590"/>
                </a:cubicBezTo>
                <a:cubicBezTo>
                  <a:pt x="8270" y="17161"/>
                  <a:pt x="8297" y="17732"/>
                  <a:pt x="8324" y="18303"/>
                </a:cubicBezTo>
                <a:cubicBezTo>
                  <a:pt x="8141" y="18086"/>
                  <a:pt x="7942" y="17919"/>
                  <a:pt x="7676" y="17919"/>
                </a:cubicBezTo>
                <a:cubicBezTo>
                  <a:pt x="7669" y="17919"/>
                  <a:pt x="7662" y="17919"/>
                  <a:pt x="7655" y="17920"/>
                </a:cubicBezTo>
                <a:cubicBezTo>
                  <a:pt x="6647" y="17955"/>
                  <a:pt x="5639" y="18009"/>
                  <a:pt x="4657" y="18285"/>
                </a:cubicBezTo>
                <a:cubicBezTo>
                  <a:pt x="4327" y="18384"/>
                  <a:pt x="4158" y="18624"/>
                  <a:pt x="4149" y="18963"/>
                </a:cubicBezTo>
                <a:cubicBezTo>
                  <a:pt x="4140" y="19418"/>
                  <a:pt x="4220" y="19864"/>
                  <a:pt x="4336" y="20302"/>
                </a:cubicBezTo>
                <a:cubicBezTo>
                  <a:pt x="4443" y="20694"/>
                  <a:pt x="4684" y="20872"/>
                  <a:pt x="5094" y="20881"/>
                </a:cubicBezTo>
                <a:cubicBezTo>
                  <a:pt x="5150" y="20882"/>
                  <a:pt x="5206" y="20882"/>
                  <a:pt x="5261" y="20882"/>
                </a:cubicBezTo>
                <a:cubicBezTo>
                  <a:pt x="5882" y="20882"/>
                  <a:pt x="6496" y="20836"/>
                  <a:pt x="7102" y="20730"/>
                </a:cubicBezTo>
                <a:cubicBezTo>
                  <a:pt x="7574" y="20641"/>
                  <a:pt x="8110" y="20676"/>
                  <a:pt x="8422" y="20096"/>
                </a:cubicBezTo>
                <a:cubicBezTo>
                  <a:pt x="8440" y="20426"/>
                  <a:pt x="8449" y="20685"/>
                  <a:pt x="8467" y="20944"/>
                </a:cubicBezTo>
                <a:cubicBezTo>
                  <a:pt x="8627" y="24102"/>
                  <a:pt x="8788" y="27269"/>
                  <a:pt x="8948" y="30427"/>
                </a:cubicBezTo>
                <a:cubicBezTo>
                  <a:pt x="9064" y="32577"/>
                  <a:pt x="9180" y="34736"/>
                  <a:pt x="9305" y="36886"/>
                </a:cubicBezTo>
                <a:cubicBezTo>
                  <a:pt x="9314" y="37100"/>
                  <a:pt x="9287" y="37189"/>
                  <a:pt x="9055" y="37242"/>
                </a:cubicBezTo>
                <a:cubicBezTo>
                  <a:pt x="6870" y="37751"/>
                  <a:pt x="4970" y="38768"/>
                  <a:pt x="3444" y="40427"/>
                </a:cubicBezTo>
                <a:cubicBezTo>
                  <a:pt x="2043" y="41944"/>
                  <a:pt x="1214" y="43719"/>
                  <a:pt x="1098" y="45807"/>
                </a:cubicBezTo>
                <a:cubicBezTo>
                  <a:pt x="1009" y="47573"/>
                  <a:pt x="1232" y="49313"/>
                  <a:pt x="1713" y="51008"/>
                </a:cubicBezTo>
                <a:cubicBezTo>
                  <a:pt x="1847" y="51463"/>
                  <a:pt x="1794" y="51846"/>
                  <a:pt x="1615" y="52248"/>
                </a:cubicBezTo>
                <a:cubicBezTo>
                  <a:pt x="1553" y="52381"/>
                  <a:pt x="1481" y="52506"/>
                  <a:pt x="1410" y="52640"/>
                </a:cubicBezTo>
                <a:cubicBezTo>
                  <a:pt x="1018" y="53336"/>
                  <a:pt x="1151" y="54023"/>
                  <a:pt x="1803" y="54460"/>
                </a:cubicBezTo>
                <a:cubicBezTo>
                  <a:pt x="2534" y="54951"/>
                  <a:pt x="3016" y="55620"/>
                  <a:pt x="3328" y="56423"/>
                </a:cubicBezTo>
                <a:cubicBezTo>
                  <a:pt x="3988" y="58073"/>
                  <a:pt x="4069" y="59777"/>
                  <a:pt x="3605" y="61490"/>
                </a:cubicBezTo>
                <a:cubicBezTo>
                  <a:pt x="3194" y="62971"/>
                  <a:pt x="2445" y="64148"/>
                  <a:pt x="839" y="64594"/>
                </a:cubicBezTo>
                <a:cubicBezTo>
                  <a:pt x="215" y="64764"/>
                  <a:pt x="1" y="65406"/>
                  <a:pt x="268" y="66004"/>
                </a:cubicBezTo>
                <a:cubicBezTo>
                  <a:pt x="545" y="66619"/>
                  <a:pt x="812" y="67235"/>
                  <a:pt x="1098" y="67842"/>
                </a:cubicBezTo>
                <a:cubicBezTo>
                  <a:pt x="1187" y="68029"/>
                  <a:pt x="1196" y="68207"/>
                  <a:pt x="1151" y="68412"/>
                </a:cubicBezTo>
                <a:cubicBezTo>
                  <a:pt x="643" y="70750"/>
                  <a:pt x="366" y="73096"/>
                  <a:pt x="679" y="75487"/>
                </a:cubicBezTo>
                <a:cubicBezTo>
                  <a:pt x="902" y="77191"/>
                  <a:pt x="1419" y="78779"/>
                  <a:pt x="2409" y="80197"/>
                </a:cubicBezTo>
                <a:cubicBezTo>
                  <a:pt x="3801" y="82186"/>
                  <a:pt x="5746" y="83355"/>
                  <a:pt x="8012" y="84051"/>
                </a:cubicBezTo>
                <a:cubicBezTo>
                  <a:pt x="9930" y="84649"/>
                  <a:pt x="11901" y="84836"/>
                  <a:pt x="13899" y="84854"/>
                </a:cubicBezTo>
                <a:cubicBezTo>
                  <a:pt x="14096" y="84854"/>
                  <a:pt x="14176" y="84898"/>
                  <a:pt x="14230" y="85104"/>
                </a:cubicBezTo>
                <a:cubicBezTo>
                  <a:pt x="14372" y="85701"/>
                  <a:pt x="14774" y="86076"/>
                  <a:pt x="15371" y="86183"/>
                </a:cubicBezTo>
                <a:cubicBezTo>
                  <a:pt x="15485" y="86203"/>
                  <a:pt x="15601" y="86210"/>
                  <a:pt x="15717" y="86210"/>
                </a:cubicBezTo>
                <a:cubicBezTo>
                  <a:pt x="15864" y="86210"/>
                  <a:pt x="16012" y="86198"/>
                  <a:pt x="16157" y="86183"/>
                </a:cubicBezTo>
                <a:cubicBezTo>
                  <a:pt x="17548" y="86076"/>
                  <a:pt x="18940" y="85951"/>
                  <a:pt x="20340" y="85835"/>
                </a:cubicBezTo>
                <a:cubicBezTo>
                  <a:pt x="21188" y="85764"/>
                  <a:pt x="21777" y="85130"/>
                  <a:pt x="21750" y="84283"/>
                </a:cubicBezTo>
                <a:cubicBezTo>
                  <a:pt x="21741" y="84069"/>
                  <a:pt x="21812" y="84024"/>
                  <a:pt x="21991" y="83989"/>
                </a:cubicBezTo>
                <a:cubicBezTo>
                  <a:pt x="23543" y="83650"/>
                  <a:pt x="25060" y="83195"/>
                  <a:pt x="26514" y="82543"/>
                </a:cubicBezTo>
                <a:cubicBezTo>
                  <a:pt x="28325" y="81723"/>
                  <a:pt x="29957" y="80661"/>
                  <a:pt x="31215" y="79091"/>
                </a:cubicBezTo>
                <a:cubicBezTo>
                  <a:pt x="33124" y="76691"/>
                  <a:pt x="33517" y="73935"/>
                  <a:pt x="33080" y="70991"/>
                </a:cubicBezTo>
                <a:cubicBezTo>
                  <a:pt x="32768" y="68885"/>
                  <a:pt x="32045" y="66914"/>
                  <a:pt x="31135" y="64996"/>
                </a:cubicBezTo>
                <a:cubicBezTo>
                  <a:pt x="31073" y="64844"/>
                  <a:pt x="31037" y="64719"/>
                  <a:pt x="31081" y="64550"/>
                </a:cubicBezTo>
                <a:cubicBezTo>
                  <a:pt x="31224" y="63890"/>
                  <a:pt x="31313" y="63220"/>
                  <a:pt x="31492" y="62578"/>
                </a:cubicBezTo>
                <a:cubicBezTo>
                  <a:pt x="31670" y="61927"/>
                  <a:pt x="31251" y="61258"/>
                  <a:pt x="30475" y="61231"/>
                </a:cubicBezTo>
                <a:cubicBezTo>
                  <a:pt x="29351" y="61186"/>
                  <a:pt x="28521" y="60633"/>
                  <a:pt x="27861" y="59786"/>
                </a:cubicBezTo>
                <a:cubicBezTo>
                  <a:pt x="26862" y="58528"/>
                  <a:pt x="26398" y="57056"/>
                  <a:pt x="26309" y="55468"/>
                </a:cubicBezTo>
                <a:cubicBezTo>
                  <a:pt x="26219" y="53987"/>
                  <a:pt x="26460" y="52613"/>
                  <a:pt x="27531" y="51471"/>
                </a:cubicBezTo>
                <a:cubicBezTo>
                  <a:pt x="27986" y="50981"/>
                  <a:pt x="27914" y="50285"/>
                  <a:pt x="27468" y="49768"/>
                </a:cubicBezTo>
                <a:cubicBezTo>
                  <a:pt x="27326" y="49607"/>
                  <a:pt x="27183" y="49429"/>
                  <a:pt x="27049" y="49259"/>
                </a:cubicBezTo>
                <a:cubicBezTo>
                  <a:pt x="26817" y="48956"/>
                  <a:pt x="26728" y="48626"/>
                  <a:pt x="26755" y="48233"/>
                </a:cubicBezTo>
                <a:cubicBezTo>
                  <a:pt x="26853" y="46877"/>
                  <a:pt x="26719" y="45530"/>
                  <a:pt x="26496" y="44183"/>
                </a:cubicBezTo>
                <a:cubicBezTo>
                  <a:pt x="26023" y="41426"/>
                  <a:pt x="24569" y="39339"/>
                  <a:pt x="22178" y="37912"/>
                </a:cubicBezTo>
                <a:cubicBezTo>
                  <a:pt x="20437" y="36870"/>
                  <a:pt x="18548" y="36397"/>
                  <a:pt x="16548" y="36397"/>
                </a:cubicBezTo>
                <a:cubicBezTo>
                  <a:pt x="16406" y="36397"/>
                  <a:pt x="16264" y="36399"/>
                  <a:pt x="16121" y="36404"/>
                </a:cubicBezTo>
                <a:cubicBezTo>
                  <a:pt x="16100" y="36405"/>
                  <a:pt x="16081" y="36405"/>
                  <a:pt x="16062" y="36405"/>
                </a:cubicBezTo>
                <a:cubicBezTo>
                  <a:pt x="15893" y="36405"/>
                  <a:pt x="15796" y="36362"/>
                  <a:pt x="15764" y="36145"/>
                </a:cubicBezTo>
                <a:cubicBezTo>
                  <a:pt x="15568" y="34861"/>
                  <a:pt x="15354" y="33576"/>
                  <a:pt x="15140" y="32291"/>
                </a:cubicBezTo>
                <a:cubicBezTo>
                  <a:pt x="14533" y="28687"/>
                  <a:pt x="13882" y="25092"/>
                  <a:pt x="13204" y="21497"/>
                </a:cubicBezTo>
                <a:cubicBezTo>
                  <a:pt x="13097" y="20962"/>
                  <a:pt x="12998" y="20409"/>
                  <a:pt x="12900" y="19838"/>
                </a:cubicBezTo>
                <a:lnTo>
                  <a:pt x="12900" y="19838"/>
                </a:lnTo>
                <a:cubicBezTo>
                  <a:pt x="13114" y="19918"/>
                  <a:pt x="13293" y="19963"/>
                  <a:pt x="13489" y="19963"/>
                </a:cubicBezTo>
                <a:cubicBezTo>
                  <a:pt x="14372" y="19963"/>
                  <a:pt x="15247" y="19847"/>
                  <a:pt x="16112" y="19659"/>
                </a:cubicBezTo>
                <a:cubicBezTo>
                  <a:pt x="16522" y="19561"/>
                  <a:pt x="16727" y="19329"/>
                  <a:pt x="16745" y="18901"/>
                </a:cubicBezTo>
                <a:cubicBezTo>
                  <a:pt x="16763" y="18482"/>
                  <a:pt x="16736" y="18062"/>
                  <a:pt x="16647" y="17652"/>
                </a:cubicBezTo>
                <a:cubicBezTo>
                  <a:pt x="16567" y="17233"/>
                  <a:pt x="16335" y="17036"/>
                  <a:pt x="15916" y="17019"/>
                </a:cubicBezTo>
                <a:cubicBezTo>
                  <a:pt x="15814" y="17014"/>
                  <a:pt x="15713" y="17012"/>
                  <a:pt x="15612" y="17012"/>
                </a:cubicBezTo>
                <a:cubicBezTo>
                  <a:pt x="14850" y="17012"/>
                  <a:pt x="14095" y="17125"/>
                  <a:pt x="13346" y="17251"/>
                </a:cubicBezTo>
                <a:cubicBezTo>
                  <a:pt x="13016" y="17313"/>
                  <a:pt x="12704" y="17367"/>
                  <a:pt x="12499" y="17732"/>
                </a:cubicBezTo>
                <a:cubicBezTo>
                  <a:pt x="12392" y="17161"/>
                  <a:pt x="12285" y="16653"/>
                  <a:pt x="12187" y="16144"/>
                </a:cubicBezTo>
                <a:cubicBezTo>
                  <a:pt x="12178" y="16091"/>
                  <a:pt x="12151" y="16037"/>
                  <a:pt x="12222" y="16011"/>
                </a:cubicBezTo>
                <a:cubicBezTo>
                  <a:pt x="12239" y="16004"/>
                  <a:pt x="12254" y="16002"/>
                  <a:pt x="12267" y="16002"/>
                </a:cubicBezTo>
                <a:cubicBezTo>
                  <a:pt x="12314" y="16002"/>
                  <a:pt x="12346" y="16034"/>
                  <a:pt x="12374" y="16082"/>
                </a:cubicBezTo>
                <a:cubicBezTo>
                  <a:pt x="12543" y="16367"/>
                  <a:pt x="12802" y="16465"/>
                  <a:pt x="13123" y="16465"/>
                </a:cubicBezTo>
                <a:cubicBezTo>
                  <a:pt x="14042" y="16465"/>
                  <a:pt x="14943" y="16341"/>
                  <a:pt x="15835" y="16144"/>
                </a:cubicBezTo>
                <a:cubicBezTo>
                  <a:pt x="16219" y="16055"/>
                  <a:pt x="16424" y="15796"/>
                  <a:pt x="16442" y="15404"/>
                </a:cubicBezTo>
                <a:cubicBezTo>
                  <a:pt x="16469" y="14967"/>
                  <a:pt x="16442" y="14539"/>
                  <a:pt x="16353" y="14119"/>
                </a:cubicBezTo>
                <a:cubicBezTo>
                  <a:pt x="16246" y="13629"/>
                  <a:pt x="16023" y="13441"/>
                  <a:pt x="15514" y="13432"/>
                </a:cubicBezTo>
                <a:cubicBezTo>
                  <a:pt x="15460" y="13431"/>
                  <a:pt x="15407" y="13431"/>
                  <a:pt x="15353" y="13431"/>
                </a:cubicBezTo>
                <a:cubicBezTo>
                  <a:pt x="14516" y="13431"/>
                  <a:pt x="13686" y="13558"/>
                  <a:pt x="12856" y="13709"/>
                </a:cubicBezTo>
                <a:cubicBezTo>
                  <a:pt x="12276" y="13816"/>
                  <a:pt x="12124" y="14003"/>
                  <a:pt x="12097" y="14601"/>
                </a:cubicBezTo>
                <a:cubicBezTo>
                  <a:pt x="12097" y="14663"/>
                  <a:pt x="12133" y="14753"/>
                  <a:pt x="12017" y="14770"/>
                </a:cubicBezTo>
                <a:cubicBezTo>
                  <a:pt x="12012" y="14771"/>
                  <a:pt x="12007" y="14771"/>
                  <a:pt x="12003" y="14771"/>
                </a:cubicBezTo>
                <a:cubicBezTo>
                  <a:pt x="11911" y="14771"/>
                  <a:pt x="11918" y="14687"/>
                  <a:pt x="11901" y="14619"/>
                </a:cubicBezTo>
                <a:cubicBezTo>
                  <a:pt x="11803" y="14110"/>
                  <a:pt x="11714" y="13611"/>
                  <a:pt x="11607" y="13102"/>
                </a:cubicBezTo>
                <a:cubicBezTo>
                  <a:pt x="11580" y="12977"/>
                  <a:pt x="11625" y="12915"/>
                  <a:pt x="11741" y="12870"/>
                </a:cubicBezTo>
                <a:cubicBezTo>
                  <a:pt x="12276" y="12656"/>
                  <a:pt x="12508" y="12246"/>
                  <a:pt x="12481" y="11684"/>
                </a:cubicBezTo>
                <a:cubicBezTo>
                  <a:pt x="12454" y="11068"/>
                  <a:pt x="12410" y="10462"/>
                  <a:pt x="12392" y="9855"/>
                </a:cubicBezTo>
                <a:cubicBezTo>
                  <a:pt x="12276" y="7036"/>
                  <a:pt x="12249" y="4217"/>
                  <a:pt x="12945" y="1451"/>
                </a:cubicBezTo>
                <a:cubicBezTo>
                  <a:pt x="13106" y="809"/>
                  <a:pt x="12713" y="203"/>
                  <a:pt x="12080" y="69"/>
                </a:cubicBezTo>
                <a:cubicBezTo>
                  <a:pt x="11919" y="33"/>
                  <a:pt x="11750" y="42"/>
                  <a:pt x="11580" y="33"/>
                </a:cubicBezTo>
                <a:cubicBezTo>
                  <a:pt x="11173" y="12"/>
                  <a:pt x="10767" y="1"/>
                  <a:pt x="10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5" name="Shape 185"/>
        <p:cNvGrpSpPr/>
        <p:nvPr/>
      </p:nvGrpSpPr>
      <p:grpSpPr>
        <a:xfrm>
          <a:off x="0" y="0"/>
          <a:ext cx="0" cy="0"/>
          <a:chOff x="0" y="0"/>
          <a:chExt cx="0" cy="0"/>
        </a:xfrm>
      </p:grpSpPr>
      <p:pic>
        <p:nvPicPr>
          <p:cNvPr id="186" name="Google Shape;186;p8"/>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187" name="Google Shape;187;p8"/>
          <p:cNvSpPr txBox="1"/>
          <p:nvPr>
            <p:ph type="title"/>
          </p:nvPr>
        </p:nvSpPr>
        <p:spPr>
          <a:xfrm>
            <a:off x="2049800" y="2479450"/>
            <a:ext cx="5044500" cy="1947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88" name="Google Shape;188;p8"/>
          <p:cNvGrpSpPr/>
          <p:nvPr/>
        </p:nvGrpSpPr>
        <p:grpSpPr>
          <a:xfrm>
            <a:off x="-137432" y="4206617"/>
            <a:ext cx="1165729" cy="1009848"/>
            <a:chOff x="2881762" y="3928417"/>
            <a:chExt cx="891912" cy="772646"/>
          </a:xfrm>
        </p:grpSpPr>
        <p:sp>
          <p:nvSpPr>
            <p:cNvPr id="189" name="Google Shape;189;p8"/>
            <p:cNvSpPr/>
            <p:nvPr/>
          </p:nvSpPr>
          <p:spPr>
            <a:xfrm>
              <a:off x="2881762" y="3928417"/>
              <a:ext cx="891912" cy="772646"/>
            </a:xfrm>
            <a:custGeom>
              <a:rect b="b" l="l" r="r" t="t"/>
              <a:pathLst>
                <a:path extrusionOk="0" h="31083" w="35881">
                  <a:moveTo>
                    <a:pt x="12686" y="2098"/>
                  </a:moveTo>
                  <a:cubicBezTo>
                    <a:pt x="19225" y="4810"/>
                    <a:pt x="25434" y="8093"/>
                    <a:pt x="31616" y="11733"/>
                  </a:cubicBezTo>
                  <a:cubicBezTo>
                    <a:pt x="30885" y="12446"/>
                    <a:pt x="30269" y="13151"/>
                    <a:pt x="29538" y="13722"/>
                  </a:cubicBezTo>
                  <a:cubicBezTo>
                    <a:pt x="29109" y="14061"/>
                    <a:pt x="28503" y="14168"/>
                    <a:pt x="27994" y="14409"/>
                  </a:cubicBezTo>
                  <a:cubicBezTo>
                    <a:pt x="27661" y="14566"/>
                    <a:pt x="27342" y="14639"/>
                    <a:pt x="27024" y="14639"/>
                  </a:cubicBezTo>
                  <a:cubicBezTo>
                    <a:pt x="26637" y="14639"/>
                    <a:pt x="26251" y="14530"/>
                    <a:pt x="25844" y="14329"/>
                  </a:cubicBezTo>
                  <a:cubicBezTo>
                    <a:pt x="21741" y="12322"/>
                    <a:pt x="17619" y="10350"/>
                    <a:pt x="13507" y="8352"/>
                  </a:cubicBezTo>
                  <a:cubicBezTo>
                    <a:pt x="13319" y="8263"/>
                    <a:pt x="13132" y="8066"/>
                    <a:pt x="13060" y="7870"/>
                  </a:cubicBezTo>
                  <a:cubicBezTo>
                    <a:pt x="12668" y="6817"/>
                    <a:pt x="12311" y="5747"/>
                    <a:pt x="11963" y="4685"/>
                  </a:cubicBezTo>
                  <a:cubicBezTo>
                    <a:pt x="11910" y="4534"/>
                    <a:pt x="11892" y="4337"/>
                    <a:pt x="11945" y="4186"/>
                  </a:cubicBezTo>
                  <a:cubicBezTo>
                    <a:pt x="12168" y="3499"/>
                    <a:pt x="12418" y="2830"/>
                    <a:pt x="12686" y="2098"/>
                  </a:cubicBezTo>
                  <a:close/>
                  <a:moveTo>
                    <a:pt x="8389" y="485"/>
                  </a:moveTo>
                  <a:cubicBezTo>
                    <a:pt x="8462" y="485"/>
                    <a:pt x="8538" y="499"/>
                    <a:pt x="8618" y="528"/>
                  </a:cubicBezTo>
                  <a:cubicBezTo>
                    <a:pt x="9822" y="965"/>
                    <a:pt x="11018" y="1429"/>
                    <a:pt x="12222" y="1884"/>
                  </a:cubicBezTo>
                  <a:cubicBezTo>
                    <a:pt x="11963" y="2598"/>
                    <a:pt x="11696" y="3240"/>
                    <a:pt x="11508" y="3900"/>
                  </a:cubicBezTo>
                  <a:cubicBezTo>
                    <a:pt x="11419" y="4212"/>
                    <a:pt x="11410" y="4587"/>
                    <a:pt x="11499" y="4881"/>
                  </a:cubicBezTo>
                  <a:cubicBezTo>
                    <a:pt x="11820" y="5943"/>
                    <a:pt x="12195" y="6978"/>
                    <a:pt x="12561" y="8022"/>
                  </a:cubicBezTo>
                  <a:cubicBezTo>
                    <a:pt x="12677" y="8370"/>
                    <a:pt x="12900" y="8637"/>
                    <a:pt x="13248" y="8798"/>
                  </a:cubicBezTo>
                  <a:cubicBezTo>
                    <a:pt x="17557" y="10867"/>
                    <a:pt x="21866" y="12937"/>
                    <a:pt x="26165" y="15016"/>
                  </a:cubicBezTo>
                  <a:cubicBezTo>
                    <a:pt x="26424" y="15137"/>
                    <a:pt x="26679" y="15201"/>
                    <a:pt x="26938" y="15201"/>
                  </a:cubicBezTo>
                  <a:cubicBezTo>
                    <a:pt x="27136" y="15201"/>
                    <a:pt x="27335" y="15164"/>
                    <a:pt x="27539" y="15087"/>
                  </a:cubicBezTo>
                  <a:cubicBezTo>
                    <a:pt x="28208" y="14837"/>
                    <a:pt x="28886" y="14605"/>
                    <a:pt x="29538" y="14329"/>
                  </a:cubicBezTo>
                  <a:cubicBezTo>
                    <a:pt x="29814" y="14204"/>
                    <a:pt x="30046" y="13999"/>
                    <a:pt x="30278" y="13794"/>
                  </a:cubicBezTo>
                  <a:cubicBezTo>
                    <a:pt x="30590" y="13517"/>
                    <a:pt x="30885" y="13214"/>
                    <a:pt x="31170" y="12910"/>
                  </a:cubicBezTo>
                  <a:cubicBezTo>
                    <a:pt x="31447" y="12607"/>
                    <a:pt x="31705" y="12286"/>
                    <a:pt x="31991" y="11956"/>
                  </a:cubicBezTo>
                  <a:cubicBezTo>
                    <a:pt x="32660" y="12357"/>
                    <a:pt x="33338" y="12759"/>
                    <a:pt x="34007" y="13169"/>
                  </a:cubicBezTo>
                  <a:cubicBezTo>
                    <a:pt x="34284" y="13330"/>
                    <a:pt x="34551" y="13490"/>
                    <a:pt x="34819" y="13660"/>
                  </a:cubicBezTo>
                  <a:cubicBezTo>
                    <a:pt x="35176" y="13892"/>
                    <a:pt x="35292" y="14248"/>
                    <a:pt x="35078" y="14614"/>
                  </a:cubicBezTo>
                  <a:cubicBezTo>
                    <a:pt x="34382" y="15774"/>
                    <a:pt x="33668" y="16934"/>
                    <a:pt x="32963" y="18093"/>
                  </a:cubicBezTo>
                  <a:cubicBezTo>
                    <a:pt x="32919" y="18156"/>
                    <a:pt x="32865" y="18245"/>
                    <a:pt x="32803" y="18272"/>
                  </a:cubicBezTo>
                  <a:cubicBezTo>
                    <a:pt x="32214" y="18531"/>
                    <a:pt x="31625" y="18789"/>
                    <a:pt x="31027" y="18994"/>
                  </a:cubicBezTo>
                  <a:cubicBezTo>
                    <a:pt x="31000" y="19004"/>
                    <a:pt x="30971" y="19008"/>
                    <a:pt x="30941" y="19008"/>
                  </a:cubicBezTo>
                  <a:cubicBezTo>
                    <a:pt x="30801" y="19008"/>
                    <a:pt x="30631" y="18921"/>
                    <a:pt x="30492" y="18870"/>
                  </a:cubicBezTo>
                  <a:cubicBezTo>
                    <a:pt x="28280" y="17960"/>
                    <a:pt x="26228" y="16729"/>
                    <a:pt x="24140" y="15587"/>
                  </a:cubicBezTo>
                  <a:cubicBezTo>
                    <a:pt x="19680" y="13160"/>
                    <a:pt x="15050" y="11082"/>
                    <a:pt x="10411" y="9030"/>
                  </a:cubicBezTo>
                  <a:cubicBezTo>
                    <a:pt x="9207" y="8494"/>
                    <a:pt x="8091" y="7745"/>
                    <a:pt x="6958" y="7058"/>
                  </a:cubicBezTo>
                  <a:cubicBezTo>
                    <a:pt x="6762" y="6942"/>
                    <a:pt x="6673" y="6639"/>
                    <a:pt x="6512" y="6434"/>
                  </a:cubicBezTo>
                  <a:cubicBezTo>
                    <a:pt x="6022" y="5818"/>
                    <a:pt x="6040" y="5176"/>
                    <a:pt x="6280" y="4453"/>
                  </a:cubicBezTo>
                  <a:cubicBezTo>
                    <a:pt x="6691" y="3222"/>
                    <a:pt x="7181" y="2036"/>
                    <a:pt x="7806" y="894"/>
                  </a:cubicBezTo>
                  <a:cubicBezTo>
                    <a:pt x="7949" y="634"/>
                    <a:pt x="8150" y="485"/>
                    <a:pt x="8389" y="485"/>
                  </a:cubicBezTo>
                  <a:close/>
                  <a:moveTo>
                    <a:pt x="8749" y="9011"/>
                  </a:moveTo>
                  <a:cubicBezTo>
                    <a:pt x="8940" y="9011"/>
                    <a:pt x="9140" y="9055"/>
                    <a:pt x="9340" y="9146"/>
                  </a:cubicBezTo>
                  <a:cubicBezTo>
                    <a:pt x="11321" y="10011"/>
                    <a:pt x="13310" y="10867"/>
                    <a:pt x="15282" y="11768"/>
                  </a:cubicBezTo>
                  <a:cubicBezTo>
                    <a:pt x="19421" y="13651"/>
                    <a:pt x="23489" y="15685"/>
                    <a:pt x="27406" y="18013"/>
                  </a:cubicBezTo>
                  <a:cubicBezTo>
                    <a:pt x="27843" y="18281"/>
                    <a:pt x="28110" y="18629"/>
                    <a:pt x="28137" y="19235"/>
                  </a:cubicBezTo>
                  <a:cubicBezTo>
                    <a:pt x="28110" y="19333"/>
                    <a:pt x="28084" y="19512"/>
                    <a:pt x="28012" y="19672"/>
                  </a:cubicBezTo>
                  <a:cubicBezTo>
                    <a:pt x="26995" y="22242"/>
                    <a:pt x="25693" y="24659"/>
                    <a:pt x="24149" y="26961"/>
                  </a:cubicBezTo>
                  <a:cubicBezTo>
                    <a:pt x="23895" y="27349"/>
                    <a:pt x="23533" y="27556"/>
                    <a:pt x="23133" y="27556"/>
                  </a:cubicBezTo>
                  <a:cubicBezTo>
                    <a:pt x="22946" y="27556"/>
                    <a:pt x="22749" y="27510"/>
                    <a:pt x="22552" y="27416"/>
                  </a:cubicBezTo>
                  <a:cubicBezTo>
                    <a:pt x="16629" y="24588"/>
                    <a:pt x="10705" y="21787"/>
                    <a:pt x="5049" y="18450"/>
                  </a:cubicBezTo>
                  <a:cubicBezTo>
                    <a:pt x="4282" y="17995"/>
                    <a:pt x="4104" y="17522"/>
                    <a:pt x="4380" y="16684"/>
                  </a:cubicBezTo>
                  <a:cubicBezTo>
                    <a:pt x="5201" y="14177"/>
                    <a:pt x="6414" y="11858"/>
                    <a:pt x="7744" y="9601"/>
                  </a:cubicBezTo>
                  <a:cubicBezTo>
                    <a:pt x="7969" y="9216"/>
                    <a:pt x="8337" y="9011"/>
                    <a:pt x="8749" y="9011"/>
                  </a:cubicBezTo>
                  <a:close/>
                  <a:moveTo>
                    <a:pt x="6022" y="6541"/>
                  </a:moveTo>
                  <a:cubicBezTo>
                    <a:pt x="6423" y="7683"/>
                    <a:pt x="7529" y="7897"/>
                    <a:pt x="8323" y="8539"/>
                  </a:cubicBezTo>
                  <a:cubicBezTo>
                    <a:pt x="8234" y="8584"/>
                    <a:pt x="8145" y="8602"/>
                    <a:pt x="8083" y="8664"/>
                  </a:cubicBezTo>
                  <a:cubicBezTo>
                    <a:pt x="7824" y="8869"/>
                    <a:pt x="7503" y="9039"/>
                    <a:pt x="7342" y="9315"/>
                  </a:cubicBezTo>
                  <a:cubicBezTo>
                    <a:pt x="5959" y="11626"/>
                    <a:pt x="4719" y="14008"/>
                    <a:pt x="3881" y="16586"/>
                  </a:cubicBezTo>
                  <a:cubicBezTo>
                    <a:pt x="3560" y="17576"/>
                    <a:pt x="3836" y="18316"/>
                    <a:pt x="4728" y="18843"/>
                  </a:cubicBezTo>
                  <a:cubicBezTo>
                    <a:pt x="8966" y="21367"/>
                    <a:pt x="13382" y="23553"/>
                    <a:pt x="17815" y="25712"/>
                  </a:cubicBezTo>
                  <a:cubicBezTo>
                    <a:pt x="19278" y="26417"/>
                    <a:pt x="20750" y="27113"/>
                    <a:pt x="22222" y="27817"/>
                  </a:cubicBezTo>
                  <a:cubicBezTo>
                    <a:pt x="22552" y="27973"/>
                    <a:pt x="22865" y="28051"/>
                    <a:pt x="23158" y="28051"/>
                  </a:cubicBezTo>
                  <a:cubicBezTo>
                    <a:pt x="23735" y="28051"/>
                    <a:pt x="24234" y="27749"/>
                    <a:pt x="24631" y="27157"/>
                  </a:cubicBezTo>
                  <a:cubicBezTo>
                    <a:pt x="26121" y="24900"/>
                    <a:pt x="27397" y="22536"/>
                    <a:pt x="28414" y="20038"/>
                  </a:cubicBezTo>
                  <a:cubicBezTo>
                    <a:pt x="28610" y="19565"/>
                    <a:pt x="28708" y="19102"/>
                    <a:pt x="28530" y="18531"/>
                  </a:cubicBezTo>
                  <a:lnTo>
                    <a:pt x="28530" y="18531"/>
                  </a:lnTo>
                  <a:cubicBezTo>
                    <a:pt x="29092" y="18789"/>
                    <a:pt x="29573" y="19003"/>
                    <a:pt x="30064" y="19226"/>
                  </a:cubicBezTo>
                  <a:cubicBezTo>
                    <a:pt x="30233" y="19307"/>
                    <a:pt x="30403" y="19432"/>
                    <a:pt x="30581" y="19449"/>
                  </a:cubicBezTo>
                  <a:cubicBezTo>
                    <a:pt x="30635" y="19453"/>
                    <a:pt x="30689" y="19454"/>
                    <a:pt x="30743" y="19454"/>
                  </a:cubicBezTo>
                  <a:cubicBezTo>
                    <a:pt x="30984" y="19454"/>
                    <a:pt x="31224" y="19425"/>
                    <a:pt x="31465" y="19396"/>
                  </a:cubicBezTo>
                  <a:cubicBezTo>
                    <a:pt x="31589" y="19387"/>
                    <a:pt x="31697" y="19316"/>
                    <a:pt x="31884" y="19253"/>
                  </a:cubicBezTo>
                  <a:lnTo>
                    <a:pt x="31884" y="19253"/>
                  </a:lnTo>
                  <a:cubicBezTo>
                    <a:pt x="31554" y="19967"/>
                    <a:pt x="31259" y="20609"/>
                    <a:pt x="30947" y="21251"/>
                  </a:cubicBezTo>
                  <a:cubicBezTo>
                    <a:pt x="29440" y="24374"/>
                    <a:pt x="27682" y="27345"/>
                    <a:pt x="25461" y="30030"/>
                  </a:cubicBezTo>
                  <a:cubicBezTo>
                    <a:pt x="25170" y="30378"/>
                    <a:pt x="24872" y="30547"/>
                    <a:pt x="24527" y="30547"/>
                  </a:cubicBezTo>
                  <a:cubicBezTo>
                    <a:pt x="24332" y="30547"/>
                    <a:pt x="24122" y="30493"/>
                    <a:pt x="23891" y="30387"/>
                  </a:cubicBezTo>
                  <a:cubicBezTo>
                    <a:pt x="16281" y="26791"/>
                    <a:pt x="8769" y="22991"/>
                    <a:pt x="1383" y="18950"/>
                  </a:cubicBezTo>
                  <a:cubicBezTo>
                    <a:pt x="749" y="18602"/>
                    <a:pt x="562" y="18049"/>
                    <a:pt x="839" y="17371"/>
                  </a:cubicBezTo>
                  <a:cubicBezTo>
                    <a:pt x="2320" y="13722"/>
                    <a:pt x="4086" y="10216"/>
                    <a:pt x="5906" y="6728"/>
                  </a:cubicBezTo>
                  <a:cubicBezTo>
                    <a:pt x="5933" y="6683"/>
                    <a:pt x="5959" y="6648"/>
                    <a:pt x="6022" y="6541"/>
                  </a:cubicBezTo>
                  <a:close/>
                  <a:moveTo>
                    <a:pt x="8407" y="0"/>
                  </a:moveTo>
                  <a:cubicBezTo>
                    <a:pt x="7977" y="0"/>
                    <a:pt x="7614" y="212"/>
                    <a:pt x="7387" y="617"/>
                  </a:cubicBezTo>
                  <a:cubicBezTo>
                    <a:pt x="6619" y="2000"/>
                    <a:pt x="5995" y="3445"/>
                    <a:pt x="5629" y="4989"/>
                  </a:cubicBezTo>
                  <a:cubicBezTo>
                    <a:pt x="5585" y="5194"/>
                    <a:pt x="5522" y="5435"/>
                    <a:pt x="5594" y="5604"/>
                  </a:cubicBezTo>
                  <a:cubicBezTo>
                    <a:pt x="5727" y="5970"/>
                    <a:pt x="5594" y="6246"/>
                    <a:pt x="5433" y="6550"/>
                  </a:cubicBezTo>
                  <a:cubicBezTo>
                    <a:pt x="3613" y="10020"/>
                    <a:pt x="1856" y="13526"/>
                    <a:pt x="375" y="17166"/>
                  </a:cubicBezTo>
                  <a:cubicBezTo>
                    <a:pt x="0" y="18093"/>
                    <a:pt x="277" y="18914"/>
                    <a:pt x="1151" y="19387"/>
                  </a:cubicBezTo>
                  <a:cubicBezTo>
                    <a:pt x="8546" y="23437"/>
                    <a:pt x="16058" y="27246"/>
                    <a:pt x="23685" y="30833"/>
                  </a:cubicBezTo>
                  <a:cubicBezTo>
                    <a:pt x="23935" y="30949"/>
                    <a:pt x="24221" y="31002"/>
                    <a:pt x="24488" y="31082"/>
                  </a:cubicBezTo>
                  <a:cubicBezTo>
                    <a:pt x="25033" y="31056"/>
                    <a:pt x="25443" y="30833"/>
                    <a:pt x="25773" y="30440"/>
                  </a:cubicBezTo>
                  <a:cubicBezTo>
                    <a:pt x="25996" y="30172"/>
                    <a:pt x="26210" y="29905"/>
                    <a:pt x="26424" y="29628"/>
                  </a:cubicBezTo>
                  <a:cubicBezTo>
                    <a:pt x="28895" y="26479"/>
                    <a:pt x="30778" y="22991"/>
                    <a:pt x="32375" y="19342"/>
                  </a:cubicBezTo>
                  <a:cubicBezTo>
                    <a:pt x="32482" y="19102"/>
                    <a:pt x="32606" y="18923"/>
                    <a:pt x="32865" y="18807"/>
                  </a:cubicBezTo>
                  <a:cubicBezTo>
                    <a:pt x="33070" y="18718"/>
                    <a:pt x="33276" y="18531"/>
                    <a:pt x="33392" y="18334"/>
                  </a:cubicBezTo>
                  <a:cubicBezTo>
                    <a:pt x="34096" y="17228"/>
                    <a:pt x="34783" y="16104"/>
                    <a:pt x="35452" y="14971"/>
                  </a:cubicBezTo>
                  <a:cubicBezTo>
                    <a:pt x="35880" y="14257"/>
                    <a:pt x="35693" y="13606"/>
                    <a:pt x="34988" y="13169"/>
                  </a:cubicBezTo>
                  <a:cubicBezTo>
                    <a:pt x="33971" y="12554"/>
                    <a:pt x="32963" y="11929"/>
                    <a:pt x="31937" y="11322"/>
                  </a:cubicBezTo>
                  <a:cubicBezTo>
                    <a:pt x="27147" y="8494"/>
                    <a:pt x="22258" y="5845"/>
                    <a:pt x="17200" y="3508"/>
                  </a:cubicBezTo>
                  <a:cubicBezTo>
                    <a:pt x="14506" y="2268"/>
                    <a:pt x="11758" y="1135"/>
                    <a:pt x="8966" y="109"/>
                  </a:cubicBezTo>
                  <a:cubicBezTo>
                    <a:pt x="8771" y="36"/>
                    <a:pt x="8583" y="0"/>
                    <a:pt x="8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3053479" y="4224026"/>
              <a:ext cx="197294" cy="182578"/>
            </a:xfrm>
            <a:custGeom>
              <a:rect b="b" l="l" r="r" t="t"/>
              <a:pathLst>
                <a:path extrusionOk="0" h="7345" w="7937">
                  <a:moveTo>
                    <a:pt x="3942" y="495"/>
                  </a:moveTo>
                  <a:cubicBezTo>
                    <a:pt x="4089" y="495"/>
                    <a:pt x="4237" y="506"/>
                    <a:pt x="4386" y="528"/>
                  </a:cubicBezTo>
                  <a:cubicBezTo>
                    <a:pt x="5171" y="635"/>
                    <a:pt x="5858" y="965"/>
                    <a:pt x="6420" y="1509"/>
                  </a:cubicBezTo>
                  <a:cubicBezTo>
                    <a:pt x="7152" y="2214"/>
                    <a:pt x="7419" y="3070"/>
                    <a:pt x="7214" y="4069"/>
                  </a:cubicBezTo>
                  <a:cubicBezTo>
                    <a:pt x="6893" y="5639"/>
                    <a:pt x="5528" y="6835"/>
                    <a:pt x="4047" y="6835"/>
                  </a:cubicBezTo>
                  <a:cubicBezTo>
                    <a:pt x="4042" y="6835"/>
                    <a:pt x="4037" y="6835"/>
                    <a:pt x="4032" y="6835"/>
                  </a:cubicBezTo>
                  <a:cubicBezTo>
                    <a:pt x="2458" y="6835"/>
                    <a:pt x="826" y="5430"/>
                    <a:pt x="711" y="3953"/>
                  </a:cubicBezTo>
                  <a:cubicBezTo>
                    <a:pt x="554" y="2113"/>
                    <a:pt x="2137" y="495"/>
                    <a:pt x="3942" y="495"/>
                  </a:cubicBezTo>
                  <a:close/>
                  <a:moveTo>
                    <a:pt x="4019" y="0"/>
                  </a:moveTo>
                  <a:cubicBezTo>
                    <a:pt x="3797" y="0"/>
                    <a:pt x="3568" y="18"/>
                    <a:pt x="3333" y="55"/>
                  </a:cubicBezTo>
                  <a:cubicBezTo>
                    <a:pt x="1710" y="314"/>
                    <a:pt x="327" y="1786"/>
                    <a:pt x="193" y="3365"/>
                  </a:cubicBezTo>
                  <a:cubicBezTo>
                    <a:pt x="0" y="5700"/>
                    <a:pt x="2287" y="7345"/>
                    <a:pt x="3967" y="7345"/>
                  </a:cubicBezTo>
                  <a:cubicBezTo>
                    <a:pt x="3994" y="7345"/>
                    <a:pt x="4021" y="7344"/>
                    <a:pt x="4047" y="7343"/>
                  </a:cubicBezTo>
                  <a:cubicBezTo>
                    <a:pt x="5796" y="7334"/>
                    <a:pt x="7392" y="5934"/>
                    <a:pt x="7723" y="4105"/>
                  </a:cubicBezTo>
                  <a:cubicBezTo>
                    <a:pt x="7937" y="2927"/>
                    <a:pt x="7607" y="1919"/>
                    <a:pt x="6732" y="1108"/>
                  </a:cubicBezTo>
                  <a:cubicBezTo>
                    <a:pt x="5941" y="382"/>
                    <a:pt x="5042"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3351871" y="4379486"/>
              <a:ext cx="152600" cy="147504"/>
            </a:xfrm>
            <a:custGeom>
              <a:rect b="b" l="l" r="r" t="t"/>
              <a:pathLst>
                <a:path extrusionOk="0" h="5934" w="6139">
                  <a:moveTo>
                    <a:pt x="3073" y="509"/>
                  </a:moveTo>
                  <a:cubicBezTo>
                    <a:pt x="3084" y="509"/>
                    <a:pt x="3095" y="509"/>
                    <a:pt x="3105" y="509"/>
                  </a:cubicBezTo>
                  <a:cubicBezTo>
                    <a:pt x="4461" y="518"/>
                    <a:pt x="5639" y="1598"/>
                    <a:pt x="5630" y="2820"/>
                  </a:cubicBezTo>
                  <a:cubicBezTo>
                    <a:pt x="5621" y="4189"/>
                    <a:pt x="4425" y="5425"/>
                    <a:pt x="3110" y="5425"/>
                  </a:cubicBezTo>
                  <a:cubicBezTo>
                    <a:pt x="3106" y="5425"/>
                    <a:pt x="3101" y="5425"/>
                    <a:pt x="3096" y="5425"/>
                  </a:cubicBezTo>
                  <a:cubicBezTo>
                    <a:pt x="1767" y="5425"/>
                    <a:pt x="509" y="4212"/>
                    <a:pt x="509" y="2945"/>
                  </a:cubicBezTo>
                  <a:cubicBezTo>
                    <a:pt x="518" y="1644"/>
                    <a:pt x="1713" y="509"/>
                    <a:pt x="3073" y="509"/>
                  </a:cubicBezTo>
                  <a:close/>
                  <a:moveTo>
                    <a:pt x="3087" y="1"/>
                  </a:moveTo>
                  <a:cubicBezTo>
                    <a:pt x="1419" y="10"/>
                    <a:pt x="1" y="1375"/>
                    <a:pt x="10" y="2972"/>
                  </a:cubicBezTo>
                  <a:cubicBezTo>
                    <a:pt x="10" y="4506"/>
                    <a:pt x="1517" y="5933"/>
                    <a:pt x="3123" y="5933"/>
                  </a:cubicBezTo>
                  <a:cubicBezTo>
                    <a:pt x="4720" y="5925"/>
                    <a:pt x="6138" y="4444"/>
                    <a:pt x="6138" y="2793"/>
                  </a:cubicBezTo>
                  <a:cubicBezTo>
                    <a:pt x="6129" y="1295"/>
                    <a:pt x="4711" y="1"/>
                    <a:pt x="3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3207075" y="4009603"/>
              <a:ext cx="52574" cy="50809"/>
            </a:xfrm>
            <a:custGeom>
              <a:rect b="b" l="l" r="r" t="t"/>
              <a:pathLst>
                <a:path extrusionOk="0" h="2044" w="2115">
                  <a:moveTo>
                    <a:pt x="1070" y="500"/>
                  </a:moveTo>
                  <a:cubicBezTo>
                    <a:pt x="1357" y="500"/>
                    <a:pt x="1606" y="719"/>
                    <a:pt x="1615" y="973"/>
                  </a:cubicBezTo>
                  <a:cubicBezTo>
                    <a:pt x="1615" y="1276"/>
                    <a:pt x="1356" y="1544"/>
                    <a:pt x="1053" y="1544"/>
                  </a:cubicBezTo>
                  <a:cubicBezTo>
                    <a:pt x="767" y="1544"/>
                    <a:pt x="500" y="1276"/>
                    <a:pt x="509" y="1009"/>
                  </a:cubicBezTo>
                  <a:cubicBezTo>
                    <a:pt x="518" y="732"/>
                    <a:pt x="759" y="509"/>
                    <a:pt x="1053" y="500"/>
                  </a:cubicBezTo>
                  <a:cubicBezTo>
                    <a:pt x="1059" y="500"/>
                    <a:pt x="1064" y="500"/>
                    <a:pt x="1070" y="500"/>
                  </a:cubicBezTo>
                  <a:close/>
                  <a:moveTo>
                    <a:pt x="1079" y="1"/>
                  </a:moveTo>
                  <a:cubicBezTo>
                    <a:pt x="1073" y="1"/>
                    <a:pt x="1068" y="1"/>
                    <a:pt x="1062" y="1"/>
                  </a:cubicBezTo>
                  <a:cubicBezTo>
                    <a:pt x="473" y="1"/>
                    <a:pt x="0" y="456"/>
                    <a:pt x="0" y="1018"/>
                  </a:cubicBezTo>
                  <a:cubicBezTo>
                    <a:pt x="0" y="1566"/>
                    <a:pt x="491" y="2044"/>
                    <a:pt x="1046" y="2044"/>
                  </a:cubicBezTo>
                  <a:cubicBezTo>
                    <a:pt x="1052" y="2044"/>
                    <a:pt x="1057" y="2044"/>
                    <a:pt x="1062" y="2044"/>
                  </a:cubicBezTo>
                  <a:cubicBezTo>
                    <a:pt x="1642" y="2044"/>
                    <a:pt x="2115" y="1562"/>
                    <a:pt x="2115" y="973"/>
                  </a:cubicBezTo>
                  <a:cubicBezTo>
                    <a:pt x="2115" y="434"/>
                    <a:pt x="1651"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3585608" y="4200759"/>
              <a:ext cx="45713" cy="46384"/>
            </a:xfrm>
            <a:custGeom>
              <a:rect b="b" l="l" r="r" t="t"/>
              <a:pathLst>
                <a:path extrusionOk="0" h="1866" w="1839">
                  <a:moveTo>
                    <a:pt x="880" y="509"/>
                  </a:moveTo>
                  <a:cubicBezTo>
                    <a:pt x="884" y="509"/>
                    <a:pt x="888" y="509"/>
                    <a:pt x="893" y="509"/>
                  </a:cubicBezTo>
                  <a:cubicBezTo>
                    <a:pt x="1125" y="518"/>
                    <a:pt x="1339" y="741"/>
                    <a:pt x="1330" y="964"/>
                  </a:cubicBezTo>
                  <a:cubicBezTo>
                    <a:pt x="1312" y="1196"/>
                    <a:pt x="1196" y="1339"/>
                    <a:pt x="973" y="1357"/>
                  </a:cubicBezTo>
                  <a:cubicBezTo>
                    <a:pt x="714" y="1357"/>
                    <a:pt x="518" y="1178"/>
                    <a:pt x="509" y="955"/>
                  </a:cubicBezTo>
                  <a:cubicBezTo>
                    <a:pt x="500" y="719"/>
                    <a:pt x="671" y="509"/>
                    <a:pt x="880" y="509"/>
                  </a:cubicBezTo>
                  <a:close/>
                  <a:moveTo>
                    <a:pt x="881" y="1"/>
                  </a:moveTo>
                  <a:cubicBezTo>
                    <a:pt x="876" y="1"/>
                    <a:pt x="871" y="1"/>
                    <a:pt x="866" y="1"/>
                  </a:cubicBezTo>
                  <a:cubicBezTo>
                    <a:pt x="393" y="1"/>
                    <a:pt x="9" y="429"/>
                    <a:pt x="9" y="946"/>
                  </a:cubicBezTo>
                  <a:cubicBezTo>
                    <a:pt x="0" y="1464"/>
                    <a:pt x="420" y="1865"/>
                    <a:pt x="964" y="1865"/>
                  </a:cubicBezTo>
                  <a:cubicBezTo>
                    <a:pt x="1446" y="1865"/>
                    <a:pt x="1838" y="1464"/>
                    <a:pt x="1838" y="964"/>
                  </a:cubicBezTo>
                  <a:cubicBezTo>
                    <a:pt x="1838" y="452"/>
                    <a:pt x="1392"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3233225" y="4091658"/>
              <a:ext cx="44818" cy="43053"/>
            </a:xfrm>
            <a:custGeom>
              <a:rect b="b" l="l" r="r" t="t"/>
              <a:pathLst>
                <a:path extrusionOk="0" h="1732" w="1803">
                  <a:moveTo>
                    <a:pt x="884" y="500"/>
                  </a:moveTo>
                  <a:cubicBezTo>
                    <a:pt x="1098" y="536"/>
                    <a:pt x="1294" y="616"/>
                    <a:pt x="1286" y="857"/>
                  </a:cubicBezTo>
                  <a:cubicBezTo>
                    <a:pt x="1277" y="1080"/>
                    <a:pt x="1134" y="1223"/>
                    <a:pt x="902" y="1223"/>
                  </a:cubicBezTo>
                  <a:cubicBezTo>
                    <a:pt x="688" y="1223"/>
                    <a:pt x="527" y="1098"/>
                    <a:pt x="527" y="893"/>
                  </a:cubicBezTo>
                  <a:cubicBezTo>
                    <a:pt x="518" y="661"/>
                    <a:pt x="661" y="527"/>
                    <a:pt x="884" y="500"/>
                  </a:cubicBezTo>
                  <a:close/>
                  <a:moveTo>
                    <a:pt x="884" y="1"/>
                  </a:moveTo>
                  <a:cubicBezTo>
                    <a:pt x="411" y="1"/>
                    <a:pt x="1" y="420"/>
                    <a:pt x="10" y="884"/>
                  </a:cubicBezTo>
                  <a:cubicBezTo>
                    <a:pt x="19" y="1348"/>
                    <a:pt x="429" y="1731"/>
                    <a:pt x="893" y="1731"/>
                  </a:cubicBezTo>
                  <a:cubicBezTo>
                    <a:pt x="1393" y="1731"/>
                    <a:pt x="1803" y="1339"/>
                    <a:pt x="1803" y="839"/>
                  </a:cubicBezTo>
                  <a:cubicBezTo>
                    <a:pt x="1803" y="393"/>
                    <a:pt x="1384"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3511309" y="4236455"/>
              <a:ext cx="38852" cy="39275"/>
            </a:xfrm>
            <a:custGeom>
              <a:rect b="b" l="l" r="r" t="t"/>
              <a:pathLst>
                <a:path extrusionOk="0" h="1580" w="1563">
                  <a:moveTo>
                    <a:pt x="831" y="465"/>
                  </a:moveTo>
                  <a:cubicBezTo>
                    <a:pt x="902" y="590"/>
                    <a:pt x="1018" y="706"/>
                    <a:pt x="1027" y="822"/>
                  </a:cubicBezTo>
                  <a:cubicBezTo>
                    <a:pt x="1036" y="902"/>
                    <a:pt x="866" y="982"/>
                    <a:pt x="786" y="1063"/>
                  </a:cubicBezTo>
                  <a:cubicBezTo>
                    <a:pt x="697" y="973"/>
                    <a:pt x="554" y="884"/>
                    <a:pt x="536" y="768"/>
                  </a:cubicBezTo>
                  <a:cubicBezTo>
                    <a:pt x="518" y="688"/>
                    <a:pt x="643" y="572"/>
                    <a:pt x="706" y="474"/>
                  </a:cubicBezTo>
                  <a:cubicBezTo>
                    <a:pt x="750" y="474"/>
                    <a:pt x="795" y="465"/>
                    <a:pt x="831" y="465"/>
                  </a:cubicBezTo>
                  <a:close/>
                  <a:moveTo>
                    <a:pt x="757" y="1"/>
                  </a:moveTo>
                  <a:cubicBezTo>
                    <a:pt x="752" y="1"/>
                    <a:pt x="747" y="1"/>
                    <a:pt x="741" y="1"/>
                  </a:cubicBezTo>
                  <a:cubicBezTo>
                    <a:pt x="331" y="1"/>
                    <a:pt x="10" y="349"/>
                    <a:pt x="10" y="795"/>
                  </a:cubicBezTo>
                  <a:cubicBezTo>
                    <a:pt x="1" y="1232"/>
                    <a:pt x="367" y="1580"/>
                    <a:pt x="822" y="1580"/>
                  </a:cubicBezTo>
                  <a:cubicBezTo>
                    <a:pt x="1241" y="1571"/>
                    <a:pt x="1562" y="1232"/>
                    <a:pt x="1553" y="795"/>
                  </a:cubicBezTo>
                  <a:cubicBezTo>
                    <a:pt x="1544" y="354"/>
                    <a:pt x="1187" y="1"/>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3122136" y="4285251"/>
              <a:ext cx="60553" cy="58341"/>
            </a:xfrm>
            <a:custGeom>
              <a:rect b="b" l="l" r="r" t="t"/>
              <a:pathLst>
                <a:path extrusionOk="0" h="2347" w="2436">
                  <a:moveTo>
                    <a:pt x="1214" y="500"/>
                  </a:moveTo>
                  <a:cubicBezTo>
                    <a:pt x="1579" y="500"/>
                    <a:pt x="1918" y="795"/>
                    <a:pt x="1918" y="1125"/>
                  </a:cubicBezTo>
                  <a:cubicBezTo>
                    <a:pt x="1918" y="1490"/>
                    <a:pt x="1588" y="1838"/>
                    <a:pt x="1232" y="1838"/>
                  </a:cubicBezTo>
                  <a:cubicBezTo>
                    <a:pt x="1227" y="1838"/>
                    <a:pt x="1222" y="1838"/>
                    <a:pt x="1217" y="1838"/>
                  </a:cubicBezTo>
                  <a:cubicBezTo>
                    <a:pt x="848" y="1838"/>
                    <a:pt x="500" y="1495"/>
                    <a:pt x="500" y="1160"/>
                  </a:cubicBezTo>
                  <a:cubicBezTo>
                    <a:pt x="509" y="812"/>
                    <a:pt x="848" y="500"/>
                    <a:pt x="1214" y="500"/>
                  </a:cubicBezTo>
                  <a:close/>
                  <a:moveTo>
                    <a:pt x="1215" y="0"/>
                  </a:moveTo>
                  <a:cubicBezTo>
                    <a:pt x="553" y="0"/>
                    <a:pt x="0" y="541"/>
                    <a:pt x="0" y="1178"/>
                  </a:cubicBezTo>
                  <a:cubicBezTo>
                    <a:pt x="0" y="1794"/>
                    <a:pt x="571" y="2338"/>
                    <a:pt x="1214" y="2347"/>
                  </a:cubicBezTo>
                  <a:cubicBezTo>
                    <a:pt x="1219" y="2347"/>
                    <a:pt x="1224" y="2347"/>
                    <a:pt x="1229" y="2347"/>
                  </a:cubicBezTo>
                  <a:cubicBezTo>
                    <a:pt x="1865" y="2347"/>
                    <a:pt x="2409" y="1788"/>
                    <a:pt x="2427" y="1134"/>
                  </a:cubicBezTo>
                  <a:cubicBezTo>
                    <a:pt x="2436" y="536"/>
                    <a:pt x="1883" y="1"/>
                    <a:pt x="1232" y="1"/>
                  </a:cubicBezTo>
                  <a:cubicBezTo>
                    <a:pt x="1226" y="0"/>
                    <a:pt x="1221"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3397560" y="4423410"/>
              <a:ext cx="61000" cy="58341"/>
            </a:xfrm>
            <a:custGeom>
              <a:rect b="b" l="l" r="r" t="t"/>
              <a:pathLst>
                <a:path extrusionOk="0" h="2347" w="2454">
                  <a:moveTo>
                    <a:pt x="1232" y="500"/>
                  </a:moveTo>
                  <a:cubicBezTo>
                    <a:pt x="1597" y="500"/>
                    <a:pt x="1936" y="803"/>
                    <a:pt x="1936" y="1124"/>
                  </a:cubicBezTo>
                  <a:cubicBezTo>
                    <a:pt x="1936" y="1490"/>
                    <a:pt x="1597" y="1847"/>
                    <a:pt x="1240" y="1847"/>
                  </a:cubicBezTo>
                  <a:cubicBezTo>
                    <a:pt x="875" y="1847"/>
                    <a:pt x="509" y="1499"/>
                    <a:pt x="518" y="1160"/>
                  </a:cubicBezTo>
                  <a:cubicBezTo>
                    <a:pt x="518" y="821"/>
                    <a:pt x="866" y="500"/>
                    <a:pt x="1232" y="500"/>
                  </a:cubicBezTo>
                  <a:close/>
                  <a:moveTo>
                    <a:pt x="1232" y="0"/>
                  </a:moveTo>
                  <a:cubicBezTo>
                    <a:pt x="571" y="0"/>
                    <a:pt x="0" y="545"/>
                    <a:pt x="9" y="1187"/>
                  </a:cubicBezTo>
                  <a:cubicBezTo>
                    <a:pt x="18" y="1793"/>
                    <a:pt x="589" y="2347"/>
                    <a:pt x="1232" y="2347"/>
                  </a:cubicBezTo>
                  <a:cubicBezTo>
                    <a:pt x="1237" y="2347"/>
                    <a:pt x="1242" y="2347"/>
                    <a:pt x="1247" y="2347"/>
                  </a:cubicBezTo>
                  <a:cubicBezTo>
                    <a:pt x="1882" y="2347"/>
                    <a:pt x="2427" y="1788"/>
                    <a:pt x="2436" y="1133"/>
                  </a:cubicBezTo>
                  <a:cubicBezTo>
                    <a:pt x="2454" y="536"/>
                    <a:pt x="1883" y="0"/>
                    <a:pt x="1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8"/>
          <p:cNvGrpSpPr/>
          <p:nvPr/>
        </p:nvGrpSpPr>
        <p:grpSpPr>
          <a:xfrm rot="-1375436">
            <a:off x="8071145" y="4165533"/>
            <a:ext cx="990890" cy="979270"/>
            <a:chOff x="1235659" y="3558435"/>
            <a:chExt cx="724944" cy="716443"/>
          </a:xfrm>
        </p:grpSpPr>
        <p:sp>
          <p:nvSpPr>
            <p:cNvPr id="199" name="Google Shape;199;p8"/>
            <p:cNvSpPr/>
            <p:nvPr/>
          </p:nvSpPr>
          <p:spPr>
            <a:xfrm>
              <a:off x="1235659" y="3558435"/>
              <a:ext cx="724944" cy="716443"/>
            </a:xfrm>
            <a:custGeom>
              <a:rect b="b" l="l" r="r" t="t"/>
              <a:pathLst>
                <a:path extrusionOk="0" h="28822" w="29164">
                  <a:moveTo>
                    <a:pt x="16809" y="3202"/>
                  </a:moveTo>
                  <a:cubicBezTo>
                    <a:pt x="18043" y="3202"/>
                    <a:pt x="19217" y="3533"/>
                    <a:pt x="20322" y="4136"/>
                  </a:cubicBezTo>
                  <a:cubicBezTo>
                    <a:pt x="23329" y="5795"/>
                    <a:pt x="25131" y="8463"/>
                    <a:pt x="26469" y="11567"/>
                  </a:cubicBezTo>
                  <a:cubicBezTo>
                    <a:pt x="26432" y="11571"/>
                    <a:pt x="26397" y="11573"/>
                    <a:pt x="26364" y="11573"/>
                  </a:cubicBezTo>
                  <a:cubicBezTo>
                    <a:pt x="25973" y="11573"/>
                    <a:pt x="25839" y="11296"/>
                    <a:pt x="25666" y="11041"/>
                  </a:cubicBezTo>
                  <a:cubicBezTo>
                    <a:pt x="24836" y="9827"/>
                    <a:pt x="24060" y="8552"/>
                    <a:pt x="23115" y="7428"/>
                  </a:cubicBezTo>
                  <a:cubicBezTo>
                    <a:pt x="21759" y="5822"/>
                    <a:pt x="20037" y="4698"/>
                    <a:pt x="17931" y="4270"/>
                  </a:cubicBezTo>
                  <a:cubicBezTo>
                    <a:pt x="17409" y="4162"/>
                    <a:pt x="16895" y="4110"/>
                    <a:pt x="16389" y="4110"/>
                  </a:cubicBezTo>
                  <a:cubicBezTo>
                    <a:pt x="14924" y="4110"/>
                    <a:pt x="13530" y="4544"/>
                    <a:pt x="12231" y="5313"/>
                  </a:cubicBezTo>
                  <a:cubicBezTo>
                    <a:pt x="11160" y="5956"/>
                    <a:pt x="10179" y="6750"/>
                    <a:pt x="9207" y="7535"/>
                  </a:cubicBezTo>
                  <a:cubicBezTo>
                    <a:pt x="8852" y="7822"/>
                    <a:pt x="8621" y="7979"/>
                    <a:pt x="8380" y="7979"/>
                  </a:cubicBezTo>
                  <a:cubicBezTo>
                    <a:pt x="8141" y="7979"/>
                    <a:pt x="7892" y="7827"/>
                    <a:pt x="7503" y="7499"/>
                  </a:cubicBezTo>
                  <a:cubicBezTo>
                    <a:pt x="10010" y="5447"/>
                    <a:pt x="12614" y="3681"/>
                    <a:pt x="15897" y="3262"/>
                  </a:cubicBezTo>
                  <a:cubicBezTo>
                    <a:pt x="16205" y="3221"/>
                    <a:pt x="16509" y="3202"/>
                    <a:pt x="16809" y="3202"/>
                  </a:cubicBezTo>
                  <a:close/>
                  <a:moveTo>
                    <a:pt x="17052" y="379"/>
                  </a:moveTo>
                  <a:cubicBezTo>
                    <a:pt x="18652" y="379"/>
                    <a:pt x="20230" y="670"/>
                    <a:pt x="21767" y="1317"/>
                  </a:cubicBezTo>
                  <a:cubicBezTo>
                    <a:pt x="23971" y="2254"/>
                    <a:pt x="25550" y="3895"/>
                    <a:pt x="26772" y="5920"/>
                  </a:cubicBezTo>
                  <a:cubicBezTo>
                    <a:pt x="27611" y="7303"/>
                    <a:pt x="28208" y="8784"/>
                    <a:pt x="28628" y="10354"/>
                  </a:cubicBezTo>
                  <a:cubicBezTo>
                    <a:pt x="28797" y="10996"/>
                    <a:pt x="28592" y="11335"/>
                    <a:pt x="27941" y="11460"/>
                  </a:cubicBezTo>
                  <a:cubicBezTo>
                    <a:pt x="27655" y="11522"/>
                    <a:pt x="27361" y="11549"/>
                    <a:pt x="27076" y="11585"/>
                  </a:cubicBezTo>
                  <a:cubicBezTo>
                    <a:pt x="27040" y="11588"/>
                    <a:pt x="27003" y="11589"/>
                    <a:pt x="26964" y="11589"/>
                  </a:cubicBezTo>
                  <a:cubicBezTo>
                    <a:pt x="26886" y="11589"/>
                    <a:pt x="26799" y="11585"/>
                    <a:pt x="26692" y="11585"/>
                  </a:cubicBezTo>
                  <a:cubicBezTo>
                    <a:pt x="25791" y="9292"/>
                    <a:pt x="24515" y="7267"/>
                    <a:pt x="22713" y="5590"/>
                  </a:cubicBezTo>
                  <a:cubicBezTo>
                    <a:pt x="21313" y="4270"/>
                    <a:pt x="19689" y="3342"/>
                    <a:pt x="17762" y="3065"/>
                  </a:cubicBezTo>
                  <a:cubicBezTo>
                    <a:pt x="17404" y="3014"/>
                    <a:pt x="17050" y="2989"/>
                    <a:pt x="16698" y="2989"/>
                  </a:cubicBezTo>
                  <a:cubicBezTo>
                    <a:pt x="15474" y="2989"/>
                    <a:pt x="14290" y="3284"/>
                    <a:pt x="13132" y="3734"/>
                  </a:cubicBezTo>
                  <a:cubicBezTo>
                    <a:pt x="11098" y="4528"/>
                    <a:pt x="9305" y="5715"/>
                    <a:pt x="7637" y="7107"/>
                  </a:cubicBezTo>
                  <a:cubicBezTo>
                    <a:pt x="7538" y="7187"/>
                    <a:pt x="7440" y="7276"/>
                    <a:pt x="7271" y="7410"/>
                  </a:cubicBezTo>
                  <a:cubicBezTo>
                    <a:pt x="6914" y="7062"/>
                    <a:pt x="6512" y="6732"/>
                    <a:pt x="6191" y="6348"/>
                  </a:cubicBezTo>
                  <a:cubicBezTo>
                    <a:pt x="5924" y="6018"/>
                    <a:pt x="6040" y="5652"/>
                    <a:pt x="6316" y="5340"/>
                  </a:cubicBezTo>
                  <a:cubicBezTo>
                    <a:pt x="8413" y="2976"/>
                    <a:pt x="10964" y="1335"/>
                    <a:pt x="14086" y="692"/>
                  </a:cubicBezTo>
                  <a:cubicBezTo>
                    <a:pt x="15080" y="489"/>
                    <a:pt x="16070" y="379"/>
                    <a:pt x="17052" y="379"/>
                  </a:cubicBezTo>
                  <a:close/>
                  <a:moveTo>
                    <a:pt x="6022" y="6875"/>
                  </a:moveTo>
                  <a:cubicBezTo>
                    <a:pt x="6423" y="7223"/>
                    <a:pt x="6816" y="7562"/>
                    <a:pt x="7182" y="7874"/>
                  </a:cubicBezTo>
                  <a:cubicBezTo>
                    <a:pt x="6673" y="8864"/>
                    <a:pt x="6138" y="9827"/>
                    <a:pt x="5656" y="10818"/>
                  </a:cubicBezTo>
                  <a:cubicBezTo>
                    <a:pt x="5353" y="11460"/>
                    <a:pt x="5121" y="12129"/>
                    <a:pt x="4889" y="12798"/>
                  </a:cubicBezTo>
                  <a:cubicBezTo>
                    <a:pt x="4657" y="13458"/>
                    <a:pt x="4354" y="14065"/>
                    <a:pt x="3988" y="14680"/>
                  </a:cubicBezTo>
                  <a:cubicBezTo>
                    <a:pt x="3560" y="15412"/>
                    <a:pt x="3381" y="16322"/>
                    <a:pt x="3203" y="17178"/>
                  </a:cubicBezTo>
                  <a:cubicBezTo>
                    <a:pt x="3051" y="17946"/>
                    <a:pt x="3042" y="18740"/>
                    <a:pt x="2998" y="19525"/>
                  </a:cubicBezTo>
                  <a:cubicBezTo>
                    <a:pt x="2979" y="19915"/>
                    <a:pt x="2879" y="20116"/>
                    <a:pt x="2649" y="20116"/>
                  </a:cubicBezTo>
                  <a:cubicBezTo>
                    <a:pt x="2548" y="20116"/>
                    <a:pt x="2422" y="20077"/>
                    <a:pt x="2266" y="19997"/>
                  </a:cubicBezTo>
                  <a:cubicBezTo>
                    <a:pt x="2061" y="19881"/>
                    <a:pt x="1856" y="19560"/>
                    <a:pt x="1847" y="19328"/>
                  </a:cubicBezTo>
                  <a:cubicBezTo>
                    <a:pt x="1829" y="18998"/>
                    <a:pt x="1758" y="18775"/>
                    <a:pt x="1481" y="18615"/>
                  </a:cubicBezTo>
                  <a:cubicBezTo>
                    <a:pt x="1436" y="18597"/>
                    <a:pt x="1410" y="18552"/>
                    <a:pt x="1374" y="18525"/>
                  </a:cubicBezTo>
                  <a:cubicBezTo>
                    <a:pt x="0" y="17482"/>
                    <a:pt x="794" y="13708"/>
                    <a:pt x="2569" y="13432"/>
                  </a:cubicBezTo>
                  <a:cubicBezTo>
                    <a:pt x="2926" y="13369"/>
                    <a:pt x="3060" y="13155"/>
                    <a:pt x="3158" y="12843"/>
                  </a:cubicBezTo>
                  <a:cubicBezTo>
                    <a:pt x="3774" y="10836"/>
                    <a:pt x="4612" y="8926"/>
                    <a:pt x="5790" y="7178"/>
                  </a:cubicBezTo>
                  <a:cubicBezTo>
                    <a:pt x="5861" y="7071"/>
                    <a:pt x="5942" y="6982"/>
                    <a:pt x="6022" y="6875"/>
                  </a:cubicBezTo>
                  <a:close/>
                  <a:moveTo>
                    <a:pt x="6477" y="13387"/>
                  </a:moveTo>
                  <a:lnTo>
                    <a:pt x="6477" y="13387"/>
                  </a:lnTo>
                  <a:cubicBezTo>
                    <a:pt x="5647" y="16813"/>
                    <a:pt x="4782" y="20113"/>
                    <a:pt x="5174" y="23619"/>
                  </a:cubicBezTo>
                  <a:cubicBezTo>
                    <a:pt x="4621" y="23414"/>
                    <a:pt x="4122" y="23155"/>
                    <a:pt x="3934" y="22584"/>
                  </a:cubicBezTo>
                  <a:cubicBezTo>
                    <a:pt x="3738" y="21987"/>
                    <a:pt x="3542" y="21380"/>
                    <a:pt x="3488" y="20765"/>
                  </a:cubicBezTo>
                  <a:cubicBezTo>
                    <a:pt x="3346" y="19150"/>
                    <a:pt x="3506" y="17562"/>
                    <a:pt x="3863" y="15974"/>
                  </a:cubicBezTo>
                  <a:cubicBezTo>
                    <a:pt x="4175" y="14565"/>
                    <a:pt x="5210" y="13949"/>
                    <a:pt x="6477" y="13387"/>
                  </a:cubicBezTo>
                  <a:close/>
                  <a:moveTo>
                    <a:pt x="9144" y="11942"/>
                  </a:moveTo>
                  <a:cubicBezTo>
                    <a:pt x="9610" y="11942"/>
                    <a:pt x="10075" y="12002"/>
                    <a:pt x="10536" y="12049"/>
                  </a:cubicBezTo>
                  <a:cubicBezTo>
                    <a:pt x="7574" y="16215"/>
                    <a:pt x="7128" y="20845"/>
                    <a:pt x="7717" y="25716"/>
                  </a:cubicBezTo>
                  <a:cubicBezTo>
                    <a:pt x="6352" y="25359"/>
                    <a:pt x="5781" y="24708"/>
                    <a:pt x="5585" y="23254"/>
                  </a:cubicBezTo>
                  <a:cubicBezTo>
                    <a:pt x="5317" y="21264"/>
                    <a:pt x="5629" y="19302"/>
                    <a:pt x="6013" y="17366"/>
                  </a:cubicBezTo>
                  <a:cubicBezTo>
                    <a:pt x="6298" y="15929"/>
                    <a:pt x="6691" y="14520"/>
                    <a:pt x="7030" y="13101"/>
                  </a:cubicBezTo>
                  <a:cubicBezTo>
                    <a:pt x="7146" y="12620"/>
                    <a:pt x="7449" y="12290"/>
                    <a:pt x="7895" y="12138"/>
                  </a:cubicBezTo>
                  <a:cubicBezTo>
                    <a:pt x="8309" y="11990"/>
                    <a:pt x="8726" y="11942"/>
                    <a:pt x="9144" y="11942"/>
                  </a:cubicBezTo>
                  <a:close/>
                  <a:moveTo>
                    <a:pt x="28316" y="11870"/>
                  </a:moveTo>
                  <a:cubicBezTo>
                    <a:pt x="28351" y="12780"/>
                    <a:pt x="28476" y="13646"/>
                    <a:pt x="28405" y="14502"/>
                  </a:cubicBezTo>
                  <a:cubicBezTo>
                    <a:pt x="28262" y="16295"/>
                    <a:pt x="28021" y="18079"/>
                    <a:pt x="27789" y="19864"/>
                  </a:cubicBezTo>
                  <a:cubicBezTo>
                    <a:pt x="27754" y="20149"/>
                    <a:pt x="27754" y="20363"/>
                    <a:pt x="27950" y="20604"/>
                  </a:cubicBezTo>
                  <a:cubicBezTo>
                    <a:pt x="28387" y="21139"/>
                    <a:pt x="28574" y="21773"/>
                    <a:pt x="28414" y="22460"/>
                  </a:cubicBezTo>
                  <a:cubicBezTo>
                    <a:pt x="28280" y="23022"/>
                    <a:pt x="28155" y="23601"/>
                    <a:pt x="27914" y="24110"/>
                  </a:cubicBezTo>
                  <a:cubicBezTo>
                    <a:pt x="27736" y="24502"/>
                    <a:pt x="27406" y="24850"/>
                    <a:pt x="27076" y="25136"/>
                  </a:cubicBezTo>
                  <a:cubicBezTo>
                    <a:pt x="26674" y="25475"/>
                    <a:pt x="26059" y="25484"/>
                    <a:pt x="25728" y="25983"/>
                  </a:cubicBezTo>
                  <a:cubicBezTo>
                    <a:pt x="25666" y="26082"/>
                    <a:pt x="25425" y="26055"/>
                    <a:pt x="25327" y="26073"/>
                  </a:cubicBezTo>
                  <a:cubicBezTo>
                    <a:pt x="25835" y="24770"/>
                    <a:pt x="26371" y="23494"/>
                    <a:pt x="26808" y="22192"/>
                  </a:cubicBezTo>
                  <a:cubicBezTo>
                    <a:pt x="27076" y="21398"/>
                    <a:pt x="27415" y="20497"/>
                    <a:pt x="27022" y="19703"/>
                  </a:cubicBezTo>
                  <a:cubicBezTo>
                    <a:pt x="26513" y="18686"/>
                    <a:pt x="26710" y="17696"/>
                    <a:pt x="26745" y="16661"/>
                  </a:cubicBezTo>
                  <a:cubicBezTo>
                    <a:pt x="26808" y="15144"/>
                    <a:pt x="26763" y="13619"/>
                    <a:pt x="26763" y="12049"/>
                  </a:cubicBezTo>
                  <a:cubicBezTo>
                    <a:pt x="27209" y="11995"/>
                    <a:pt x="27718" y="11942"/>
                    <a:pt x="28316" y="11870"/>
                  </a:cubicBezTo>
                  <a:close/>
                  <a:moveTo>
                    <a:pt x="11162" y="12193"/>
                  </a:moveTo>
                  <a:cubicBezTo>
                    <a:pt x="11193" y="12193"/>
                    <a:pt x="11223" y="12195"/>
                    <a:pt x="11250" y="12200"/>
                  </a:cubicBezTo>
                  <a:cubicBezTo>
                    <a:pt x="11642" y="12272"/>
                    <a:pt x="12035" y="12388"/>
                    <a:pt x="12391" y="12548"/>
                  </a:cubicBezTo>
                  <a:cubicBezTo>
                    <a:pt x="13177" y="12905"/>
                    <a:pt x="13640" y="13485"/>
                    <a:pt x="13596" y="14395"/>
                  </a:cubicBezTo>
                  <a:cubicBezTo>
                    <a:pt x="13578" y="14832"/>
                    <a:pt x="13596" y="15269"/>
                    <a:pt x="13596" y="15697"/>
                  </a:cubicBezTo>
                  <a:cubicBezTo>
                    <a:pt x="13489" y="18891"/>
                    <a:pt x="12918" y="21987"/>
                    <a:pt x="11794" y="24984"/>
                  </a:cubicBezTo>
                  <a:cubicBezTo>
                    <a:pt x="11499" y="25751"/>
                    <a:pt x="10964" y="26153"/>
                    <a:pt x="10206" y="26162"/>
                  </a:cubicBezTo>
                  <a:cubicBezTo>
                    <a:pt x="10166" y="26163"/>
                    <a:pt x="10126" y="26164"/>
                    <a:pt x="10086" y="26164"/>
                  </a:cubicBezTo>
                  <a:cubicBezTo>
                    <a:pt x="9509" y="26164"/>
                    <a:pt x="8926" y="26047"/>
                    <a:pt x="8350" y="25939"/>
                  </a:cubicBezTo>
                  <a:cubicBezTo>
                    <a:pt x="8207" y="25912"/>
                    <a:pt x="8056" y="25671"/>
                    <a:pt x="8011" y="25502"/>
                  </a:cubicBezTo>
                  <a:cubicBezTo>
                    <a:pt x="7645" y="24128"/>
                    <a:pt x="7601" y="22727"/>
                    <a:pt x="7717" y="21336"/>
                  </a:cubicBezTo>
                  <a:cubicBezTo>
                    <a:pt x="7904" y="19070"/>
                    <a:pt x="8216" y="16813"/>
                    <a:pt x="9198" y="14734"/>
                  </a:cubicBezTo>
                  <a:cubicBezTo>
                    <a:pt x="9581" y="13904"/>
                    <a:pt x="10161" y="13146"/>
                    <a:pt x="10688" y="12388"/>
                  </a:cubicBezTo>
                  <a:cubicBezTo>
                    <a:pt x="10763" y="12274"/>
                    <a:pt x="10987" y="12193"/>
                    <a:pt x="11162" y="12193"/>
                  </a:cubicBezTo>
                  <a:close/>
                  <a:moveTo>
                    <a:pt x="25389" y="17749"/>
                  </a:moveTo>
                  <a:cubicBezTo>
                    <a:pt x="26219" y="18740"/>
                    <a:pt x="26924" y="19667"/>
                    <a:pt x="26656" y="20988"/>
                  </a:cubicBezTo>
                  <a:cubicBezTo>
                    <a:pt x="26282" y="22834"/>
                    <a:pt x="25648" y="24574"/>
                    <a:pt x="24587" y="26144"/>
                  </a:cubicBezTo>
                  <a:cubicBezTo>
                    <a:pt x="24355" y="26501"/>
                    <a:pt x="24042" y="26822"/>
                    <a:pt x="23730" y="27116"/>
                  </a:cubicBezTo>
                  <a:cubicBezTo>
                    <a:pt x="23400" y="27432"/>
                    <a:pt x="23007" y="27546"/>
                    <a:pt x="22564" y="27546"/>
                  </a:cubicBezTo>
                  <a:cubicBezTo>
                    <a:pt x="22456" y="27546"/>
                    <a:pt x="22345" y="27539"/>
                    <a:pt x="22231" y="27527"/>
                  </a:cubicBezTo>
                  <a:cubicBezTo>
                    <a:pt x="24007" y="24511"/>
                    <a:pt x="24649" y="21175"/>
                    <a:pt x="25389" y="17749"/>
                  </a:cubicBezTo>
                  <a:close/>
                  <a:moveTo>
                    <a:pt x="20768" y="14511"/>
                  </a:moveTo>
                  <a:cubicBezTo>
                    <a:pt x="21259" y="14520"/>
                    <a:pt x="21759" y="14618"/>
                    <a:pt x="22240" y="14725"/>
                  </a:cubicBezTo>
                  <a:cubicBezTo>
                    <a:pt x="22383" y="14761"/>
                    <a:pt x="22517" y="14966"/>
                    <a:pt x="22597" y="15118"/>
                  </a:cubicBezTo>
                  <a:cubicBezTo>
                    <a:pt x="22695" y="15323"/>
                    <a:pt x="22749" y="15546"/>
                    <a:pt x="22776" y="15769"/>
                  </a:cubicBezTo>
                  <a:cubicBezTo>
                    <a:pt x="22838" y="16233"/>
                    <a:pt x="22874" y="16697"/>
                    <a:pt x="22918" y="17152"/>
                  </a:cubicBezTo>
                  <a:cubicBezTo>
                    <a:pt x="22686" y="20345"/>
                    <a:pt x="21982" y="23387"/>
                    <a:pt x="20367" y="26171"/>
                  </a:cubicBezTo>
                  <a:cubicBezTo>
                    <a:pt x="19939" y="26911"/>
                    <a:pt x="19421" y="27598"/>
                    <a:pt x="18654" y="28026"/>
                  </a:cubicBezTo>
                  <a:cubicBezTo>
                    <a:pt x="18518" y="28106"/>
                    <a:pt x="18331" y="28146"/>
                    <a:pt x="18149" y="28146"/>
                  </a:cubicBezTo>
                  <a:cubicBezTo>
                    <a:pt x="18045" y="28146"/>
                    <a:pt x="17942" y="28133"/>
                    <a:pt x="17851" y="28107"/>
                  </a:cubicBezTo>
                  <a:cubicBezTo>
                    <a:pt x="17503" y="28017"/>
                    <a:pt x="17164" y="27839"/>
                    <a:pt x="16861" y="27634"/>
                  </a:cubicBezTo>
                  <a:cubicBezTo>
                    <a:pt x="16370" y="27286"/>
                    <a:pt x="16156" y="26786"/>
                    <a:pt x="16210" y="26171"/>
                  </a:cubicBezTo>
                  <a:cubicBezTo>
                    <a:pt x="16477" y="23022"/>
                    <a:pt x="17271" y="20006"/>
                    <a:pt x="18493" y="17098"/>
                  </a:cubicBezTo>
                  <a:cubicBezTo>
                    <a:pt x="18716" y="16563"/>
                    <a:pt x="18975" y="16045"/>
                    <a:pt x="19207" y="15510"/>
                  </a:cubicBezTo>
                  <a:cubicBezTo>
                    <a:pt x="19502" y="14823"/>
                    <a:pt x="20055" y="14511"/>
                    <a:pt x="20768" y="14511"/>
                  </a:cubicBezTo>
                  <a:close/>
                  <a:moveTo>
                    <a:pt x="22954" y="14895"/>
                  </a:moveTo>
                  <a:lnTo>
                    <a:pt x="22954" y="14895"/>
                  </a:lnTo>
                  <a:cubicBezTo>
                    <a:pt x="23436" y="15171"/>
                    <a:pt x="24007" y="15448"/>
                    <a:pt x="24515" y="15813"/>
                  </a:cubicBezTo>
                  <a:cubicBezTo>
                    <a:pt x="24952" y="16117"/>
                    <a:pt x="25131" y="16598"/>
                    <a:pt x="25033" y="17143"/>
                  </a:cubicBezTo>
                  <a:cubicBezTo>
                    <a:pt x="24488" y="20167"/>
                    <a:pt x="23846" y="23164"/>
                    <a:pt x="22561" y="25983"/>
                  </a:cubicBezTo>
                  <a:cubicBezTo>
                    <a:pt x="22338" y="26492"/>
                    <a:pt x="22044" y="26974"/>
                    <a:pt x="21714" y="27429"/>
                  </a:cubicBezTo>
                  <a:cubicBezTo>
                    <a:pt x="21186" y="28143"/>
                    <a:pt x="20571" y="28486"/>
                    <a:pt x="19827" y="28486"/>
                  </a:cubicBezTo>
                  <a:cubicBezTo>
                    <a:pt x="19503" y="28486"/>
                    <a:pt x="19155" y="28421"/>
                    <a:pt x="18779" y="28294"/>
                  </a:cubicBezTo>
                  <a:cubicBezTo>
                    <a:pt x="21018" y="26501"/>
                    <a:pt x="21794" y="23932"/>
                    <a:pt x="22481" y="21327"/>
                  </a:cubicBezTo>
                  <a:cubicBezTo>
                    <a:pt x="22767" y="20274"/>
                    <a:pt x="22954" y="19186"/>
                    <a:pt x="23034" y="18106"/>
                  </a:cubicBezTo>
                  <a:cubicBezTo>
                    <a:pt x="23115" y="17062"/>
                    <a:pt x="22990" y="16001"/>
                    <a:pt x="22954" y="14895"/>
                  </a:cubicBezTo>
                  <a:close/>
                  <a:moveTo>
                    <a:pt x="16926" y="1"/>
                  </a:moveTo>
                  <a:cubicBezTo>
                    <a:pt x="16780" y="1"/>
                    <a:pt x="16633" y="3"/>
                    <a:pt x="16486" y="5"/>
                  </a:cubicBezTo>
                  <a:cubicBezTo>
                    <a:pt x="12177" y="112"/>
                    <a:pt x="8725" y="1977"/>
                    <a:pt x="5933" y="5162"/>
                  </a:cubicBezTo>
                  <a:cubicBezTo>
                    <a:pt x="5719" y="5412"/>
                    <a:pt x="5745" y="5867"/>
                    <a:pt x="5665" y="6232"/>
                  </a:cubicBezTo>
                  <a:cubicBezTo>
                    <a:pt x="5629" y="6411"/>
                    <a:pt x="5638" y="6616"/>
                    <a:pt x="5549" y="6759"/>
                  </a:cubicBezTo>
                  <a:cubicBezTo>
                    <a:pt x="4318" y="8552"/>
                    <a:pt x="3453" y="10514"/>
                    <a:pt x="2775" y="12575"/>
                  </a:cubicBezTo>
                  <a:cubicBezTo>
                    <a:pt x="2712" y="12762"/>
                    <a:pt x="2507" y="12968"/>
                    <a:pt x="2320" y="13039"/>
                  </a:cubicBezTo>
                  <a:cubicBezTo>
                    <a:pt x="1526" y="13360"/>
                    <a:pt x="919" y="13878"/>
                    <a:pt x="669" y="14689"/>
                  </a:cubicBezTo>
                  <a:cubicBezTo>
                    <a:pt x="464" y="15358"/>
                    <a:pt x="366" y="16063"/>
                    <a:pt x="277" y="16759"/>
                  </a:cubicBezTo>
                  <a:cubicBezTo>
                    <a:pt x="179" y="17642"/>
                    <a:pt x="553" y="18356"/>
                    <a:pt x="1187" y="18945"/>
                  </a:cubicBezTo>
                  <a:cubicBezTo>
                    <a:pt x="1294" y="19043"/>
                    <a:pt x="1383" y="19203"/>
                    <a:pt x="1401" y="19346"/>
                  </a:cubicBezTo>
                  <a:cubicBezTo>
                    <a:pt x="1490" y="20140"/>
                    <a:pt x="1838" y="20470"/>
                    <a:pt x="2650" y="20497"/>
                  </a:cubicBezTo>
                  <a:cubicBezTo>
                    <a:pt x="2775" y="20506"/>
                    <a:pt x="2899" y="20515"/>
                    <a:pt x="2989" y="20524"/>
                  </a:cubicBezTo>
                  <a:cubicBezTo>
                    <a:pt x="3024" y="20577"/>
                    <a:pt x="3042" y="20586"/>
                    <a:pt x="3042" y="20604"/>
                  </a:cubicBezTo>
                  <a:cubicBezTo>
                    <a:pt x="3051" y="20747"/>
                    <a:pt x="3069" y="20889"/>
                    <a:pt x="3078" y="21032"/>
                  </a:cubicBezTo>
                  <a:cubicBezTo>
                    <a:pt x="3221" y="22415"/>
                    <a:pt x="3676" y="23575"/>
                    <a:pt x="5103" y="24110"/>
                  </a:cubicBezTo>
                  <a:cubicBezTo>
                    <a:pt x="5264" y="24172"/>
                    <a:pt x="5371" y="24404"/>
                    <a:pt x="5495" y="24556"/>
                  </a:cubicBezTo>
                  <a:cubicBezTo>
                    <a:pt x="5781" y="24895"/>
                    <a:pt x="5995" y="25350"/>
                    <a:pt x="6352" y="25564"/>
                  </a:cubicBezTo>
                  <a:cubicBezTo>
                    <a:pt x="7424" y="26208"/>
                    <a:pt x="8596" y="26607"/>
                    <a:pt x="9860" y="26607"/>
                  </a:cubicBezTo>
                  <a:cubicBezTo>
                    <a:pt x="9963" y="26607"/>
                    <a:pt x="10066" y="26604"/>
                    <a:pt x="10170" y="26599"/>
                  </a:cubicBezTo>
                  <a:cubicBezTo>
                    <a:pt x="11143" y="26554"/>
                    <a:pt x="11821" y="26108"/>
                    <a:pt x="12177" y="25154"/>
                  </a:cubicBezTo>
                  <a:cubicBezTo>
                    <a:pt x="13480" y="21710"/>
                    <a:pt x="14060" y="18142"/>
                    <a:pt x="14006" y="14466"/>
                  </a:cubicBezTo>
                  <a:cubicBezTo>
                    <a:pt x="13988" y="13217"/>
                    <a:pt x="13498" y="12477"/>
                    <a:pt x="12329" y="12049"/>
                  </a:cubicBezTo>
                  <a:cubicBezTo>
                    <a:pt x="11330" y="11689"/>
                    <a:pt x="10302" y="11517"/>
                    <a:pt x="9252" y="11517"/>
                  </a:cubicBezTo>
                  <a:cubicBezTo>
                    <a:pt x="9027" y="11517"/>
                    <a:pt x="8800" y="11525"/>
                    <a:pt x="8573" y="11540"/>
                  </a:cubicBezTo>
                  <a:cubicBezTo>
                    <a:pt x="7913" y="11585"/>
                    <a:pt x="7235" y="11772"/>
                    <a:pt x="6914" y="12379"/>
                  </a:cubicBezTo>
                  <a:cubicBezTo>
                    <a:pt x="6521" y="13137"/>
                    <a:pt x="5727" y="13128"/>
                    <a:pt x="5148" y="13512"/>
                  </a:cubicBezTo>
                  <a:cubicBezTo>
                    <a:pt x="5719" y="11594"/>
                    <a:pt x="6459" y="9783"/>
                    <a:pt x="7610" y="8168"/>
                  </a:cubicBezTo>
                  <a:cubicBezTo>
                    <a:pt x="7952" y="8330"/>
                    <a:pt x="8205" y="8409"/>
                    <a:pt x="8430" y="8409"/>
                  </a:cubicBezTo>
                  <a:cubicBezTo>
                    <a:pt x="8764" y="8409"/>
                    <a:pt x="9038" y="8236"/>
                    <a:pt x="9448" y="7901"/>
                  </a:cubicBezTo>
                  <a:cubicBezTo>
                    <a:pt x="10420" y="7107"/>
                    <a:pt x="11392" y="6286"/>
                    <a:pt x="12472" y="5670"/>
                  </a:cubicBezTo>
                  <a:cubicBezTo>
                    <a:pt x="13813" y="4907"/>
                    <a:pt x="15155" y="4532"/>
                    <a:pt x="16470" y="4532"/>
                  </a:cubicBezTo>
                  <a:cubicBezTo>
                    <a:pt x="18199" y="4532"/>
                    <a:pt x="19884" y="5180"/>
                    <a:pt x="21464" y="6446"/>
                  </a:cubicBezTo>
                  <a:cubicBezTo>
                    <a:pt x="23070" y="7731"/>
                    <a:pt x="24265" y="9364"/>
                    <a:pt x="25265" y="11148"/>
                  </a:cubicBezTo>
                  <a:cubicBezTo>
                    <a:pt x="25443" y="11478"/>
                    <a:pt x="25800" y="11710"/>
                    <a:pt x="26067" y="11995"/>
                  </a:cubicBezTo>
                  <a:cubicBezTo>
                    <a:pt x="26148" y="12076"/>
                    <a:pt x="26255" y="12174"/>
                    <a:pt x="26273" y="12281"/>
                  </a:cubicBezTo>
                  <a:cubicBezTo>
                    <a:pt x="26549" y="14154"/>
                    <a:pt x="26460" y="16028"/>
                    <a:pt x="26192" y="17901"/>
                  </a:cubicBezTo>
                  <a:cubicBezTo>
                    <a:pt x="26139" y="17910"/>
                    <a:pt x="26094" y="17928"/>
                    <a:pt x="26050" y="17937"/>
                  </a:cubicBezTo>
                  <a:cubicBezTo>
                    <a:pt x="25862" y="17633"/>
                    <a:pt x="25541" y="17339"/>
                    <a:pt x="25514" y="17027"/>
                  </a:cubicBezTo>
                  <a:cubicBezTo>
                    <a:pt x="25452" y="16126"/>
                    <a:pt x="25015" y="15528"/>
                    <a:pt x="24265" y="15100"/>
                  </a:cubicBezTo>
                  <a:cubicBezTo>
                    <a:pt x="23320" y="14556"/>
                    <a:pt x="22303" y="14217"/>
                    <a:pt x="21223" y="14083"/>
                  </a:cubicBezTo>
                  <a:cubicBezTo>
                    <a:pt x="21095" y="14067"/>
                    <a:pt x="20971" y="14060"/>
                    <a:pt x="20850" y="14060"/>
                  </a:cubicBezTo>
                  <a:cubicBezTo>
                    <a:pt x="19924" y="14060"/>
                    <a:pt x="19206" y="14512"/>
                    <a:pt x="18788" y="15403"/>
                  </a:cubicBezTo>
                  <a:cubicBezTo>
                    <a:pt x="17200" y="18731"/>
                    <a:pt x="16156" y="22201"/>
                    <a:pt x="15808" y="25876"/>
                  </a:cubicBezTo>
                  <a:cubicBezTo>
                    <a:pt x="15692" y="27099"/>
                    <a:pt x="16094" y="27821"/>
                    <a:pt x="17218" y="28339"/>
                  </a:cubicBezTo>
                  <a:cubicBezTo>
                    <a:pt x="18094" y="28743"/>
                    <a:pt x="19025" y="28821"/>
                    <a:pt x="19975" y="28821"/>
                  </a:cubicBezTo>
                  <a:cubicBezTo>
                    <a:pt x="20031" y="28821"/>
                    <a:pt x="20087" y="28821"/>
                    <a:pt x="20144" y="28820"/>
                  </a:cubicBezTo>
                  <a:cubicBezTo>
                    <a:pt x="20679" y="28820"/>
                    <a:pt x="21098" y="28615"/>
                    <a:pt x="21509" y="28312"/>
                  </a:cubicBezTo>
                  <a:cubicBezTo>
                    <a:pt x="21741" y="28151"/>
                    <a:pt x="22044" y="27991"/>
                    <a:pt x="22312" y="27991"/>
                  </a:cubicBezTo>
                  <a:cubicBezTo>
                    <a:pt x="22332" y="27991"/>
                    <a:pt x="22353" y="27991"/>
                    <a:pt x="22374" y="27991"/>
                  </a:cubicBezTo>
                  <a:cubicBezTo>
                    <a:pt x="23316" y="27991"/>
                    <a:pt x="24037" y="27591"/>
                    <a:pt x="24595" y="26858"/>
                  </a:cubicBezTo>
                  <a:cubicBezTo>
                    <a:pt x="24764" y="26630"/>
                    <a:pt x="24921" y="26469"/>
                    <a:pt x="25191" y="26469"/>
                  </a:cubicBezTo>
                  <a:cubicBezTo>
                    <a:pt x="25248" y="26469"/>
                    <a:pt x="25311" y="26476"/>
                    <a:pt x="25381" y="26492"/>
                  </a:cubicBezTo>
                  <a:cubicBezTo>
                    <a:pt x="25410" y="26498"/>
                    <a:pt x="25441" y="26501"/>
                    <a:pt x="25474" y="26501"/>
                  </a:cubicBezTo>
                  <a:cubicBezTo>
                    <a:pt x="25637" y="26501"/>
                    <a:pt x="25828" y="26431"/>
                    <a:pt x="25969" y="26349"/>
                  </a:cubicBezTo>
                  <a:cubicBezTo>
                    <a:pt x="26442" y="26090"/>
                    <a:pt x="26933" y="25841"/>
                    <a:pt x="27325" y="25484"/>
                  </a:cubicBezTo>
                  <a:cubicBezTo>
                    <a:pt x="27736" y="25100"/>
                    <a:pt x="28101" y="24636"/>
                    <a:pt x="28369" y="24146"/>
                  </a:cubicBezTo>
                  <a:cubicBezTo>
                    <a:pt x="28601" y="23717"/>
                    <a:pt x="28672" y="23200"/>
                    <a:pt x="28797" y="22718"/>
                  </a:cubicBezTo>
                  <a:cubicBezTo>
                    <a:pt x="29011" y="21906"/>
                    <a:pt x="28833" y="21166"/>
                    <a:pt x="28405" y="20452"/>
                  </a:cubicBezTo>
                  <a:cubicBezTo>
                    <a:pt x="28289" y="20265"/>
                    <a:pt x="28226" y="19971"/>
                    <a:pt x="28262" y="19757"/>
                  </a:cubicBezTo>
                  <a:cubicBezTo>
                    <a:pt x="28770" y="17187"/>
                    <a:pt x="29056" y="14600"/>
                    <a:pt x="28708" y="11986"/>
                  </a:cubicBezTo>
                  <a:cubicBezTo>
                    <a:pt x="28690" y="11835"/>
                    <a:pt x="28708" y="11638"/>
                    <a:pt x="28797" y="11540"/>
                  </a:cubicBezTo>
                  <a:cubicBezTo>
                    <a:pt x="29163" y="11121"/>
                    <a:pt x="29145" y="10648"/>
                    <a:pt x="29020" y="10175"/>
                  </a:cubicBezTo>
                  <a:cubicBezTo>
                    <a:pt x="28539" y="8391"/>
                    <a:pt x="27825" y="6705"/>
                    <a:pt x="26808" y="5162"/>
                  </a:cubicBezTo>
                  <a:cubicBezTo>
                    <a:pt x="25523" y="3226"/>
                    <a:pt x="23873" y="1709"/>
                    <a:pt x="21696" y="817"/>
                  </a:cubicBezTo>
                  <a:cubicBezTo>
                    <a:pt x="20165" y="195"/>
                    <a:pt x="18566" y="1"/>
                    <a:pt x="16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1454755" y="3889291"/>
              <a:ext cx="111113" cy="305847"/>
            </a:xfrm>
            <a:custGeom>
              <a:rect b="b" l="l" r="r" t="t"/>
              <a:pathLst>
                <a:path extrusionOk="0" h="12304" w="4470">
                  <a:moveTo>
                    <a:pt x="3341" y="494"/>
                  </a:moveTo>
                  <a:cubicBezTo>
                    <a:pt x="3372" y="494"/>
                    <a:pt x="3400" y="497"/>
                    <a:pt x="3426" y="505"/>
                  </a:cubicBezTo>
                  <a:cubicBezTo>
                    <a:pt x="3640" y="568"/>
                    <a:pt x="3890" y="951"/>
                    <a:pt x="3899" y="1201"/>
                  </a:cubicBezTo>
                  <a:cubicBezTo>
                    <a:pt x="3916" y="2379"/>
                    <a:pt x="3961" y="3583"/>
                    <a:pt x="3792" y="4743"/>
                  </a:cubicBezTo>
                  <a:cubicBezTo>
                    <a:pt x="3551" y="6393"/>
                    <a:pt x="3167" y="8026"/>
                    <a:pt x="2757" y="9640"/>
                  </a:cubicBezTo>
                  <a:cubicBezTo>
                    <a:pt x="2596" y="10265"/>
                    <a:pt x="2257" y="10853"/>
                    <a:pt x="1918" y="11407"/>
                  </a:cubicBezTo>
                  <a:cubicBezTo>
                    <a:pt x="1804" y="11602"/>
                    <a:pt x="1489" y="11805"/>
                    <a:pt x="1286" y="11805"/>
                  </a:cubicBezTo>
                  <a:cubicBezTo>
                    <a:pt x="1267" y="11805"/>
                    <a:pt x="1248" y="11803"/>
                    <a:pt x="1231" y="11799"/>
                  </a:cubicBezTo>
                  <a:cubicBezTo>
                    <a:pt x="999" y="11755"/>
                    <a:pt x="723" y="11442"/>
                    <a:pt x="660" y="11192"/>
                  </a:cubicBezTo>
                  <a:cubicBezTo>
                    <a:pt x="500" y="10595"/>
                    <a:pt x="455" y="9970"/>
                    <a:pt x="393" y="9596"/>
                  </a:cubicBezTo>
                  <a:cubicBezTo>
                    <a:pt x="544" y="7009"/>
                    <a:pt x="883" y="4707"/>
                    <a:pt x="1722" y="2512"/>
                  </a:cubicBezTo>
                  <a:cubicBezTo>
                    <a:pt x="1945" y="1924"/>
                    <a:pt x="2302" y="1362"/>
                    <a:pt x="2668" y="853"/>
                  </a:cubicBezTo>
                  <a:cubicBezTo>
                    <a:pt x="2800" y="673"/>
                    <a:pt x="3125" y="494"/>
                    <a:pt x="3341" y="494"/>
                  </a:cubicBezTo>
                  <a:close/>
                  <a:moveTo>
                    <a:pt x="3326" y="1"/>
                  </a:moveTo>
                  <a:cubicBezTo>
                    <a:pt x="3033" y="1"/>
                    <a:pt x="2716" y="154"/>
                    <a:pt x="2427" y="478"/>
                  </a:cubicBezTo>
                  <a:cubicBezTo>
                    <a:pt x="2007" y="942"/>
                    <a:pt x="1659" y="1522"/>
                    <a:pt x="1427" y="2102"/>
                  </a:cubicBezTo>
                  <a:cubicBezTo>
                    <a:pt x="446" y="4564"/>
                    <a:pt x="27" y="7151"/>
                    <a:pt x="0" y="9783"/>
                  </a:cubicBezTo>
                  <a:cubicBezTo>
                    <a:pt x="0" y="10354"/>
                    <a:pt x="107" y="10952"/>
                    <a:pt x="303" y="11487"/>
                  </a:cubicBezTo>
                  <a:cubicBezTo>
                    <a:pt x="490" y="12023"/>
                    <a:pt x="864" y="12304"/>
                    <a:pt x="1266" y="12304"/>
                  </a:cubicBezTo>
                  <a:cubicBezTo>
                    <a:pt x="1573" y="12304"/>
                    <a:pt x="1897" y="12139"/>
                    <a:pt x="2168" y="11799"/>
                  </a:cubicBezTo>
                  <a:cubicBezTo>
                    <a:pt x="2507" y="11371"/>
                    <a:pt x="2775" y="10880"/>
                    <a:pt x="2962" y="10372"/>
                  </a:cubicBezTo>
                  <a:cubicBezTo>
                    <a:pt x="3881" y="7847"/>
                    <a:pt x="4255" y="5207"/>
                    <a:pt x="4470" y="2459"/>
                  </a:cubicBezTo>
                  <a:cubicBezTo>
                    <a:pt x="4425" y="2022"/>
                    <a:pt x="4416" y="1504"/>
                    <a:pt x="4300" y="1005"/>
                  </a:cubicBezTo>
                  <a:cubicBezTo>
                    <a:pt x="4160" y="358"/>
                    <a:pt x="3772" y="1"/>
                    <a:pt x="3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1651678" y="3931226"/>
              <a:ext cx="127295" cy="301596"/>
            </a:xfrm>
            <a:custGeom>
              <a:rect b="b" l="l" r="r" t="t"/>
              <a:pathLst>
                <a:path extrusionOk="0" h="12133" w="5121">
                  <a:moveTo>
                    <a:pt x="3879" y="437"/>
                  </a:moveTo>
                  <a:cubicBezTo>
                    <a:pt x="4100" y="437"/>
                    <a:pt x="4296" y="612"/>
                    <a:pt x="4407" y="950"/>
                  </a:cubicBezTo>
                  <a:cubicBezTo>
                    <a:pt x="4568" y="1441"/>
                    <a:pt x="4612" y="1976"/>
                    <a:pt x="4684" y="2395"/>
                  </a:cubicBezTo>
                  <a:cubicBezTo>
                    <a:pt x="4389" y="5322"/>
                    <a:pt x="3684" y="8007"/>
                    <a:pt x="2364" y="10505"/>
                  </a:cubicBezTo>
                  <a:cubicBezTo>
                    <a:pt x="2168" y="10879"/>
                    <a:pt x="1865" y="11218"/>
                    <a:pt x="1543" y="11504"/>
                  </a:cubicBezTo>
                  <a:cubicBezTo>
                    <a:pt x="1391" y="11636"/>
                    <a:pt x="1229" y="11700"/>
                    <a:pt x="1082" y="11700"/>
                  </a:cubicBezTo>
                  <a:cubicBezTo>
                    <a:pt x="843" y="11700"/>
                    <a:pt x="644" y="11530"/>
                    <a:pt x="589" y="11209"/>
                  </a:cubicBezTo>
                  <a:cubicBezTo>
                    <a:pt x="473" y="10585"/>
                    <a:pt x="410" y="9925"/>
                    <a:pt x="491" y="9300"/>
                  </a:cubicBezTo>
                  <a:cubicBezTo>
                    <a:pt x="821" y="6838"/>
                    <a:pt x="1517" y="4465"/>
                    <a:pt x="2489" y="2181"/>
                  </a:cubicBezTo>
                  <a:cubicBezTo>
                    <a:pt x="2703" y="1673"/>
                    <a:pt x="3006" y="1182"/>
                    <a:pt x="3354" y="754"/>
                  </a:cubicBezTo>
                  <a:cubicBezTo>
                    <a:pt x="3525" y="541"/>
                    <a:pt x="3709" y="437"/>
                    <a:pt x="3879" y="437"/>
                  </a:cubicBezTo>
                  <a:close/>
                  <a:moveTo>
                    <a:pt x="3882" y="0"/>
                  </a:moveTo>
                  <a:cubicBezTo>
                    <a:pt x="3599" y="0"/>
                    <a:pt x="3300" y="147"/>
                    <a:pt x="3042" y="451"/>
                  </a:cubicBezTo>
                  <a:cubicBezTo>
                    <a:pt x="2658" y="906"/>
                    <a:pt x="2346" y="1432"/>
                    <a:pt x="2114" y="1967"/>
                  </a:cubicBezTo>
                  <a:cubicBezTo>
                    <a:pt x="1151" y="4206"/>
                    <a:pt x="464" y="6535"/>
                    <a:pt x="107" y="8943"/>
                  </a:cubicBezTo>
                  <a:cubicBezTo>
                    <a:pt x="0" y="9702"/>
                    <a:pt x="18" y="10522"/>
                    <a:pt x="161" y="11281"/>
                  </a:cubicBezTo>
                  <a:cubicBezTo>
                    <a:pt x="272" y="11834"/>
                    <a:pt x="644" y="12132"/>
                    <a:pt x="1075" y="12132"/>
                  </a:cubicBezTo>
                  <a:cubicBezTo>
                    <a:pt x="1331" y="12132"/>
                    <a:pt x="1608" y="12027"/>
                    <a:pt x="1865" y="11807"/>
                  </a:cubicBezTo>
                  <a:cubicBezTo>
                    <a:pt x="2204" y="11513"/>
                    <a:pt x="2507" y="11156"/>
                    <a:pt x="2712" y="10763"/>
                  </a:cubicBezTo>
                  <a:cubicBezTo>
                    <a:pt x="4104" y="8167"/>
                    <a:pt x="4826" y="5366"/>
                    <a:pt x="5121" y="2279"/>
                  </a:cubicBezTo>
                  <a:cubicBezTo>
                    <a:pt x="5040" y="1878"/>
                    <a:pt x="4996" y="1307"/>
                    <a:pt x="4808" y="781"/>
                  </a:cubicBezTo>
                  <a:cubicBezTo>
                    <a:pt x="4619" y="268"/>
                    <a:pt x="4264" y="0"/>
                    <a:pt x="38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8"/>
          <p:cNvSpPr/>
          <p:nvPr/>
        </p:nvSpPr>
        <p:spPr>
          <a:xfrm rot="-1188908">
            <a:off x="-266092" y="-27742"/>
            <a:ext cx="1404539" cy="744118"/>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8"/>
          <p:cNvGrpSpPr/>
          <p:nvPr/>
        </p:nvGrpSpPr>
        <p:grpSpPr>
          <a:xfrm flipH="1" rot="-1299688">
            <a:off x="8242933" y="126649"/>
            <a:ext cx="1007661" cy="1679931"/>
            <a:chOff x="1736368" y="1700292"/>
            <a:chExt cx="775057" cy="1292143"/>
          </a:xfrm>
        </p:grpSpPr>
        <p:sp>
          <p:nvSpPr>
            <p:cNvPr id="204" name="Google Shape;204;p8"/>
            <p:cNvSpPr/>
            <p:nvPr/>
          </p:nvSpPr>
          <p:spPr>
            <a:xfrm>
              <a:off x="1736368" y="1700292"/>
              <a:ext cx="775057" cy="1292143"/>
            </a:xfrm>
            <a:custGeom>
              <a:rect b="b" l="l" r="r" t="t"/>
              <a:pathLst>
                <a:path extrusionOk="0" h="51982" w="31180">
                  <a:moveTo>
                    <a:pt x="2023" y="406"/>
                  </a:moveTo>
                  <a:cubicBezTo>
                    <a:pt x="2125" y="406"/>
                    <a:pt x="2232" y="422"/>
                    <a:pt x="2347" y="453"/>
                  </a:cubicBezTo>
                  <a:cubicBezTo>
                    <a:pt x="3177" y="694"/>
                    <a:pt x="3783" y="1453"/>
                    <a:pt x="3658" y="2166"/>
                  </a:cubicBezTo>
                  <a:cubicBezTo>
                    <a:pt x="3453" y="3308"/>
                    <a:pt x="3052" y="4388"/>
                    <a:pt x="2392" y="5351"/>
                  </a:cubicBezTo>
                  <a:cubicBezTo>
                    <a:pt x="2157" y="5704"/>
                    <a:pt x="1894" y="6050"/>
                    <a:pt x="1452" y="6050"/>
                  </a:cubicBezTo>
                  <a:cubicBezTo>
                    <a:pt x="1391" y="6050"/>
                    <a:pt x="1327" y="6043"/>
                    <a:pt x="1259" y="6029"/>
                  </a:cubicBezTo>
                  <a:cubicBezTo>
                    <a:pt x="857" y="5949"/>
                    <a:pt x="545" y="5431"/>
                    <a:pt x="500" y="4816"/>
                  </a:cubicBezTo>
                  <a:cubicBezTo>
                    <a:pt x="492" y="4664"/>
                    <a:pt x="500" y="4504"/>
                    <a:pt x="500" y="4343"/>
                  </a:cubicBezTo>
                  <a:cubicBezTo>
                    <a:pt x="572" y="3335"/>
                    <a:pt x="581" y="2318"/>
                    <a:pt x="982" y="1363"/>
                  </a:cubicBezTo>
                  <a:cubicBezTo>
                    <a:pt x="1265" y="711"/>
                    <a:pt x="1583" y="406"/>
                    <a:pt x="2023" y="406"/>
                  </a:cubicBezTo>
                  <a:close/>
                  <a:moveTo>
                    <a:pt x="10964" y="20784"/>
                  </a:moveTo>
                  <a:cubicBezTo>
                    <a:pt x="10970" y="20784"/>
                    <a:pt x="10976" y="20784"/>
                    <a:pt x="10983" y="20784"/>
                  </a:cubicBezTo>
                  <a:cubicBezTo>
                    <a:pt x="11696" y="20793"/>
                    <a:pt x="12071" y="21204"/>
                    <a:pt x="12062" y="21962"/>
                  </a:cubicBezTo>
                  <a:cubicBezTo>
                    <a:pt x="12053" y="22845"/>
                    <a:pt x="11589" y="23434"/>
                    <a:pt x="10920" y="23434"/>
                  </a:cubicBezTo>
                  <a:cubicBezTo>
                    <a:pt x="10242" y="23425"/>
                    <a:pt x="9752" y="22863"/>
                    <a:pt x="9752" y="22096"/>
                  </a:cubicBezTo>
                  <a:cubicBezTo>
                    <a:pt x="9760" y="21300"/>
                    <a:pt x="10234" y="20784"/>
                    <a:pt x="10964" y="20784"/>
                  </a:cubicBezTo>
                  <a:close/>
                  <a:moveTo>
                    <a:pt x="9341" y="26271"/>
                  </a:moveTo>
                  <a:cubicBezTo>
                    <a:pt x="10046" y="26271"/>
                    <a:pt x="10465" y="26717"/>
                    <a:pt x="10465" y="27448"/>
                  </a:cubicBezTo>
                  <a:cubicBezTo>
                    <a:pt x="10456" y="28308"/>
                    <a:pt x="9937" y="28974"/>
                    <a:pt x="9283" y="28974"/>
                  </a:cubicBezTo>
                  <a:cubicBezTo>
                    <a:pt x="9279" y="28974"/>
                    <a:pt x="9274" y="28974"/>
                    <a:pt x="9270" y="28974"/>
                  </a:cubicBezTo>
                  <a:cubicBezTo>
                    <a:pt x="8627" y="28956"/>
                    <a:pt x="8155" y="28385"/>
                    <a:pt x="8155" y="27627"/>
                  </a:cubicBezTo>
                  <a:cubicBezTo>
                    <a:pt x="8146" y="26797"/>
                    <a:pt x="8610" y="26271"/>
                    <a:pt x="9341" y="26271"/>
                  </a:cubicBezTo>
                  <a:close/>
                  <a:moveTo>
                    <a:pt x="8779" y="31302"/>
                  </a:moveTo>
                  <a:cubicBezTo>
                    <a:pt x="9502" y="31311"/>
                    <a:pt x="9921" y="31730"/>
                    <a:pt x="9921" y="32453"/>
                  </a:cubicBezTo>
                  <a:cubicBezTo>
                    <a:pt x="9921" y="33298"/>
                    <a:pt x="9409" y="33952"/>
                    <a:pt x="8744" y="33952"/>
                  </a:cubicBezTo>
                  <a:cubicBezTo>
                    <a:pt x="8735" y="33952"/>
                    <a:pt x="8726" y="33952"/>
                    <a:pt x="8717" y="33952"/>
                  </a:cubicBezTo>
                  <a:cubicBezTo>
                    <a:pt x="8065" y="33943"/>
                    <a:pt x="7575" y="33390"/>
                    <a:pt x="7566" y="32649"/>
                  </a:cubicBezTo>
                  <a:cubicBezTo>
                    <a:pt x="7548" y="31855"/>
                    <a:pt x="8048" y="31302"/>
                    <a:pt x="8779" y="31302"/>
                  </a:cubicBezTo>
                  <a:close/>
                  <a:moveTo>
                    <a:pt x="19768" y="19824"/>
                  </a:moveTo>
                  <a:cubicBezTo>
                    <a:pt x="19995" y="19824"/>
                    <a:pt x="20231" y="19847"/>
                    <a:pt x="20475" y="19892"/>
                  </a:cubicBezTo>
                  <a:cubicBezTo>
                    <a:pt x="22152" y="20213"/>
                    <a:pt x="23535" y="21106"/>
                    <a:pt x="24757" y="22239"/>
                  </a:cubicBezTo>
                  <a:cubicBezTo>
                    <a:pt x="27674" y="24959"/>
                    <a:pt x="29654" y="28242"/>
                    <a:pt x="30502" y="32177"/>
                  </a:cubicBezTo>
                  <a:cubicBezTo>
                    <a:pt x="30680" y="32997"/>
                    <a:pt x="30752" y="33836"/>
                    <a:pt x="30582" y="34674"/>
                  </a:cubicBezTo>
                  <a:cubicBezTo>
                    <a:pt x="30325" y="35973"/>
                    <a:pt x="29519" y="36691"/>
                    <a:pt x="28341" y="36691"/>
                  </a:cubicBezTo>
                  <a:cubicBezTo>
                    <a:pt x="28127" y="36691"/>
                    <a:pt x="27902" y="36667"/>
                    <a:pt x="27665" y="36619"/>
                  </a:cubicBezTo>
                  <a:cubicBezTo>
                    <a:pt x="26166" y="36325"/>
                    <a:pt x="24891" y="35549"/>
                    <a:pt x="23749" y="34567"/>
                  </a:cubicBezTo>
                  <a:cubicBezTo>
                    <a:pt x="20582" y="31864"/>
                    <a:pt x="18298" y="28572"/>
                    <a:pt x="17281" y="24478"/>
                  </a:cubicBezTo>
                  <a:cubicBezTo>
                    <a:pt x="17210" y="24192"/>
                    <a:pt x="17165" y="23898"/>
                    <a:pt x="17129" y="23603"/>
                  </a:cubicBezTo>
                  <a:cubicBezTo>
                    <a:pt x="17102" y="23372"/>
                    <a:pt x="17129" y="23148"/>
                    <a:pt x="17129" y="22917"/>
                  </a:cubicBezTo>
                  <a:cubicBezTo>
                    <a:pt x="17076" y="22444"/>
                    <a:pt x="17129" y="21971"/>
                    <a:pt x="17281" y="21516"/>
                  </a:cubicBezTo>
                  <a:cubicBezTo>
                    <a:pt x="17648" y="20437"/>
                    <a:pt x="18581" y="19824"/>
                    <a:pt x="19768" y="19824"/>
                  </a:cubicBezTo>
                  <a:close/>
                  <a:moveTo>
                    <a:pt x="3988" y="3035"/>
                  </a:moveTo>
                  <a:cubicBezTo>
                    <a:pt x="4036" y="3035"/>
                    <a:pt x="4082" y="3065"/>
                    <a:pt x="4131" y="3094"/>
                  </a:cubicBezTo>
                  <a:cubicBezTo>
                    <a:pt x="7164" y="4923"/>
                    <a:pt x="9894" y="7055"/>
                    <a:pt x="11322" y="10445"/>
                  </a:cubicBezTo>
                  <a:cubicBezTo>
                    <a:pt x="12276" y="12711"/>
                    <a:pt x="12223" y="15057"/>
                    <a:pt x="11786" y="17421"/>
                  </a:cubicBezTo>
                  <a:cubicBezTo>
                    <a:pt x="11625" y="18278"/>
                    <a:pt x="11393" y="19125"/>
                    <a:pt x="11179" y="19973"/>
                  </a:cubicBezTo>
                  <a:cubicBezTo>
                    <a:pt x="11134" y="20142"/>
                    <a:pt x="11125" y="20321"/>
                    <a:pt x="10849" y="20374"/>
                  </a:cubicBezTo>
                  <a:cubicBezTo>
                    <a:pt x="9448" y="20642"/>
                    <a:pt x="8859" y="22123"/>
                    <a:pt x="9734" y="23238"/>
                  </a:cubicBezTo>
                  <a:cubicBezTo>
                    <a:pt x="9966" y="23541"/>
                    <a:pt x="9983" y="23773"/>
                    <a:pt x="9850" y="24094"/>
                  </a:cubicBezTo>
                  <a:cubicBezTo>
                    <a:pt x="9743" y="24353"/>
                    <a:pt x="9653" y="24620"/>
                    <a:pt x="9591" y="24897"/>
                  </a:cubicBezTo>
                  <a:cubicBezTo>
                    <a:pt x="9466" y="25450"/>
                    <a:pt x="9243" y="25834"/>
                    <a:pt x="8619" y="26066"/>
                  </a:cubicBezTo>
                  <a:cubicBezTo>
                    <a:pt x="7628" y="26422"/>
                    <a:pt x="7396" y="27984"/>
                    <a:pt x="8155" y="28804"/>
                  </a:cubicBezTo>
                  <a:cubicBezTo>
                    <a:pt x="8440" y="29126"/>
                    <a:pt x="8512" y="29402"/>
                    <a:pt x="8422" y="29786"/>
                  </a:cubicBezTo>
                  <a:cubicBezTo>
                    <a:pt x="8378" y="29955"/>
                    <a:pt x="8360" y="30134"/>
                    <a:pt x="8369" y="30312"/>
                  </a:cubicBezTo>
                  <a:cubicBezTo>
                    <a:pt x="8378" y="30687"/>
                    <a:pt x="8271" y="30937"/>
                    <a:pt x="7905" y="31151"/>
                  </a:cubicBezTo>
                  <a:cubicBezTo>
                    <a:pt x="7254" y="31525"/>
                    <a:pt x="7129" y="32194"/>
                    <a:pt x="7200" y="32899"/>
                  </a:cubicBezTo>
                  <a:cubicBezTo>
                    <a:pt x="7263" y="33541"/>
                    <a:pt x="7575" y="34032"/>
                    <a:pt x="8190" y="34264"/>
                  </a:cubicBezTo>
                  <a:cubicBezTo>
                    <a:pt x="8512" y="34380"/>
                    <a:pt x="8636" y="34567"/>
                    <a:pt x="8717" y="34880"/>
                  </a:cubicBezTo>
                  <a:cubicBezTo>
                    <a:pt x="8975" y="35807"/>
                    <a:pt x="9377" y="36655"/>
                    <a:pt x="10099" y="37315"/>
                  </a:cubicBezTo>
                  <a:cubicBezTo>
                    <a:pt x="10691" y="37858"/>
                    <a:pt x="11358" y="38131"/>
                    <a:pt x="12020" y="38131"/>
                  </a:cubicBezTo>
                  <a:cubicBezTo>
                    <a:pt x="12715" y="38131"/>
                    <a:pt x="13404" y="37829"/>
                    <a:pt x="13989" y="37226"/>
                  </a:cubicBezTo>
                  <a:cubicBezTo>
                    <a:pt x="15042" y="36137"/>
                    <a:pt x="15479" y="34746"/>
                    <a:pt x="15827" y="33327"/>
                  </a:cubicBezTo>
                  <a:cubicBezTo>
                    <a:pt x="16184" y="31829"/>
                    <a:pt x="16460" y="30312"/>
                    <a:pt x="16790" y="28804"/>
                  </a:cubicBezTo>
                  <a:cubicBezTo>
                    <a:pt x="16933" y="28126"/>
                    <a:pt x="17174" y="27466"/>
                    <a:pt x="17486" y="26735"/>
                  </a:cubicBezTo>
                  <a:cubicBezTo>
                    <a:pt x="17852" y="27484"/>
                    <a:pt x="18164" y="28144"/>
                    <a:pt x="18512" y="28787"/>
                  </a:cubicBezTo>
                  <a:cubicBezTo>
                    <a:pt x="19743" y="31044"/>
                    <a:pt x="21295" y="33033"/>
                    <a:pt x="23258" y="34701"/>
                  </a:cubicBezTo>
                  <a:cubicBezTo>
                    <a:pt x="23410" y="34835"/>
                    <a:pt x="23588" y="34942"/>
                    <a:pt x="23463" y="35219"/>
                  </a:cubicBezTo>
                  <a:cubicBezTo>
                    <a:pt x="22625" y="37128"/>
                    <a:pt x="22125" y="39162"/>
                    <a:pt x="21304" y="41080"/>
                  </a:cubicBezTo>
                  <a:cubicBezTo>
                    <a:pt x="20153" y="43765"/>
                    <a:pt x="18521" y="46075"/>
                    <a:pt x="15934" y="47556"/>
                  </a:cubicBezTo>
                  <a:cubicBezTo>
                    <a:pt x="14635" y="48301"/>
                    <a:pt x="13295" y="48745"/>
                    <a:pt x="11925" y="48745"/>
                  </a:cubicBezTo>
                  <a:cubicBezTo>
                    <a:pt x="10982" y="48745"/>
                    <a:pt x="10024" y="48534"/>
                    <a:pt x="9056" y="48065"/>
                  </a:cubicBezTo>
                  <a:cubicBezTo>
                    <a:pt x="7004" y="47066"/>
                    <a:pt x="5746" y="45353"/>
                    <a:pt x="4899" y="43301"/>
                  </a:cubicBezTo>
                  <a:cubicBezTo>
                    <a:pt x="4122" y="41454"/>
                    <a:pt x="3873" y="39501"/>
                    <a:pt x="3623" y="37529"/>
                  </a:cubicBezTo>
                  <a:cubicBezTo>
                    <a:pt x="2945" y="32248"/>
                    <a:pt x="4435" y="27484"/>
                    <a:pt x="6977" y="22943"/>
                  </a:cubicBezTo>
                  <a:cubicBezTo>
                    <a:pt x="7923" y="21257"/>
                    <a:pt x="8949" y="19589"/>
                    <a:pt x="9466" y="17689"/>
                  </a:cubicBezTo>
                  <a:cubicBezTo>
                    <a:pt x="10135" y="15262"/>
                    <a:pt x="10385" y="12827"/>
                    <a:pt x="9591" y="10391"/>
                  </a:cubicBezTo>
                  <a:cubicBezTo>
                    <a:pt x="8699" y="7635"/>
                    <a:pt x="6763" y="5779"/>
                    <a:pt x="4319" y="4361"/>
                  </a:cubicBezTo>
                  <a:cubicBezTo>
                    <a:pt x="4229" y="4307"/>
                    <a:pt x="4140" y="4263"/>
                    <a:pt x="4042" y="4209"/>
                  </a:cubicBezTo>
                  <a:cubicBezTo>
                    <a:pt x="3623" y="3968"/>
                    <a:pt x="3551" y="3496"/>
                    <a:pt x="3864" y="3112"/>
                  </a:cubicBezTo>
                  <a:cubicBezTo>
                    <a:pt x="3908" y="3055"/>
                    <a:pt x="3949" y="3035"/>
                    <a:pt x="3988" y="3035"/>
                  </a:cubicBezTo>
                  <a:close/>
                  <a:moveTo>
                    <a:pt x="3581" y="4226"/>
                  </a:moveTo>
                  <a:cubicBezTo>
                    <a:pt x="3624" y="4226"/>
                    <a:pt x="3678" y="4243"/>
                    <a:pt x="3748" y="4281"/>
                  </a:cubicBezTo>
                  <a:cubicBezTo>
                    <a:pt x="6174" y="5610"/>
                    <a:pt x="8190" y="7332"/>
                    <a:pt x="9234" y="9999"/>
                  </a:cubicBezTo>
                  <a:cubicBezTo>
                    <a:pt x="9680" y="11150"/>
                    <a:pt x="9885" y="12354"/>
                    <a:pt x="9868" y="13594"/>
                  </a:cubicBezTo>
                  <a:cubicBezTo>
                    <a:pt x="9823" y="16056"/>
                    <a:pt x="9243" y="18376"/>
                    <a:pt x="8057" y="20535"/>
                  </a:cubicBezTo>
                  <a:cubicBezTo>
                    <a:pt x="6647" y="23104"/>
                    <a:pt x="5211" y="25646"/>
                    <a:pt x="4283" y="28439"/>
                  </a:cubicBezTo>
                  <a:cubicBezTo>
                    <a:pt x="3328" y="31302"/>
                    <a:pt x="3088" y="34219"/>
                    <a:pt x="3382" y="37208"/>
                  </a:cubicBezTo>
                  <a:cubicBezTo>
                    <a:pt x="3587" y="39304"/>
                    <a:pt x="3873" y="41383"/>
                    <a:pt x="4684" y="43346"/>
                  </a:cubicBezTo>
                  <a:cubicBezTo>
                    <a:pt x="5577" y="45504"/>
                    <a:pt x="6906" y="47289"/>
                    <a:pt x="9074" y="48306"/>
                  </a:cubicBezTo>
                  <a:cubicBezTo>
                    <a:pt x="10016" y="48755"/>
                    <a:pt x="10959" y="48958"/>
                    <a:pt x="11896" y="48958"/>
                  </a:cubicBezTo>
                  <a:cubicBezTo>
                    <a:pt x="13060" y="48958"/>
                    <a:pt x="14217" y="48644"/>
                    <a:pt x="15354" y="48101"/>
                  </a:cubicBezTo>
                  <a:cubicBezTo>
                    <a:pt x="17798" y="46941"/>
                    <a:pt x="19484" y="45014"/>
                    <a:pt x="20769" y="42694"/>
                  </a:cubicBezTo>
                  <a:cubicBezTo>
                    <a:pt x="21759" y="40901"/>
                    <a:pt x="22303" y="38939"/>
                    <a:pt x="22990" y="37030"/>
                  </a:cubicBezTo>
                  <a:cubicBezTo>
                    <a:pt x="23178" y="36503"/>
                    <a:pt x="23392" y="35986"/>
                    <a:pt x="23588" y="35459"/>
                  </a:cubicBezTo>
                  <a:cubicBezTo>
                    <a:pt x="23643" y="35300"/>
                    <a:pt x="23709" y="35211"/>
                    <a:pt x="23807" y="35211"/>
                  </a:cubicBezTo>
                  <a:cubicBezTo>
                    <a:pt x="23868" y="35211"/>
                    <a:pt x="23942" y="35245"/>
                    <a:pt x="24034" y="35317"/>
                  </a:cubicBezTo>
                  <a:cubicBezTo>
                    <a:pt x="24364" y="35575"/>
                    <a:pt x="24882" y="35736"/>
                    <a:pt x="25015" y="36066"/>
                  </a:cubicBezTo>
                  <a:cubicBezTo>
                    <a:pt x="25158" y="36414"/>
                    <a:pt x="24676" y="36771"/>
                    <a:pt x="24480" y="37128"/>
                  </a:cubicBezTo>
                  <a:cubicBezTo>
                    <a:pt x="23659" y="38689"/>
                    <a:pt x="23178" y="40375"/>
                    <a:pt x="22678" y="42052"/>
                  </a:cubicBezTo>
                  <a:cubicBezTo>
                    <a:pt x="21973" y="44416"/>
                    <a:pt x="21037" y="46637"/>
                    <a:pt x="19315" y="48457"/>
                  </a:cubicBezTo>
                  <a:cubicBezTo>
                    <a:pt x="17549" y="50331"/>
                    <a:pt x="15399" y="51473"/>
                    <a:pt x="12803" y="51589"/>
                  </a:cubicBezTo>
                  <a:cubicBezTo>
                    <a:pt x="12691" y="51593"/>
                    <a:pt x="12581" y="51595"/>
                    <a:pt x="12471" y="51595"/>
                  </a:cubicBezTo>
                  <a:cubicBezTo>
                    <a:pt x="10189" y="51595"/>
                    <a:pt x="8254" y="50630"/>
                    <a:pt x="6611" y="49055"/>
                  </a:cubicBezTo>
                  <a:cubicBezTo>
                    <a:pt x="4506" y="47039"/>
                    <a:pt x="3418" y="44479"/>
                    <a:pt x="2802" y="41695"/>
                  </a:cubicBezTo>
                  <a:cubicBezTo>
                    <a:pt x="1482" y="35736"/>
                    <a:pt x="2276" y="30035"/>
                    <a:pt x="5032" y="24603"/>
                  </a:cubicBezTo>
                  <a:cubicBezTo>
                    <a:pt x="6049" y="22595"/>
                    <a:pt x="7200" y="20642"/>
                    <a:pt x="7976" y="18510"/>
                  </a:cubicBezTo>
                  <a:cubicBezTo>
                    <a:pt x="8752" y="16369"/>
                    <a:pt x="9172" y="14183"/>
                    <a:pt x="8619" y="11917"/>
                  </a:cubicBezTo>
                  <a:cubicBezTo>
                    <a:pt x="7950" y="9169"/>
                    <a:pt x="6237" y="7162"/>
                    <a:pt x="4024" y="5521"/>
                  </a:cubicBezTo>
                  <a:cubicBezTo>
                    <a:pt x="3873" y="5405"/>
                    <a:pt x="3721" y="5271"/>
                    <a:pt x="3551" y="5199"/>
                  </a:cubicBezTo>
                  <a:cubicBezTo>
                    <a:pt x="3141" y="5012"/>
                    <a:pt x="3195" y="4762"/>
                    <a:pt x="3373" y="4441"/>
                  </a:cubicBezTo>
                  <a:cubicBezTo>
                    <a:pt x="3435" y="4316"/>
                    <a:pt x="3480" y="4226"/>
                    <a:pt x="3581" y="4226"/>
                  </a:cubicBezTo>
                  <a:close/>
                  <a:moveTo>
                    <a:pt x="1993" y="0"/>
                  </a:moveTo>
                  <a:cubicBezTo>
                    <a:pt x="1533" y="0"/>
                    <a:pt x="1145" y="242"/>
                    <a:pt x="875" y="721"/>
                  </a:cubicBezTo>
                  <a:cubicBezTo>
                    <a:pt x="72" y="2166"/>
                    <a:pt x="1" y="3727"/>
                    <a:pt x="179" y="5306"/>
                  </a:cubicBezTo>
                  <a:cubicBezTo>
                    <a:pt x="242" y="5860"/>
                    <a:pt x="607" y="6279"/>
                    <a:pt x="1170" y="6431"/>
                  </a:cubicBezTo>
                  <a:cubicBezTo>
                    <a:pt x="1276" y="6462"/>
                    <a:pt x="1377" y="6476"/>
                    <a:pt x="1473" y="6476"/>
                  </a:cubicBezTo>
                  <a:cubicBezTo>
                    <a:pt x="1868" y="6476"/>
                    <a:pt x="2183" y="6232"/>
                    <a:pt x="2463" y="5931"/>
                  </a:cubicBezTo>
                  <a:cubicBezTo>
                    <a:pt x="2570" y="5815"/>
                    <a:pt x="2677" y="5699"/>
                    <a:pt x="2757" y="5556"/>
                  </a:cubicBezTo>
                  <a:cubicBezTo>
                    <a:pt x="2831" y="5419"/>
                    <a:pt x="2902" y="5351"/>
                    <a:pt x="2997" y="5351"/>
                  </a:cubicBezTo>
                  <a:cubicBezTo>
                    <a:pt x="3063" y="5351"/>
                    <a:pt x="3141" y="5384"/>
                    <a:pt x="3239" y="5449"/>
                  </a:cubicBezTo>
                  <a:cubicBezTo>
                    <a:pt x="7602" y="8429"/>
                    <a:pt x="9644" y="12497"/>
                    <a:pt x="7762" y="17912"/>
                  </a:cubicBezTo>
                  <a:cubicBezTo>
                    <a:pt x="7057" y="19937"/>
                    <a:pt x="6049" y="21819"/>
                    <a:pt x="5041" y="23693"/>
                  </a:cubicBezTo>
                  <a:cubicBezTo>
                    <a:pt x="2936" y="27627"/>
                    <a:pt x="1776" y="31793"/>
                    <a:pt x="1794" y="35763"/>
                  </a:cubicBezTo>
                  <a:cubicBezTo>
                    <a:pt x="1785" y="38394"/>
                    <a:pt x="2044" y="40500"/>
                    <a:pt x="2597" y="42552"/>
                  </a:cubicBezTo>
                  <a:cubicBezTo>
                    <a:pt x="3319" y="45237"/>
                    <a:pt x="4479" y="47672"/>
                    <a:pt x="6585" y="49572"/>
                  </a:cubicBezTo>
                  <a:cubicBezTo>
                    <a:pt x="8344" y="51168"/>
                    <a:pt x="10439" y="51981"/>
                    <a:pt x="12574" y="51981"/>
                  </a:cubicBezTo>
                  <a:cubicBezTo>
                    <a:pt x="14153" y="51981"/>
                    <a:pt x="15753" y="51537"/>
                    <a:pt x="17254" y="50634"/>
                  </a:cubicBezTo>
                  <a:cubicBezTo>
                    <a:pt x="18994" y="49599"/>
                    <a:pt x="20305" y="48136"/>
                    <a:pt x="21331" y="46406"/>
                  </a:cubicBezTo>
                  <a:cubicBezTo>
                    <a:pt x="22259" y="44818"/>
                    <a:pt x="22785" y="43078"/>
                    <a:pt x="23312" y="41338"/>
                  </a:cubicBezTo>
                  <a:cubicBezTo>
                    <a:pt x="23802" y="39733"/>
                    <a:pt x="24302" y="38127"/>
                    <a:pt x="25212" y="36691"/>
                  </a:cubicBezTo>
                  <a:cubicBezTo>
                    <a:pt x="25337" y="36487"/>
                    <a:pt x="25451" y="36356"/>
                    <a:pt x="25625" y="36356"/>
                  </a:cubicBezTo>
                  <a:cubicBezTo>
                    <a:pt x="25710" y="36356"/>
                    <a:pt x="25811" y="36388"/>
                    <a:pt x="25934" y="36459"/>
                  </a:cubicBezTo>
                  <a:cubicBezTo>
                    <a:pt x="26514" y="36789"/>
                    <a:pt x="27157" y="36958"/>
                    <a:pt x="27826" y="37056"/>
                  </a:cubicBezTo>
                  <a:cubicBezTo>
                    <a:pt x="28011" y="37085"/>
                    <a:pt x="28192" y="37099"/>
                    <a:pt x="28366" y="37099"/>
                  </a:cubicBezTo>
                  <a:cubicBezTo>
                    <a:pt x="29604" y="37099"/>
                    <a:pt x="30528" y="36385"/>
                    <a:pt x="30903" y="35103"/>
                  </a:cubicBezTo>
                  <a:cubicBezTo>
                    <a:pt x="31180" y="34148"/>
                    <a:pt x="31126" y="33185"/>
                    <a:pt x="30930" y="32239"/>
                  </a:cubicBezTo>
                  <a:cubicBezTo>
                    <a:pt x="30056" y="28010"/>
                    <a:pt x="27915" y="24504"/>
                    <a:pt x="24712" y="21659"/>
                  </a:cubicBezTo>
                  <a:cubicBezTo>
                    <a:pt x="23463" y="20552"/>
                    <a:pt x="22045" y="19723"/>
                    <a:pt x="20359" y="19464"/>
                  </a:cubicBezTo>
                  <a:cubicBezTo>
                    <a:pt x="20147" y="19431"/>
                    <a:pt x="19941" y="19415"/>
                    <a:pt x="19740" y="19415"/>
                  </a:cubicBezTo>
                  <a:cubicBezTo>
                    <a:pt x="18271" y="19415"/>
                    <a:pt x="17122" y="20284"/>
                    <a:pt x="16808" y="21712"/>
                  </a:cubicBezTo>
                  <a:cubicBezTo>
                    <a:pt x="16665" y="22363"/>
                    <a:pt x="16656" y="23033"/>
                    <a:pt x="16728" y="23702"/>
                  </a:cubicBezTo>
                  <a:cubicBezTo>
                    <a:pt x="16826" y="24540"/>
                    <a:pt x="17281" y="25352"/>
                    <a:pt x="17236" y="26146"/>
                  </a:cubicBezTo>
                  <a:cubicBezTo>
                    <a:pt x="17192" y="26931"/>
                    <a:pt x="16665" y="27689"/>
                    <a:pt x="16451" y="28510"/>
                  </a:cubicBezTo>
                  <a:cubicBezTo>
                    <a:pt x="15996" y="30241"/>
                    <a:pt x="15800" y="32016"/>
                    <a:pt x="15309" y="33738"/>
                  </a:cubicBezTo>
                  <a:cubicBezTo>
                    <a:pt x="15006" y="34799"/>
                    <a:pt x="14631" y="35843"/>
                    <a:pt x="13927" y="36717"/>
                  </a:cubicBezTo>
                  <a:cubicBezTo>
                    <a:pt x="13384" y="37385"/>
                    <a:pt x="12739" y="37725"/>
                    <a:pt x="12052" y="37725"/>
                  </a:cubicBezTo>
                  <a:cubicBezTo>
                    <a:pt x="11813" y="37725"/>
                    <a:pt x="11568" y="37684"/>
                    <a:pt x="11322" y="37600"/>
                  </a:cubicBezTo>
                  <a:cubicBezTo>
                    <a:pt x="10269" y="37244"/>
                    <a:pt x="9082" y="35638"/>
                    <a:pt x="9020" y="34541"/>
                  </a:cubicBezTo>
                  <a:cubicBezTo>
                    <a:pt x="9011" y="34380"/>
                    <a:pt x="9082" y="34362"/>
                    <a:pt x="9181" y="34326"/>
                  </a:cubicBezTo>
                  <a:cubicBezTo>
                    <a:pt x="10001" y="34005"/>
                    <a:pt x="10251" y="33318"/>
                    <a:pt x="10314" y="32524"/>
                  </a:cubicBezTo>
                  <a:cubicBezTo>
                    <a:pt x="10367" y="31784"/>
                    <a:pt x="10019" y="31115"/>
                    <a:pt x="9377" y="31017"/>
                  </a:cubicBezTo>
                  <a:cubicBezTo>
                    <a:pt x="8645" y="30901"/>
                    <a:pt x="8708" y="30517"/>
                    <a:pt x="8788" y="30027"/>
                  </a:cubicBezTo>
                  <a:cubicBezTo>
                    <a:pt x="8815" y="29884"/>
                    <a:pt x="8833" y="29741"/>
                    <a:pt x="8842" y="29607"/>
                  </a:cubicBezTo>
                  <a:cubicBezTo>
                    <a:pt x="8857" y="29418"/>
                    <a:pt x="8922" y="29354"/>
                    <a:pt x="9097" y="29354"/>
                  </a:cubicBezTo>
                  <a:cubicBezTo>
                    <a:pt x="9120" y="29354"/>
                    <a:pt x="9145" y="29355"/>
                    <a:pt x="9172" y="29357"/>
                  </a:cubicBezTo>
                  <a:cubicBezTo>
                    <a:pt x="9218" y="29361"/>
                    <a:pt x="9263" y="29362"/>
                    <a:pt x="9307" y="29362"/>
                  </a:cubicBezTo>
                  <a:cubicBezTo>
                    <a:pt x="9984" y="29362"/>
                    <a:pt x="10455" y="28981"/>
                    <a:pt x="10715" y="28269"/>
                  </a:cubicBezTo>
                  <a:cubicBezTo>
                    <a:pt x="11027" y="27431"/>
                    <a:pt x="10938" y="26494"/>
                    <a:pt x="10331" y="26226"/>
                  </a:cubicBezTo>
                  <a:cubicBezTo>
                    <a:pt x="9573" y="25887"/>
                    <a:pt x="9814" y="25459"/>
                    <a:pt x="9975" y="24968"/>
                  </a:cubicBezTo>
                  <a:cubicBezTo>
                    <a:pt x="10064" y="24701"/>
                    <a:pt x="10180" y="24442"/>
                    <a:pt x="10242" y="24174"/>
                  </a:cubicBezTo>
                  <a:cubicBezTo>
                    <a:pt x="10296" y="23912"/>
                    <a:pt x="10410" y="23830"/>
                    <a:pt x="10637" y="23830"/>
                  </a:cubicBezTo>
                  <a:cubicBezTo>
                    <a:pt x="10672" y="23830"/>
                    <a:pt x="10710" y="23832"/>
                    <a:pt x="10751" y="23835"/>
                  </a:cubicBezTo>
                  <a:cubicBezTo>
                    <a:pt x="10822" y="23843"/>
                    <a:pt x="10892" y="23847"/>
                    <a:pt x="10960" y="23847"/>
                  </a:cubicBezTo>
                  <a:cubicBezTo>
                    <a:pt x="11657" y="23847"/>
                    <a:pt x="12130" y="23431"/>
                    <a:pt x="12374" y="22667"/>
                  </a:cubicBezTo>
                  <a:cubicBezTo>
                    <a:pt x="12669" y="21748"/>
                    <a:pt x="12464" y="20972"/>
                    <a:pt x="11777" y="20579"/>
                  </a:cubicBezTo>
                  <a:cubicBezTo>
                    <a:pt x="11527" y="20428"/>
                    <a:pt x="11482" y="20312"/>
                    <a:pt x="11563" y="20044"/>
                  </a:cubicBezTo>
                  <a:cubicBezTo>
                    <a:pt x="11839" y="19161"/>
                    <a:pt x="12035" y="18251"/>
                    <a:pt x="12214" y="17341"/>
                  </a:cubicBezTo>
                  <a:cubicBezTo>
                    <a:pt x="13052" y="12996"/>
                    <a:pt x="12009" y="9223"/>
                    <a:pt x="8806" y="6100"/>
                  </a:cubicBezTo>
                  <a:cubicBezTo>
                    <a:pt x="7477" y="4807"/>
                    <a:pt x="5978" y="3745"/>
                    <a:pt x="4408" y="2791"/>
                  </a:cubicBezTo>
                  <a:cubicBezTo>
                    <a:pt x="4212" y="2675"/>
                    <a:pt x="4033" y="2603"/>
                    <a:pt x="4051" y="2291"/>
                  </a:cubicBezTo>
                  <a:cubicBezTo>
                    <a:pt x="4096" y="1185"/>
                    <a:pt x="3694" y="596"/>
                    <a:pt x="2659" y="150"/>
                  </a:cubicBezTo>
                  <a:cubicBezTo>
                    <a:pt x="2425" y="50"/>
                    <a:pt x="2202" y="0"/>
                    <a:pt x="1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2224897" y="2265881"/>
              <a:ext cx="215266" cy="266224"/>
            </a:xfrm>
            <a:custGeom>
              <a:rect b="b" l="l" r="r" t="t"/>
              <a:pathLst>
                <a:path extrusionOk="0" h="10710" w="8660">
                  <a:moveTo>
                    <a:pt x="1640" y="0"/>
                  </a:moveTo>
                  <a:cubicBezTo>
                    <a:pt x="1599" y="0"/>
                    <a:pt x="1559" y="1"/>
                    <a:pt x="1517" y="3"/>
                  </a:cubicBezTo>
                  <a:cubicBezTo>
                    <a:pt x="786" y="30"/>
                    <a:pt x="349" y="387"/>
                    <a:pt x="161" y="1082"/>
                  </a:cubicBezTo>
                  <a:cubicBezTo>
                    <a:pt x="1" y="1671"/>
                    <a:pt x="72" y="2242"/>
                    <a:pt x="224" y="2795"/>
                  </a:cubicBezTo>
                  <a:cubicBezTo>
                    <a:pt x="1000" y="5534"/>
                    <a:pt x="2597" y="7720"/>
                    <a:pt x="4738" y="9540"/>
                  </a:cubicBezTo>
                  <a:cubicBezTo>
                    <a:pt x="5264" y="9986"/>
                    <a:pt x="5844" y="10342"/>
                    <a:pt x="6495" y="10565"/>
                  </a:cubicBezTo>
                  <a:cubicBezTo>
                    <a:pt x="6788" y="10662"/>
                    <a:pt x="7054" y="10709"/>
                    <a:pt x="7293" y="10709"/>
                  </a:cubicBezTo>
                  <a:cubicBezTo>
                    <a:pt x="8163" y="10709"/>
                    <a:pt x="8659" y="10077"/>
                    <a:pt x="8645" y="8853"/>
                  </a:cubicBezTo>
                  <a:cubicBezTo>
                    <a:pt x="8636" y="8728"/>
                    <a:pt x="8645" y="8460"/>
                    <a:pt x="8583" y="8201"/>
                  </a:cubicBezTo>
                  <a:cubicBezTo>
                    <a:pt x="7825" y="5159"/>
                    <a:pt x="6228" y="2652"/>
                    <a:pt x="3703" y="770"/>
                  </a:cubicBezTo>
                  <a:cubicBezTo>
                    <a:pt x="3093" y="321"/>
                    <a:pt x="2418" y="0"/>
                    <a:pt x="1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6" name="Shape 206"/>
        <p:cNvGrpSpPr/>
        <p:nvPr/>
      </p:nvGrpSpPr>
      <p:grpSpPr>
        <a:xfrm>
          <a:off x="0" y="0"/>
          <a:ext cx="0" cy="0"/>
          <a:chOff x="0" y="0"/>
          <a:chExt cx="0" cy="0"/>
        </a:xfrm>
      </p:grpSpPr>
      <p:pic>
        <p:nvPicPr>
          <p:cNvPr id="207" name="Google Shape;207;p9"/>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208" name="Google Shape;208;p9"/>
          <p:cNvSpPr txBox="1"/>
          <p:nvPr>
            <p:ph type="title"/>
          </p:nvPr>
        </p:nvSpPr>
        <p:spPr>
          <a:xfrm>
            <a:off x="2241450" y="1416950"/>
            <a:ext cx="46611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9" name="Google Shape;209;p9"/>
          <p:cNvSpPr txBox="1"/>
          <p:nvPr>
            <p:ph idx="1" type="subTitle"/>
          </p:nvPr>
        </p:nvSpPr>
        <p:spPr>
          <a:xfrm>
            <a:off x="2241550" y="2258750"/>
            <a:ext cx="4661100" cy="126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210" name="Google Shape;210;p9"/>
          <p:cNvGrpSpPr/>
          <p:nvPr/>
        </p:nvGrpSpPr>
        <p:grpSpPr>
          <a:xfrm>
            <a:off x="98818" y="12"/>
            <a:ext cx="856879" cy="1042946"/>
            <a:chOff x="878628" y="1404360"/>
            <a:chExt cx="738243" cy="898549"/>
          </a:xfrm>
        </p:grpSpPr>
        <p:sp>
          <p:nvSpPr>
            <p:cNvPr id="211" name="Google Shape;211;p9"/>
            <p:cNvSpPr/>
            <p:nvPr/>
          </p:nvSpPr>
          <p:spPr>
            <a:xfrm>
              <a:off x="878628" y="1404360"/>
              <a:ext cx="738243" cy="898549"/>
            </a:xfrm>
            <a:custGeom>
              <a:rect b="b" l="l" r="r" t="t"/>
              <a:pathLst>
                <a:path extrusionOk="0" h="36148" w="29699">
                  <a:moveTo>
                    <a:pt x="7342" y="467"/>
                  </a:moveTo>
                  <a:cubicBezTo>
                    <a:pt x="7815" y="592"/>
                    <a:pt x="8297" y="708"/>
                    <a:pt x="8823" y="850"/>
                  </a:cubicBezTo>
                  <a:cubicBezTo>
                    <a:pt x="8689" y="1127"/>
                    <a:pt x="8582" y="1332"/>
                    <a:pt x="8448" y="1600"/>
                  </a:cubicBezTo>
                  <a:cubicBezTo>
                    <a:pt x="8020" y="1234"/>
                    <a:pt x="7646" y="922"/>
                    <a:pt x="7271" y="610"/>
                  </a:cubicBezTo>
                  <a:cubicBezTo>
                    <a:pt x="7289" y="565"/>
                    <a:pt x="7316" y="520"/>
                    <a:pt x="7342" y="467"/>
                  </a:cubicBezTo>
                  <a:close/>
                  <a:moveTo>
                    <a:pt x="6388" y="404"/>
                  </a:moveTo>
                  <a:lnTo>
                    <a:pt x="6388" y="404"/>
                  </a:lnTo>
                  <a:cubicBezTo>
                    <a:pt x="6075" y="1002"/>
                    <a:pt x="5835" y="1457"/>
                    <a:pt x="5567" y="1974"/>
                  </a:cubicBezTo>
                  <a:cubicBezTo>
                    <a:pt x="5139" y="1609"/>
                    <a:pt x="4764" y="1296"/>
                    <a:pt x="4265" y="868"/>
                  </a:cubicBezTo>
                  <a:cubicBezTo>
                    <a:pt x="5023" y="699"/>
                    <a:pt x="5621" y="565"/>
                    <a:pt x="6388" y="404"/>
                  </a:cubicBezTo>
                  <a:close/>
                  <a:moveTo>
                    <a:pt x="3256" y="1403"/>
                  </a:moveTo>
                  <a:cubicBezTo>
                    <a:pt x="3301" y="1430"/>
                    <a:pt x="3346" y="1466"/>
                    <a:pt x="3381" y="1493"/>
                  </a:cubicBezTo>
                  <a:cubicBezTo>
                    <a:pt x="3185" y="1876"/>
                    <a:pt x="2989" y="2251"/>
                    <a:pt x="2748" y="2715"/>
                  </a:cubicBezTo>
                  <a:cubicBezTo>
                    <a:pt x="2561" y="2536"/>
                    <a:pt x="2454" y="2438"/>
                    <a:pt x="2284" y="2269"/>
                  </a:cubicBezTo>
                  <a:cubicBezTo>
                    <a:pt x="2623" y="1966"/>
                    <a:pt x="2944" y="1689"/>
                    <a:pt x="3256" y="1403"/>
                  </a:cubicBezTo>
                  <a:close/>
                  <a:moveTo>
                    <a:pt x="9251" y="1163"/>
                  </a:moveTo>
                  <a:cubicBezTo>
                    <a:pt x="10705" y="1760"/>
                    <a:pt x="11062" y="2456"/>
                    <a:pt x="10393" y="3464"/>
                  </a:cubicBezTo>
                  <a:cubicBezTo>
                    <a:pt x="9947" y="2911"/>
                    <a:pt x="9501" y="2376"/>
                    <a:pt x="9064" y="1832"/>
                  </a:cubicBezTo>
                  <a:cubicBezTo>
                    <a:pt x="9002" y="1858"/>
                    <a:pt x="8939" y="1885"/>
                    <a:pt x="8868" y="1921"/>
                  </a:cubicBezTo>
                  <a:cubicBezTo>
                    <a:pt x="8993" y="1662"/>
                    <a:pt x="9126" y="1412"/>
                    <a:pt x="9251" y="1163"/>
                  </a:cubicBezTo>
                  <a:close/>
                  <a:moveTo>
                    <a:pt x="6736" y="824"/>
                  </a:moveTo>
                  <a:cubicBezTo>
                    <a:pt x="7200" y="1207"/>
                    <a:pt x="7619" y="1537"/>
                    <a:pt x="8002" y="1903"/>
                  </a:cubicBezTo>
                  <a:cubicBezTo>
                    <a:pt x="8101" y="1992"/>
                    <a:pt x="8154" y="2224"/>
                    <a:pt x="8109" y="2349"/>
                  </a:cubicBezTo>
                  <a:cubicBezTo>
                    <a:pt x="7931" y="2822"/>
                    <a:pt x="7708" y="3268"/>
                    <a:pt x="7476" y="3768"/>
                  </a:cubicBezTo>
                  <a:cubicBezTo>
                    <a:pt x="7030" y="3348"/>
                    <a:pt x="6602" y="2974"/>
                    <a:pt x="6227" y="2563"/>
                  </a:cubicBezTo>
                  <a:cubicBezTo>
                    <a:pt x="6111" y="2438"/>
                    <a:pt x="6075" y="2162"/>
                    <a:pt x="6138" y="2001"/>
                  </a:cubicBezTo>
                  <a:cubicBezTo>
                    <a:pt x="6281" y="1618"/>
                    <a:pt x="6504" y="1270"/>
                    <a:pt x="6736" y="824"/>
                  </a:cubicBezTo>
                  <a:close/>
                  <a:moveTo>
                    <a:pt x="3997" y="1430"/>
                  </a:moveTo>
                  <a:cubicBezTo>
                    <a:pt x="5415" y="2153"/>
                    <a:pt x="5487" y="2581"/>
                    <a:pt x="4416" y="4321"/>
                  </a:cubicBezTo>
                  <a:cubicBezTo>
                    <a:pt x="3988" y="3875"/>
                    <a:pt x="3595" y="3464"/>
                    <a:pt x="3158" y="3009"/>
                  </a:cubicBezTo>
                  <a:cubicBezTo>
                    <a:pt x="3426" y="2501"/>
                    <a:pt x="3711" y="1966"/>
                    <a:pt x="3997" y="1430"/>
                  </a:cubicBezTo>
                  <a:close/>
                  <a:moveTo>
                    <a:pt x="8618" y="2438"/>
                  </a:moveTo>
                  <a:cubicBezTo>
                    <a:pt x="9171" y="2991"/>
                    <a:pt x="9644" y="3473"/>
                    <a:pt x="10170" y="3999"/>
                  </a:cubicBezTo>
                  <a:cubicBezTo>
                    <a:pt x="9644" y="4205"/>
                    <a:pt x="9189" y="4428"/>
                    <a:pt x="8707" y="4570"/>
                  </a:cubicBezTo>
                  <a:cubicBezTo>
                    <a:pt x="8669" y="4582"/>
                    <a:pt x="8626" y="4587"/>
                    <a:pt x="8581" y="4587"/>
                  </a:cubicBezTo>
                  <a:cubicBezTo>
                    <a:pt x="8414" y="4587"/>
                    <a:pt x="8215" y="4515"/>
                    <a:pt x="8109" y="4410"/>
                  </a:cubicBezTo>
                  <a:cubicBezTo>
                    <a:pt x="7994" y="4312"/>
                    <a:pt x="7967" y="4026"/>
                    <a:pt x="8020" y="3857"/>
                  </a:cubicBezTo>
                  <a:cubicBezTo>
                    <a:pt x="8172" y="3402"/>
                    <a:pt x="8386" y="2965"/>
                    <a:pt x="8618" y="2438"/>
                  </a:cubicBezTo>
                  <a:close/>
                  <a:moveTo>
                    <a:pt x="1999" y="2777"/>
                  </a:moveTo>
                  <a:cubicBezTo>
                    <a:pt x="2454" y="2965"/>
                    <a:pt x="2543" y="3250"/>
                    <a:pt x="2293" y="3696"/>
                  </a:cubicBezTo>
                  <a:cubicBezTo>
                    <a:pt x="2043" y="4160"/>
                    <a:pt x="1865" y="4651"/>
                    <a:pt x="1642" y="5141"/>
                  </a:cubicBezTo>
                  <a:cubicBezTo>
                    <a:pt x="1151" y="4767"/>
                    <a:pt x="1312" y="3705"/>
                    <a:pt x="1999" y="2777"/>
                  </a:cubicBezTo>
                  <a:close/>
                  <a:moveTo>
                    <a:pt x="5960" y="2697"/>
                  </a:moveTo>
                  <a:cubicBezTo>
                    <a:pt x="6325" y="3152"/>
                    <a:pt x="6709" y="3607"/>
                    <a:pt x="7048" y="4089"/>
                  </a:cubicBezTo>
                  <a:cubicBezTo>
                    <a:pt x="7146" y="4214"/>
                    <a:pt x="7182" y="4437"/>
                    <a:pt x="7155" y="4597"/>
                  </a:cubicBezTo>
                  <a:cubicBezTo>
                    <a:pt x="7030" y="5364"/>
                    <a:pt x="6352" y="5329"/>
                    <a:pt x="5826" y="5364"/>
                  </a:cubicBezTo>
                  <a:cubicBezTo>
                    <a:pt x="5817" y="5365"/>
                    <a:pt x="5809" y="5365"/>
                    <a:pt x="5801" y="5365"/>
                  </a:cubicBezTo>
                  <a:cubicBezTo>
                    <a:pt x="5539" y="5365"/>
                    <a:pt x="5238" y="5100"/>
                    <a:pt x="4996" y="4909"/>
                  </a:cubicBezTo>
                  <a:cubicBezTo>
                    <a:pt x="4916" y="4847"/>
                    <a:pt x="4943" y="4588"/>
                    <a:pt x="4996" y="4454"/>
                  </a:cubicBezTo>
                  <a:cubicBezTo>
                    <a:pt x="5201" y="3928"/>
                    <a:pt x="5442" y="3411"/>
                    <a:pt x="5674" y="2893"/>
                  </a:cubicBezTo>
                  <a:cubicBezTo>
                    <a:pt x="5772" y="2831"/>
                    <a:pt x="5861" y="2759"/>
                    <a:pt x="5960" y="2697"/>
                  </a:cubicBezTo>
                  <a:close/>
                  <a:moveTo>
                    <a:pt x="3087" y="3518"/>
                  </a:moveTo>
                  <a:cubicBezTo>
                    <a:pt x="3381" y="3875"/>
                    <a:pt x="3702" y="4214"/>
                    <a:pt x="3961" y="4597"/>
                  </a:cubicBezTo>
                  <a:cubicBezTo>
                    <a:pt x="4077" y="4767"/>
                    <a:pt x="4175" y="5052"/>
                    <a:pt x="4113" y="5222"/>
                  </a:cubicBezTo>
                  <a:cubicBezTo>
                    <a:pt x="4033" y="5418"/>
                    <a:pt x="3792" y="5659"/>
                    <a:pt x="3595" y="5686"/>
                  </a:cubicBezTo>
                  <a:cubicBezTo>
                    <a:pt x="3385" y="5717"/>
                    <a:pt x="3172" y="5726"/>
                    <a:pt x="2941" y="5726"/>
                  </a:cubicBezTo>
                  <a:cubicBezTo>
                    <a:pt x="2653" y="5726"/>
                    <a:pt x="2339" y="5712"/>
                    <a:pt x="1972" y="5712"/>
                  </a:cubicBezTo>
                  <a:cubicBezTo>
                    <a:pt x="2284" y="4972"/>
                    <a:pt x="2561" y="4303"/>
                    <a:pt x="2837" y="3643"/>
                  </a:cubicBezTo>
                  <a:cubicBezTo>
                    <a:pt x="2917" y="3598"/>
                    <a:pt x="3007" y="3562"/>
                    <a:pt x="3087" y="3518"/>
                  </a:cubicBezTo>
                  <a:close/>
                  <a:moveTo>
                    <a:pt x="11845" y="3801"/>
                  </a:moveTo>
                  <a:cubicBezTo>
                    <a:pt x="12111" y="3801"/>
                    <a:pt x="12287" y="3964"/>
                    <a:pt x="12258" y="4249"/>
                  </a:cubicBezTo>
                  <a:cubicBezTo>
                    <a:pt x="12231" y="4454"/>
                    <a:pt x="12008" y="4713"/>
                    <a:pt x="11812" y="4820"/>
                  </a:cubicBezTo>
                  <a:cubicBezTo>
                    <a:pt x="9626" y="6007"/>
                    <a:pt x="7280" y="6756"/>
                    <a:pt x="4809" y="7068"/>
                  </a:cubicBezTo>
                  <a:cubicBezTo>
                    <a:pt x="4050" y="7166"/>
                    <a:pt x="3274" y="7202"/>
                    <a:pt x="2507" y="7265"/>
                  </a:cubicBezTo>
                  <a:cubicBezTo>
                    <a:pt x="2507" y="7247"/>
                    <a:pt x="2507" y="7229"/>
                    <a:pt x="2507" y="7220"/>
                  </a:cubicBezTo>
                  <a:cubicBezTo>
                    <a:pt x="2228" y="7220"/>
                    <a:pt x="1948" y="7216"/>
                    <a:pt x="1668" y="7216"/>
                  </a:cubicBezTo>
                  <a:cubicBezTo>
                    <a:pt x="1529" y="7216"/>
                    <a:pt x="1389" y="7217"/>
                    <a:pt x="1249" y="7220"/>
                  </a:cubicBezTo>
                  <a:cubicBezTo>
                    <a:pt x="901" y="7220"/>
                    <a:pt x="616" y="7140"/>
                    <a:pt x="625" y="6720"/>
                  </a:cubicBezTo>
                  <a:cubicBezTo>
                    <a:pt x="643" y="6310"/>
                    <a:pt x="928" y="6257"/>
                    <a:pt x="1276" y="6239"/>
                  </a:cubicBezTo>
                  <a:cubicBezTo>
                    <a:pt x="2721" y="6149"/>
                    <a:pt x="4175" y="6114"/>
                    <a:pt x="5612" y="5918"/>
                  </a:cubicBezTo>
                  <a:cubicBezTo>
                    <a:pt x="7655" y="5632"/>
                    <a:pt x="9573" y="4892"/>
                    <a:pt x="11392" y="3928"/>
                  </a:cubicBezTo>
                  <a:cubicBezTo>
                    <a:pt x="11556" y="3842"/>
                    <a:pt x="11712" y="3801"/>
                    <a:pt x="11845" y="3801"/>
                  </a:cubicBezTo>
                  <a:close/>
                  <a:moveTo>
                    <a:pt x="11509" y="5642"/>
                  </a:moveTo>
                  <a:cubicBezTo>
                    <a:pt x="11806" y="5642"/>
                    <a:pt x="11959" y="5874"/>
                    <a:pt x="11874" y="6310"/>
                  </a:cubicBezTo>
                  <a:cubicBezTo>
                    <a:pt x="11767" y="6890"/>
                    <a:pt x="11508" y="7443"/>
                    <a:pt x="11259" y="8175"/>
                  </a:cubicBezTo>
                  <a:cubicBezTo>
                    <a:pt x="10697" y="7470"/>
                    <a:pt x="10268" y="6934"/>
                    <a:pt x="9787" y="6328"/>
                  </a:cubicBezTo>
                  <a:cubicBezTo>
                    <a:pt x="10286" y="6105"/>
                    <a:pt x="10705" y="5918"/>
                    <a:pt x="11125" y="5739"/>
                  </a:cubicBezTo>
                  <a:cubicBezTo>
                    <a:pt x="11270" y="5674"/>
                    <a:pt x="11399" y="5642"/>
                    <a:pt x="11509" y="5642"/>
                  </a:cubicBezTo>
                  <a:close/>
                  <a:moveTo>
                    <a:pt x="9126" y="6578"/>
                  </a:moveTo>
                  <a:lnTo>
                    <a:pt x="9126" y="6578"/>
                  </a:lnTo>
                  <a:cubicBezTo>
                    <a:pt x="8859" y="7372"/>
                    <a:pt x="8627" y="8085"/>
                    <a:pt x="8350" y="8924"/>
                  </a:cubicBezTo>
                  <a:cubicBezTo>
                    <a:pt x="7869" y="8308"/>
                    <a:pt x="7467" y="7791"/>
                    <a:pt x="7003" y="7202"/>
                  </a:cubicBezTo>
                  <a:cubicBezTo>
                    <a:pt x="7708" y="6988"/>
                    <a:pt x="8359" y="6801"/>
                    <a:pt x="9126" y="6578"/>
                  </a:cubicBezTo>
                  <a:close/>
                  <a:moveTo>
                    <a:pt x="3185" y="7773"/>
                  </a:moveTo>
                  <a:cubicBezTo>
                    <a:pt x="3087" y="8157"/>
                    <a:pt x="2980" y="8540"/>
                    <a:pt x="2828" y="9111"/>
                  </a:cubicBezTo>
                  <a:cubicBezTo>
                    <a:pt x="2445" y="8585"/>
                    <a:pt x="2177" y="8228"/>
                    <a:pt x="1838" y="7773"/>
                  </a:cubicBezTo>
                  <a:close/>
                  <a:moveTo>
                    <a:pt x="6174" y="7372"/>
                  </a:moveTo>
                  <a:lnTo>
                    <a:pt x="6174" y="7372"/>
                  </a:lnTo>
                  <a:cubicBezTo>
                    <a:pt x="5977" y="8067"/>
                    <a:pt x="5790" y="8701"/>
                    <a:pt x="5585" y="9450"/>
                  </a:cubicBezTo>
                  <a:cubicBezTo>
                    <a:pt x="5041" y="8817"/>
                    <a:pt x="4586" y="8290"/>
                    <a:pt x="4068" y="7675"/>
                  </a:cubicBezTo>
                  <a:cubicBezTo>
                    <a:pt x="4800" y="7568"/>
                    <a:pt x="5433" y="7479"/>
                    <a:pt x="6174" y="7372"/>
                  </a:cubicBezTo>
                  <a:close/>
                  <a:moveTo>
                    <a:pt x="9564" y="6845"/>
                  </a:moveTo>
                  <a:cubicBezTo>
                    <a:pt x="10019" y="7425"/>
                    <a:pt x="10393" y="7898"/>
                    <a:pt x="10875" y="8505"/>
                  </a:cubicBezTo>
                  <a:cubicBezTo>
                    <a:pt x="10143" y="8906"/>
                    <a:pt x="9510" y="9263"/>
                    <a:pt x="8877" y="9611"/>
                  </a:cubicBezTo>
                  <a:cubicBezTo>
                    <a:pt x="8823" y="9566"/>
                    <a:pt x="8770" y="9513"/>
                    <a:pt x="8707" y="9468"/>
                  </a:cubicBezTo>
                  <a:cubicBezTo>
                    <a:pt x="8975" y="8638"/>
                    <a:pt x="9251" y="7809"/>
                    <a:pt x="9564" y="6845"/>
                  </a:cubicBezTo>
                  <a:close/>
                  <a:moveTo>
                    <a:pt x="3667" y="7996"/>
                  </a:moveTo>
                  <a:cubicBezTo>
                    <a:pt x="4265" y="8701"/>
                    <a:pt x="4782" y="9299"/>
                    <a:pt x="5290" y="9896"/>
                  </a:cubicBezTo>
                  <a:cubicBezTo>
                    <a:pt x="5255" y="9950"/>
                    <a:pt x="5219" y="10012"/>
                    <a:pt x="5174" y="10075"/>
                  </a:cubicBezTo>
                  <a:cubicBezTo>
                    <a:pt x="4550" y="9870"/>
                    <a:pt x="3926" y="9655"/>
                    <a:pt x="3248" y="9432"/>
                  </a:cubicBezTo>
                  <a:cubicBezTo>
                    <a:pt x="3399" y="8933"/>
                    <a:pt x="3515" y="8540"/>
                    <a:pt x="3667" y="7996"/>
                  </a:cubicBezTo>
                  <a:close/>
                  <a:moveTo>
                    <a:pt x="6638" y="7523"/>
                  </a:moveTo>
                  <a:cubicBezTo>
                    <a:pt x="7235" y="8308"/>
                    <a:pt x="7717" y="8942"/>
                    <a:pt x="8341" y="9762"/>
                  </a:cubicBezTo>
                  <a:cubicBezTo>
                    <a:pt x="7485" y="9905"/>
                    <a:pt x="6807" y="10021"/>
                    <a:pt x="5933" y="10173"/>
                  </a:cubicBezTo>
                  <a:cubicBezTo>
                    <a:pt x="6183" y="9227"/>
                    <a:pt x="6388" y="8460"/>
                    <a:pt x="6638" y="7523"/>
                  </a:cubicBezTo>
                  <a:close/>
                  <a:moveTo>
                    <a:pt x="4505" y="10432"/>
                  </a:moveTo>
                  <a:lnTo>
                    <a:pt x="4505" y="10432"/>
                  </a:lnTo>
                  <a:cubicBezTo>
                    <a:pt x="4755" y="10467"/>
                    <a:pt x="4969" y="10512"/>
                    <a:pt x="5255" y="10556"/>
                  </a:cubicBezTo>
                  <a:cubicBezTo>
                    <a:pt x="5264" y="10815"/>
                    <a:pt x="5282" y="11083"/>
                    <a:pt x="5290" y="11341"/>
                  </a:cubicBezTo>
                  <a:cubicBezTo>
                    <a:pt x="5095" y="11366"/>
                    <a:pt x="4944" y="11384"/>
                    <a:pt x="4828" y="11384"/>
                  </a:cubicBezTo>
                  <a:cubicBezTo>
                    <a:pt x="4445" y="11384"/>
                    <a:pt x="4444" y="11192"/>
                    <a:pt x="4505" y="10432"/>
                  </a:cubicBezTo>
                  <a:close/>
                  <a:moveTo>
                    <a:pt x="10518" y="9299"/>
                  </a:moveTo>
                  <a:cubicBezTo>
                    <a:pt x="10607" y="9522"/>
                    <a:pt x="10697" y="9709"/>
                    <a:pt x="10795" y="9941"/>
                  </a:cubicBezTo>
                  <a:cubicBezTo>
                    <a:pt x="9225" y="10976"/>
                    <a:pt x="7512" y="11413"/>
                    <a:pt x="5585" y="11440"/>
                  </a:cubicBezTo>
                  <a:cubicBezTo>
                    <a:pt x="5567" y="11145"/>
                    <a:pt x="5558" y="10931"/>
                    <a:pt x="5540" y="10637"/>
                  </a:cubicBezTo>
                  <a:cubicBezTo>
                    <a:pt x="7289" y="10539"/>
                    <a:pt x="8984" y="10298"/>
                    <a:pt x="10518" y="9299"/>
                  </a:cubicBezTo>
                  <a:close/>
                  <a:moveTo>
                    <a:pt x="10937" y="10467"/>
                  </a:moveTo>
                  <a:cubicBezTo>
                    <a:pt x="11044" y="10690"/>
                    <a:pt x="11134" y="10878"/>
                    <a:pt x="11250" y="11127"/>
                  </a:cubicBezTo>
                  <a:cubicBezTo>
                    <a:pt x="9483" y="12152"/>
                    <a:pt x="7631" y="12659"/>
                    <a:pt x="5609" y="12659"/>
                  </a:cubicBezTo>
                  <a:cubicBezTo>
                    <a:pt x="5273" y="12659"/>
                    <a:pt x="4932" y="12645"/>
                    <a:pt x="4586" y="12617"/>
                  </a:cubicBezTo>
                  <a:lnTo>
                    <a:pt x="4586" y="11895"/>
                  </a:lnTo>
                  <a:cubicBezTo>
                    <a:pt x="4909" y="11919"/>
                    <a:pt x="5230" y="11932"/>
                    <a:pt x="5548" y="11932"/>
                  </a:cubicBezTo>
                  <a:cubicBezTo>
                    <a:pt x="7435" y="11932"/>
                    <a:pt x="9235" y="11490"/>
                    <a:pt x="10937" y="10467"/>
                  </a:cubicBezTo>
                  <a:close/>
                  <a:moveTo>
                    <a:pt x="5362" y="13188"/>
                  </a:moveTo>
                  <a:cubicBezTo>
                    <a:pt x="5826" y="18933"/>
                    <a:pt x="5852" y="24705"/>
                    <a:pt x="7423" y="30325"/>
                  </a:cubicBezTo>
                  <a:cubicBezTo>
                    <a:pt x="6923" y="30281"/>
                    <a:pt x="6539" y="30004"/>
                    <a:pt x="6423" y="29469"/>
                  </a:cubicBezTo>
                  <a:cubicBezTo>
                    <a:pt x="6156" y="28265"/>
                    <a:pt x="5817" y="27060"/>
                    <a:pt x="5701" y="25838"/>
                  </a:cubicBezTo>
                  <a:cubicBezTo>
                    <a:pt x="5290" y="21779"/>
                    <a:pt x="4969" y="17711"/>
                    <a:pt x="4621" y="13643"/>
                  </a:cubicBezTo>
                  <a:cubicBezTo>
                    <a:pt x="4612" y="13518"/>
                    <a:pt x="4621" y="13384"/>
                    <a:pt x="4621" y="13188"/>
                  </a:cubicBezTo>
                  <a:close/>
                  <a:moveTo>
                    <a:pt x="11437" y="11618"/>
                  </a:moveTo>
                  <a:cubicBezTo>
                    <a:pt x="12097" y="13563"/>
                    <a:pt x="12802" y="15409"/>
                    <a:pt x="13355" y="17310"/>
                  </a:cubicBezTo>
                  <a:cubicBezTo>
                    <a:pt x="14131" y="19950"/>
                    <a:pt x="14800" y="22618"/>
                    <a:pt x="15505" y="25276"/>
                  </a:cubicBezTo>
                  <a:cubicBezTo>
                    <a:pt x="15576" y="25535"/>
                    <a:pt x="15585" y="25802"/>
                    <a:pt x="15621" y="26061"/>
                  </a:cubicBezTo>
                  <a:cubicBezTo>
                    <a:pt x="15835" y="27970"/>
                    <a:pt x="15630" y="28407"/>
                    <a:pt x="13935" y="29282"/>
                  </a:cubicBezTo>
                  <a:cubicBezTo>
                    <a:pt x="12317" y="30116"/>
                    <a:pt x="10602" y="30560"/>
                    <a:pt x="8781" y="30560"/>
                  </a:cubicBezTo>
                  <a:cubicBezTo>
                    <a:pt x="8694" y="30560"/>
                    <a:pt x="8607" y="30559"/>
                    <a:pt x="8520" y="30557"/>
                  </a:cubicBezTo>
                  <a:cubicBezTo>
                    <a:pt x="8020" y="30548"/>
                    <a:pt x="7726" y="30361"/>
                    <a:pt x="7628" y="29888"/>
                  </a:cubicBezTo>
                  <a:cubicBezTo>
                    <a:pt x="7289" y="28336"/>
                    <a:pt x="6807" y="26810"/>
                    <a:pt x="6646" y="25240"/>
                  </a:cubicBezTo>
                  <a:cubicBezTo>
                    <a:pt x="6245" y="21387"/>
                    <a:pt x="5986" y="17506"/>
                    <a:pt x="5665" y="13643"/>
                  </a:cubicBezTo>
                  <a:cubicBezTo>
                    <a:pt x="5656" y="13509"/>
                    <a:pt x="5665" y="13384"/>
                    <a:pt x="5665" y="13179"/>
                  </a:cubicBezTo>
                  <a:cubicBezTo>
                    <a:pt x="7735" y="13135"/>
                    <a:pt x="9608" y="12599"/>
                    <a:pt x="11437" y="11618"/>
                  </a:cubicBezTo>
                  <a:close/>
                  <a:moveTo>
                    <a:pt x="12713" y="30406"/>
                  </a:moveTo>
                  <a:lnTo>
                    <a:pt x="12713" y="30406"/>
                  </a:lnTo>
                  <a:cubicBezTo>
                    <a:pt x="12945" y="30905"/>
                    <a:pt x="12829" y="31235"/>
                    <a:pt x="12267" y="31369"/>
                  </a:cubicBezTo>
                  <a:cubicBezTo>
                    <a:pt x="11847" y="31467"/>
                    <a:pt x="11410" y="31565"/>
                    <a:pt x="10982" y="31619"/>
                  </a:cubicBezTo>
                  <a:cubicBezTo>
                    <a:pt x="10931" y="31626"/>
                    <a:pt x="10883" y="31629"/>
                    <a:pt x="10836" y="31629"/>
                  </a:cubicBezTo>
                  <a:cubicBezTo>
                    <a:pt x="10508" y="31629"/>
                    <a:pt x="10302" y="31455"/>
                    <a:pt x="10349" y="30986"/>
                  </a:cubicBezTo>
                  <a:cubicBezTo>
                    <a:pt x="11152" y="30789"/>
                    <a:pt x="11919" y="30602"/>
                    <a:pt x="12713" y="30406"/>
                  </a:cubicBezTo>
                  <a:close/>
                  <a:moveTo>
                    <a:pt x="6611" y="0"/>
                  </a:moveTo>
                  <a:cubicBezTo>
                    <a:pt x="6282" y="0"/>
                    <a:pt x="5945" y="20"/>
                    <a:pt x="5603" y="56"/>
                  </a:cubicBezTo>
                  <a:cubicBezTo>
                    <a:pt x="2748" y="369"/>
                    <a:pt x="794" y="2519"/>
                    <a:pt x="776" y="5338"/>
                  </a:cubicBezTo>
                  <a:cubicBezTo>
                    <a:pt x="776" y="5552"/>
                    <a:pt x="607" y="5802"/>
                    <a:pt x="455" y="5980"/>
                  </a:cubicBezTo>
                  <a:cubicBezTo>
                    <a:pt x="0" y="6488"/>
                    <a:pt x="27" y="7416"/>
                    <a:pt x="607" y="7550"/>
                  </a:cubicBezTo>
                  <a:cubicBezTo>
                    <a:pt x="1294" y="7702"/>
                    <a:pt x="1490" y="8237"/>
                    <a:pt x="1874" y="8656"/>
                  </a:cubicBezTo>
                  <a:cubicBezTo>
                    <a:pt x="2355" y="9174"/>
                    <a:pt x="2980" y="9575"/>
                    <a:pt x="3515" y="10048"/>
                  </a:cubicBezTo>
                  <a:cubicBezTo>
                    <a:pt x="3702" y="10217"/>
                    <a:pt x="3926" y="10458"/>
                    <a:pt x="3943" y="10672"/>
                  </a:cubicBezTo>
                  <a:cubicBezTo>
                    <a:pt x="4229" y="14330"/>
                    <a:pt x="4407" y="17988"/>
                    <a:pt x="4755" y="21627"/>
                  </a:cubicBezTo>
                  <a:cubicBezTo>
                    <a:pt x="4996" y="24152"/>
                    <a:pt x="5433" y="26650"/>
                    <a:pt x="5808" y="29157"/>
                  </a:cubicBezTo>
                  <a:cubicBezTo>
                    <a:pt x="5968" y="30236"/>
                    <a:pt x="6664" y="30816"/>
                    <a:pt x="7726" y="30941"/>
                  </a:cubicBezTo>
                  <a:cubicBezTo>
                    <a:pt x="8413" y="31021"/>
                    <a:pt x="9118" y="31048"/>
                    <a:pt x="9840" y="31093"/>
                  </a:cubicBezTo>
                  <a:cubicBezTo>
                    <a:pt x="9848" y="31982"/>
                    <a:pt x="10377" y="32120"/>
                    <a:pt x="10987" y="32120"/>
                  </a:cubicBezTo>
                  <a:cubicBezTo>
                    <a:pt x="11100" y="32120"/>
                    <a:pt x="11215" y="32115"/>
                    <a:pt x="11330" y="32110"/>
                  </a:cubicBezTo>
                  <a:cubicBezTo>
                    <a:pt x="11954" y="34349"/>
                    <a:pt x="13382" y="35705"/>
                    <a:pt x="15630" y="36053"/>
                  </a:cubicBezTo>
                  <a:cubicBezTo>
                    <a:pt x="16043" y="36115"/>
                    <a:pt x="16455" y="36148"/>
                    <a:pt x="16864" y="36148"/>
                  </a:cubicBezTo>
                  <a:cubicBezTo>
                    <a:pt x="18151" y="36148"/>
                    <a:pt x="19402" y="35823"/>
                    <a:pt x="20519" y="35071"/>
                  </a:cubicBezTo>
                  <a:cubicBezTo>
                    <a:pt x="21634" y="34304"/>
                    <a:pt x="22660" y="33385"/>
                    <a:pt x="23712" y="32520"/>
                  </a:cubicBezTo>
                  <a:cubicBezTo>
                    <a:pt x="24328" y="32020"/>
                    <a:pt x="24863" y="31414"/>
                    <a:pt x="25523" y="30986"/>
                  </a:cubicBezTo>
                  <a:cubicBezTo>
                    <a:pt x="25959" y="30707"/>
                    <a:pt x="26433" y="30575"/>
                    <a:pt x="26902" y="30575"/>
                  </a:cubicBezTo>
                  <a:cubicBezTo>
                    <a:pt x="27738" y="30575"/>
                    <a:pt x="28554" y="30995"/>
                    <a:pt x="29092" y="31744"/>
                  </a:cubicBezTo>
                  <a:cubicBezTo>
                    <a:pt x="29208" y="31904"/>
                    <a:pt x="29342" y="32065"/>
                    <a:pt x="29458" y="32217"/>
                  </a:cubicBezTo>
                  <a:cubicBezTo>
                    <a:pt x="29538" y="32181"/>
                    <a:pt x="29618" y="32145"/>
                    <a:pt x="29698" y="32110"/>
                  </a:cubicBezTo>
                  <a:cubicBezTo>
                    <a:pt x="29618" y="31878"/>
                    <a:pt x="29574" y="31619"/>
                    <a:pt x="29440" y="31423"/>
                  </a:cubicBezTo>
                  <a:cubicBezTo>
                    <a:pt x="28865" y="30574"/>
                    <a:pt x="27904" y="30100"/>
                    <a:pt x="26916" y="30100"/>
                  </a:cubicBezTo>
                  <a:cubicBezTo>
                    <a:pt x="26356" y="30100"/>
                    <a:pt x="25787" y="30252"/>
                    <a:pt x="25274" y="30575"/>
                  </a:cubicBezTo>
                  <a:cubicBezTo>
                    <a:pt x="24569" y="31021"/>
                    <a:pt x="24007" y="31664"/>
                    <a:pt x="23356" y="32199"/>
                  </a:cubicBezTo>
                  <a:cubicBezTo>
                    <a:pt x="22392" y="32993"/>
                    <a:pt x="21464" y="33858"/>
                    <a:pt x="20429" y="34554"/>
                  </a:cubicBezTo>
                  <a:cubicBezTo>
                    <a:pt x="19326" y="35300"/>
                    <a:pt x="18076" y="35685"/>
                    <a:pt x="16730" y="35685"/>
                  </a:cubicBezTo>
                  <a:cubicBezTo>
                    <a:pt x="16629" y="35685"/>
                    <a:pt x="16527" y="35682"/>
                    <a:pt x="16424" y="35678"/>
                  </a:cubicBezTo>
                  <a:cubicBezTo>
                    <a:pt x="14095" y="35571"/>
                    <a:pt x="12240" y="34099"/>
                    <a:pt x="11874" y="31994"/>
                  </a:cubicBezTo>
                  <a:cubicBezTo>
                    <a:pt x="12829" y="31797"/>
                    <a:pt x="13658" y="31449"/>
                    <a:pt x="13239" y="30245"/>
                  </a:cubicBezTo>
                  <a:cubicBezTo>
                    <a:pt x="13899" y="29844"/>
                    <a:pt x="14506" y="29496"/>
                    <a:pt x="15095" y="29121"/>
                  </a:cubicBezTo>
                  <a:cubicBezTo>
                    <a:pt x="15906" y="28613"/>
                    <a:pt x="16272" y="27872"/>
                    <a:pt x="16156" y="26935"/>
                  </a:cubicBezTo>
                  <a:cubicBezTo>
                    <a:pt x="16014" y="25776"/>
                    <a:pt x="15898" y="24607"/>
                    <a:pt x="15630" y="23474"/>
                  </a:cubicBezTo>
                  <a:cubicBezTo>
                    <a:pt x="14533" y="18773"/>
                    <a:pt x="12909" y="14223"/>
                    <a:pt x="11223" y="9700"/>
                  </a:cubicBezTo>
                  <a:cubicBezTo>
                    <a:pt x="11053" y="9254"/>
                    <a:pt x="10955" y="8924"/>
                    <a:pt x="11392" y="8496"/>
                  </a:cubicBezTo>
                  <a:cubicBezTo>
                    <a:pt x="12151" y="7764"/>
                    <a:pt x="12427" y="6783"/>
                    <a:pt x="12436" y="5721"/>
                  </a:cubicBezTo>
                  <a:cubicBezTo>
                    <a:pt x="12445" y="5400"/>
                    <a:pt x="12641" y="5070"/>
                    <a:pt x="12650" y="4740"/>
                  </a:cubicBezTo>
                  <a:cubicBezTo>
                    <a:pt x="12659" y="4347"/>
                    <a:pt x="12659" y="3892"/>
                    <a:pt x="12472" y="3589"/>
                  </a:cubicBezTo>
                  <a:cubicBezTo>
                    <a:pt x="12151" y="3063"/>
                    <a:pt x="11660" y="2652"/>
                    <a:pt x="11276" y="2162"/>
                  </a:cubicBezTo>
                  <a:cubicBezTo>
                    <a:pt x="10030" y="598"/>
                    <a:pt x="8431" y="0"/>
                    <a:pt x="6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
            <p:cNvSpPr/>
            <p:nvPr/>
          </p:nvSpPr>
          <p:spPr>
            <a:xfrm>
              <a:off x="1060014" y="1817148"/>
              <a:ext cx="97814" cy="143999"/>
            </a:xfrm>
            <a:custGeom>
              <a:rect b="b" l="l" r="r" t="t"/>
              <a:pathLst>
                <a:path extrusionOk="0" h="5793" w="3935">
                  <a:moveTo>
                    <a:pt x="1945" y="504"/>
                  </a:moveTo>
                  <a:cubicBezTo>
                    <a:pt x="2314" y="504"/>
                    <a:pt x="2411" y="737"/>
                    <a:pt x="2623" y="1453"/>
                  </a:cubicBezTo>
                  <a:cubicBezTo>
                    <a:pt x="2722" y="1765"/>
                    <a:pt x="2802" y="2086"/>
                    <a:pt x="2918" y="2479"/>
                  </a:cubicBezTo>
                  <a:cubicBezTo>
                    <a:pt x="2133" y="2639"/>
                    <a:pt x="1419" y="2800"/>
                    <a:pt x="643" y="2961"/>
                  </a:cubicBezTo>
                  <a:cubicBezTo>
                    <a:pt x="598" y="2425"/>
                    <a:pt x="554" y="1988"/>
                    <a:pt x="518" y="1551"/>
                  </a:cubicBezTo>
                  <a:cubicBezTo>
                    <a:pt x="465" y="1034"/>
                    <a:pt x="670" y="757"/>
                    <a:pt x="1205" y="632"/>
                  </a:cubicBezTo>
                  <a:cubicBezTo>
                    <a:pt x="1539" y="555"/>
                    <a:pt x="1772" y="504"/>
                    <a:pt x="1945" y="504"/>
                  </a:cubicBezTo>
                  <a:close/>
                  <a:moveTo>
                    <a:pt x="3150" y="2943"/>
                  </a:moveTo>
                  <a:cubicBezTo>
                    <a:pt x="3159" y="3621"/>
                    <a:pt x="3417" y="4450"/>
                    <a:pt x="3114" y="4825"/>
                  </a:cubicBezTo>
                  <a:cubicBezTo>
                    <a:pt x="2900" y="5089"/>
                    <a:pt x="2348" y="5256"/>
                    <a:pt x="1882" y="5256"/>
                  </a:cubicBezTo>
                  <a:cubicBezTo>
                    <a:pt x="1688" y="5256"/>
                    <a:pt x="1508" y="5227"/>
                    <a:pt x="1374" y="5164"/>
                  </a:cubicBezTo>
                  <a:cubicBezTo>
                    <a:pt x="964" y="4968"/>
                    <a:pt x="866" y="4120"/>
                    <a:pt x="589" y="3487"/>
                  </a:cubicBezTo>
                  <a:cubicBezTo>
                    <a:pt x="1526" y="3291"/>
                    <a:pt x="2249" y="3139"/>
                    <a:pt x="3150" y="2943"/>
                  </a:cubicBezTo>
                  <a:close/>
                  <a:moveTo>
                    <a:pt x="1654" y="1"/>
                  </a:moveTo>
                  <a:cubicBezTo>
                    <a:pt x="558" y="1"/>
                    <a:pt x="1" y="662"/>
                    <a:pt x="1" y="1908"/>
                  </a:cubicBezTo>
                  <a:cubicBezTo>
                    <a:pt x="108" y="2604"/>
                    <a:pt x="188" y="3309"/>
                    <a:pt x="322" y="3995"/>
                  </a:cubicBezTo>
                  <a:cubicBezTo>
                    <a:pt x="570" y="5281"/>
                    <a:pt x="875" y="5792"/>
                    <a:pt x="1644" y="5792"/>
                  </a:cubicBezTo>
                  <a:cubicBezTo>
                    <a:pt x="1980" y="5792"/>
                    <a:pt x="2406" y="5695"/>
                    <a:pt x="2954" y="5521"/>
                  </a:cubicBezTo>
                  <a:cubicBezTo>
                    <a:pt x="3578" y="5325"/>
                    <a:pt x="3935" y="4986"/>
                    <a:pt x="3783" y="4326"/>
                  </a:cubicBezTo>
                  <a:cubicBezTo>
                    <a:pt x="3489" y="3041"/>
                    <a:pt x="3177" y="1756"/>
                    <a:pt x="2820" y="490"/>
                  </a:cubicBezTo>
                  <a:cubicBezTo>
                    <a:pt x="2757" y="293"/>
                    <a:pt x="2409" y="88"/>
                    <a:pt x="2168" y="43"/>
                  </a:cubicBezTo>
                  <a:cubicBezTo>
                    <a:pt x="1986" y="15"/>
                    <a:pt x="1814"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 name="Google Shape;213;p9"/>
          <p:cNvSpPr/>
          <p:nvPr/>
        </p:nvSpPr>
        <p:spPr>
          <a:xfrm rot="-664766">
            <a:off x="8137803" y="3717097"/>
            <a:ext cx="1112258" cy="1554012"/>
          </a:xfrm>
          <a:custGeom>
            <a:rect b="b" l="l" r="r" t="t"/>
            <a:pathLst>
              <a:path extrusionOk="0" h="41943" w="30020">
                <a:moveTo>
                  <a:pt x="22836" y="357"/>
                </a:moveTo>
                <a:cubicBezTo>
                  <a:pt x="22947" y="357"/>
                  <a:pt x="23057" y="399"/>
                  <a:pt x="23159" y="482"/>
                </a:cubicBezTo>
                <a:cubicBezTo>
                  <a:pt x="23409" y="687"/>
                  <a:pt x="23436" y="1008"/>
                  <a:pt x="23204" y="1294"/>
                </a:cubicBezTo>
                <a:cubicBezTo>
                  <a:pt x="22651" y="1954"/>
                  <a:pt x="22089" y="2614"/>
                  <a:pt x="21535" y="3265"/>
                </a:cubicBezTo>
                <a:cubicBezTo>
                  <a:pt x="18654" y="6628"/>
                  <a:pt x="15719" y="9938"/>
                  <a:pt x="12677" y="13150"/>
                </a:cubicBezTo>
                <a:cubicBezTo>
                  <a:pt x="12597" y="13239"/>
                  <a:pt x="12534" y="13355"/>
                  <a:pt x="12311" y="13399"/>
                </a:cubicBezTo>
                <a:cubicBezTo>
                  <a:pt x="12927" y="12597"/>
                  <a:pt x="13489" y="11856"/>
                  <a:pt x="14060" y="11116"/>
                </a:cubicBezTo>
                <a:cubicBezTo>
                  <a:pt x="16674" y="7735"/>
                  <a:pt x="19252" y="4327"/>
                  <a:pt x="21990" y="1044"/>
                </a:cubicBezTo>
                <a:cubicBezTo>
                  <a:pt x="22124" y="892"/>
                  <a:pt x="22249" y="732"/>
                  <a:pt x="22383" y="589"/>
                </a:cubicBezTo>
                <a:cubicBezTo>
                  <a:pt x="22527" y="434"/>
                  <a:pt x="22683" y="357"/>
                  <a:pt x="22836" y="357"/>
                </a:cubicBezTo>
                <a:close/>
                <a:moveTo>
                  <a:pt x="15844" y="12605"/>
                </a:moveTo>
                <a:cubicBezTo>
                  <a:pt x="15344" y="12980"/>
                  <a:pt x="14916" y="13301"/>
                  <a:pt x="14470" y="13614"/>
                </a:cubicBezTo>
                <a:cubicBezTo>
                  <a:pt x="14381" y="13676"/>
                  <a:pt x="14256" y="13685"/>
                  <a:pt x="14140" y="13703"/>
                </a:cubicBezTo>
                <a:cubicBezTo>
                  <a:pt x="13667" y="13756"/>
                  <a:pt x="13194" y="13801"/>
                  <a:pt x="12721" y="13854"/>
                </a:cubicBezTo>
                <a:cubicBezTo>
                  <a:pt x="12695" y="13712"/>
                  <a:pt x="12793" y="13631"/>
                  <a:pt x="12864" y="13542"/>
                </a:cubicBezTo>
                <a:cubicBezTo>
                  <a:pt x="13243" y="13046"/>
                  <a:pt x="13685" y="12700"/>
                  <a:pt x="14341" y="12700"/>
                </a:cubicBezTo>
                <a:cubicBezTo>
                  <a:pt x="14380" y="12700"/>
                  <a:pt x="14420" y="12701"/>
                  <a:pt x="14461" y="12704"/>
                </a:cubicBezTo>
                <a:cubicBezTo>
                  <a:pt x="14520" y="12707"/>
                  <a:pt x="14579" y="12709"/>
                  <a:pt x="14639" y="12709"/>
                </a:cubicBezTo>
                <a:cubicBezTo>
                  <a:pt x="15011" y="12709"/>
                  <a:pt x="15398" y="12644"/>
                  <a:pt x="15844" y="12605"/>
                </a:cubicBezTo>
                <a:close/>
                <a:moveTo>
                  <a:pt x="12320" y="13453"/>
                </a:moveTo>
                <a:lnTo>
                  <a:pt x="12320" y="13453"/>
                </a:lnTo>
                <a:cubicBezTo>
                  <a:pt x="12302" y="13970"/>
                  <a:pt x="11972" y="14452"/>
                  <a:pt x="11517" y="14604"/>
                </a:cubicBezTo>
                <a:cubicBezTo>
                  <a:pt x="11463" y="14625"/>
                  <a:pt x="11400" y="14656"/>
                  <a:pt x="11339" y="14656"/>
                </a:cubicBezTo>
                <a:cubicBezTo>
                  <a:pt x="11298" y="14656"/>
                  <a:pt x="11258" y="14643"/>
                  <a:pt x="11223" y="14604"/>
                </a:cubicBezTo>
                <a:cubicBezTo>
                  <a:pt x="11134" y="14515"/>
                  <a:pt x="11187" y="14390"/>
                  <a:pt x="11232" y="14283"/>
                </a:cubicBezTo>
                <a:cubicBezTo>
                  <a:pt x="11446" y="13828"/>
                  <a:pt x="11794" y="13542"/>
                  <a:pt x="12320" y="13453"/>
                </a:cubicBezTo>
                <a:close/>
                <a:moveTo>
                  <a:pt x="27575" y="4854"/>
                </a:moveTo>
                <a:cubicBezTo>
                  <a:pt x="27747" y="4854"/>
                  <a:pt x="27907" y="4940"/>
                  <a:pt x="28012" y="5094"/>
                </a:cubicBezTo>
                <a:cubicBezTo>
                  <a:pt x="28155" y="5299"/>
                  <a:pt x="28128" y="5594"/>
                  <a:pt x="27941" y="5781"/>
                </a:cubicBezTo>
                <a:cubicBezTo>
                  <a:pt x="27878" y="5843"/>
                  <a:pt x="27807" y="5888"/>
                  <a:pt x="27736" y="5933"/>
                </a:cubicBezTo>
                <a:cubicBezTo>
                  <a:pt x="23311" y="8894"/>
                  <a:pt x="18823" y="11749"/>
                  <a:pt x="14229" y="14443"/>
                </a:cubicBezTo>
                <a:cubicBezTo>
                  <a:pt x="14176" y="14479"/>
                  <a:pt x="14122" y="14506"/>
                  <a:pt x="14069" y="14532"/>
                </a:cubicBezTo>
                <a:cubicBezTo>
                  <a:pt x="13828" y="14952"/>
                  <a:pt x="13524" y="15300"/>
                  <a:pt x="13016" y="15389"/>
                </a:cubicBezTo>
                <a:cubicBezTo>
                  <a:pt x="12945" y="15402"/>
                  <a:pt x="12864" y="15422"/>
                  <a:pt x="12792" y="15422"/>
                </a:cubicBezTo>
                <a:cubicBezTo>
                  <a:pt x="12719" y="15422"/>
                  <a:pt x="12655" y="15402"/>
                  <a:pt x="12614" y="15335"/>
                </a:cubicBezTo>
                <a:cubicBezTo>
                  <a:pt x="12525" y="15184"/>
                  <a:pt x="12677" y="15059"/>
                  <a:pt x="12775" y="14961"/>
                </a:cubicBezTo>
                <a:cubicBezTo>
                  <a:pt x="13043" y="14675"/>
                  <a:pt x="13373" y="14523"/>
                  <a:pt x="13774" y="14515"/>
                </a:cubicBezTo>
                <a:cubicBezTo>
                  <a:pt x="13854" y="14515"/>
                  <a:pt x="13935" y="14497"/>
                  <a:pt x="14015" y="14488"/>
                </a:cubicBezTo>
                <a:cubicBezTo>
                  <a:pt x="14987" y="13765"/>
                  <a:pt x="15951" y="13034"/>
                  <a:pt x="16923" y="12320"/>
                </a:cubicBezTo>
                <a:cubicBezTo>
                  <a:pt x="20260" y="9876"/>
                  <a:pt x="23578" y="7405"/>
                  <a:pt x="27022" y="5103"/>
                </a:cubicBezTo>
                <a:cubicBezTo>
                  <a:pt x="27129" y="5040"/>
                  <a:pt x="27227" y="4960"/>
                  <a:pt x="27343" y="4907"/>
                </a:cubicBezTo>
                <a:cubicBezTo>
                  <a:pt x="27420" y="4871"/>
                  <a:pt x="27499" y="4854"/>
                  <a:pt x="27575" y="4854"/>
                </a:cubicBezTo>
                <a:close/>
                <a:moveTo>
                  <a:pt x="19800" y="12487"/>
                </a:moveTo>
                <a:cubicBezTo>
                  <a:pt x="21041" y="12487"/>
                  <a:pt x="22281" y="12521"/>
                  <a:pt x="23516" y="12632"/>
                </a:cubicBezTo>
                <a:cubicBezTo>
                  <a:pt x="25140" y="12784"/>
                  <a:pt x="26763" y="12962"/>
                  <a:pt x="28324" y="13506"/>
                </a:cubicBezTo>
                <a:cubicBezTo>
                  <a:pt x="28628" y="13614"/>
                  <a:pt x="28931" y="13738"/>
                  <a:pt x="29190" y="13935"/>
                </a:cubicBezTo>
                <a:cubicBezTo>
                  <a:pt x="29502" y="14167"/>
                  <a:pt x="29511" y="14327"/>
                  <a:pt x="29190" y="14577"/>
                </a:cubicBezTo>
                <a:cubicBezTo>
                  <a:pt x="28708" y="14952"/>
                  <a:pt x="28137" y="15157"/>
                  <a:pt x="27557" y="15353"/>
                </a:cubicBezTo>
                <a:cubicBezTo>
                  <a:pt x="25969" y="15888"/>
                  <a:pt x="24328" y="16210"/>
                  <a:pt x="22677" y="16495"/>
                </a:cubicBezTo>
                <a:cubicBezTo>
                  <a:pt x="21179" y="16754"/>
                  <a:pt x="19680" y="16950"/>
                  <a:pt x="18163" y="17102"/>
                </a:cubicBezTo>
                <a:cubicBezTo>
                  <a:pt x="16236" y="17307"/>
                  <a:pt x="14292" y="17441"/>
                  <a:pt x="12356" y="17503"/>
                </a:cubicBezTo>
                <a:cubicBezTo>
                  <a:pt x="11535" y="17525"/>
                  <a:pt x="10714" y="17540"/>
                  <a:pt x="9893" y="17540"/>
                </a:cubicBezTo>
                <a:cubicBezTo>
                  <a:pt x="8726" y="17540"/>
                  <a:pt x="7560" y="17510"/>
                  <a:pt x="6396" y="17432"/>
                </a:cubicBezTo>
                <a:cubicBezTo>
                  <a:pt x="4701" y="17316"/>
                  <a:pt x="3006" y="17173"/>
                  <a:pt x="1374" y="16682"/>
                </a:cubicBezTo>
                <a:cubicBezTo>
                  <a:pt x="1195" y="16629"/>
                  <a:pt x="1017" y="16557"/>
                  <a:pt x="848" y="16477"/>
                </a:cubicBezTo>
                <a:cubicBezTo>
                  <a:pt x="669" y="16388"/>
                  <a:pt x="437" y="16317"/>
                  <a:pt x="410" y="16102"/>
                </a:cubicBezTo>
                <a:cubicBezTo>
                  <a:pt x="393" y="15879"/>
                  <a:pt x="625" y="15781"/>
                  <a:pt x="776" y="15674"/>
                </a:cubicBezTo>
                <a:cubicBezTo>
                  <a:pt x="1017" y="15505"/>
                  <a:pt x="1285" y="15380"/>
                  <a:pt x="1552" y="15264"/>
                </a:cubicBezTo>
                <a:cubicBezTo>
                  <a:pt x="3176" y="14577"/>
                  <a:pt x="4889" y="14184"/>
                  <a:pt x="6611" y="13819"/>
                </a:cubicBezTo>
                <a:cubicBezTo>
                  <a:pt x="8074" y="13506"/>
                  <a:pt x="9555" y="13292"/>
                  <a:pt x="11035" y="13078"/>
                </a:cubicBezTo>
                <a:cubicBezTo>
                  <a:pt x="11392" y="13025"/>
                  <a:pt x="11749" y="12998"/>
                  <a:pt x="12115" y="12953"/>
                </a:cubicBezTo>
                <a:lnTo>
                  <a:pt x="12115" y="12953"/>
                </a:lnTo>
                <a:cubicBezTo>
                  <a:pt x="12088" y="13060"/>
                  <a:pt x="12008" y="13105"/>
                  <a:pt x="11919" y="13141"/>
                </a:cubicBezTo>
                <a:cubicBezTo>
                  <a:pt x="11437" y="13292"/>
                  <a:pt x="11116" y="13622"/>
                  <a:pt x="10893" y="14060"/>
                </a:cubicBezTo>
                <a:cubicBezTo>
                  <a:pt x="10830" y="14176"/>
                  <a:pt x="10750" y="14211"/>
                  <a:pt x="10634" y="14238"/>
                </a:cubicBezTo>
                <a:cubicBezTo>
                  <a:pt x="9947" y="14407"/>
                  <a:pt x="9251" y="14559"/>
                  <a:pt x="8600" y="14854"/>
                </a:cubicBezTo>
                <a:cubicBezTo>
                  <a:pt x="8448" y="14925"/>
                  <a:pt x="8297" y="15005"/>
                  <a:pt x="8163" y="15103"/>
                </a:cubicBezTo>
                <a:cubicBezTo>
                  <a:pt x="7770" y="15389"/>
                  <a:pt x="7797" y="15737"/>
                  <a:pt x="8234" y="15951"/>
                </a:cubicBezTo>
                <a:cubicBezTo>
                  <a:pt x="8725" y="16201"/>
                  <a:pt x="9269" y="16281"/>
                  <a:pt x="9813" y="16343"/>
                </a:cubicBezTo>
                <a:cubicBezTo>
                  <a:pt x="10754" y="16462"/>
                  <a:pt x="11700" y="16511"/>
                  <a:pt x="12645" y="16511"/>
                </a:cubicBezTo>
                <a:cubicBezTo>
                  <a:pt x="13546" y="16511"/>
                  <a:pt x="14447" y="16467"/>
                  <a:pt x="15344" y="16397"/>
                </a:cubicBezTo>
                <a:cubicBezTo>
                  <a:pt x="17155" y="16263"/>
                  <a:pt x="18957" y="16049"/>
                  <a:pt x="20697" y="15523"/>
                </a:cubicBezTo>
                <a:cubicBezTo>
                  <a:pt x="21027" y="15424"/>
                  <a:pt x="21357" y="15309"/>
                  <a:pt x="21643" y="15103"/>
                </a:cubicBezTo>
                <a:cubicBezTo>
                  <a:pt x="22026" y="14827"/>
                  <a:pt x="22017" y="14470"/>
                  <a:pt x="21607" y="14220"/>
                </a:cubicBezTo>
                <a:cubicBezTo>
                  <a:pt x="21072" y="13899"/>
                  <a:pt x="20456" y="13810"/>
                  <a:pt x="19840" y="13721"/>
                </a:cubicBezTo>
                <a:cubicBezTo>
                  <a:pt x="18779" y="13560"/>
                  <a:pt x="17717" y="13524"/>
                  <a:pt x="16584" y="13524"/>
                </a:cubicBezTo>
                <a:cubicBezTo>
                  <a:pt x="17137" y="13185"/>
                  <a:pt x="17628" y="12891"/>
                  <a:pt x="18119" y="12588"/>
                </a:cubicBezTo>
                <a:cubicBezTo>
                  <a:pt x="18217" y="12525"/>
                  <a:pt x="18324" y="12498"/>
                  <a:pt x="18440" y="12498"/>
                </a:cubicBezTo>
                <a:cubicBezTo>
                  <a:pt x="18893" y="12491"/>
                  <a:pt x="19347" y="12487"/>
                  <a:pt x="19800" y="12487"/>
                </a:cubicBezTo>
                <a:close/>
                <a:moveTo>
                  <a:pt x="29547" y="14854"/>
                </a:moveTo>
                <a:cubicBezTo>
                  <a:pt x="29627" y="15532"/>
                  <a:pt x="29680" y="16165"/>
                  <a:pt x="29627" y="16807"/>
                </a:cubicBezTo>
                <a:cubicBezTo>
                  <a:pt x="29609" y="17039"/>
                  <a:pt x="29404" y="17146"/>
                  <a:pt x="29225" y="17262"/>
                </a:cubicBezTo>
                <a:cubicBezTo>
                  <a:pt x="28565" y="17682"/>
                  <a:pt x="27825" y="17922"/>
                  <a:pt x="27075" y="18136"/>
                </a:cubicBezTo>
                <a:cubicBezTo>
                  <a:pt x="25086" y="18716"/>
                  <a:pt x="23052" y="19064"/>
                  <a:pt x="21009" y="19350"/>
                </a:cubicBezTo>
                <a:cubicBezTo>
                  <a:pt x="17456" y="19847"/>
                  <a:pt x="13884" y="20108"/>
                  <a:pt x="10304" y="20108"/>
                </a:cubicBezTo>
                <a:cubicBezTo>
                  <a:pt x="9641" y="20108"/>
                  <a:pt x="8978" y="20099"/>
                  <a:pt x="8314" y="20081"/>
                </a:cubicBezTo>
                <a:cubicBezTo>
                  <a:pt x="6209" y="20028"/>
                  <a:pt x="4113" y="19885"/>
                  <a:pt x="2061" y="19403"/>
                </a:cubicBezTo>
                <a:cubicBezTo>
                  <a:pt x="1704" y="19314"/>
                  <a:pt x="1356" y="19207"/>
                  <a:pt x="1017" y="19055"/>
                </a:cubicBezTo>
                <a:cubicBezTo>
                  <a:pt x="732" y="18913"/>
                  <a:pt x="526" y="18752"/>
                  <a:pt x="509" y="18377"/>
                </a:cubicBezTo>
                <a:cubicBezTo>
                  <a:pt x="473" y="17842"/>
                  <a:pt x="402" y="17316"/>
                  <a:pt x="402" y="16745"/>
                </a:cubicBezTo>
                <a:lnTo>
                  <a:pt x="402" y="16745"/>
                </a:lnTo>
                <a:cubicBezTo>
                  <a:pt x="1882" y="17414"/>
                  <a:pt x="3435" y="17574"/>
                  <a:pt x="4987" y="17726"/>
                </a:cubicBezTo>
                <a:cubicBezTo>
                  <a:pt x="6589" y="17894"/>
                  <a:pt x="8198" y="17964"/>
                  <a:pt x="9808" y="17964"/>
                </a:cubicBezTo>
                <a:cubicBezTo>
                  <a:pt x="10080" y="17964"/>
                  <a:pt x="10353" y="17962"/>
                  <a:pt x="10625" y="17958"/>
                </a:cubicBezTo>
                <a:cubicBezTo>
                  <a:pt x="13275" y="17922"/>
                  <a:pt x="15915" y="17771"/>
                  <a:pt x="18547" y="17476"/>
                </a:cubicBezTo>
                <a:cubicBezTo>
                  <a:pt x="21348" y="17164"/>
                  <a:pt x="24123" y="16772"/>
                  <a:pt x="26844" y="16013"/>
                </a:cubicBezTo>
                <a:cubicBezTo>
                  <a:pt x="27780" y="15755"/>
                  <a:pt x="28708" y="15460"/>
                  <a:pt x="29547" y="14854"/>
                </a:cubicBezTo>
                <a:close/>
                <a:moveTo>
                  <a:pt x="28521" y="35238"/>
                </a:moveTo>
                <a:cubicBezTo>
                  <a:pt x="28797" y="35390"/>
                  <a:pt x="29154" y="35515"/>
                  <a:pt x="29190" y="35845"/>
                </a:cubicBezTo>
                <a:cubicBezTo>
                  <a:pt x="29208" y="36139"/>
                  <a:pt x="28878" y="36291"/>
                  <a:pt x="28637" y="36442"/>
                </a:cubicBezTo>
                <a:cubicBezTo>
                  <a:pt x="28530" y="36514"/>
                  <a:pt x="28405" y="36576"/>
                  <a:pt x="28289" y="36648"/>
                </a:cubicBezTo>
                <a:cubicBezTo>
                  <a:pt x="28369" y="36184"/>
                  <a:pt x="28440" y="35720"/>
                  <a:pt x="28521" y="35238"/>
                </a:cubicBezTo>
                <a:close/>
                <a:moveTo>
                  <a:pt x="27058" y="18565"/>
                </a:moveTo>
                <a:lnTo>
                  <a:pt x="27049" y="18618"/>
                </a:lnTo>
                <a:cubicBezTo>
                  <a:pt x="26870" y="19974"/>
                  <a:pt x="26683" y="21321"/>
                  <a:pt x="26496" y="22677"/>
                </a:cubicBezTo>
                <a:cubicBezTo>
                  <a:pt x="26166" y="24952"/>
                  <a:pt x="25835" y="27227"/>
                  <a:pt x="25514" y="29502"/>
                </a:cubicBezTo>
                <a:cubicBezTo>
                  <a:pt x="25175" y="31910"/>
                  <a:pt x="24836" y="34310"/>
                  <a:pt x="24488" y="36710"/>
                </a:cubicBezTo>
                <a:cubicBezTo>
                  <a:pt x="24488" y="36746"/>
                  <a:pt x="24471" y="36781"/>
                  <a:pt x="24417" y="36915"/>
                </a:cubicBezTo>
                <a:cubicBezTo>
                  <a:pt x="24274" y="36300"/>
                  <a:pt x="24140" y="35773"/>
                  <a:pt x="24016" y="35247"/>
                </a:cubicBezTo>
                <a:cubicBezTo>
                  <a:pt x="22838" y="30216"/>
                  <a:pt x="21651" y="25193"/>
                  <a:pt x="20465" y="20170"/>
                </a:cubicBezTo>
                <a:cubicBezTo>
                  <a:pt x="20394" y="19876"/>
                  <a:pt x="20447" y="19814"/>
                  <a:pt x="20742" y="19778"/>
                </a:cubicBezTo>
                <a:cubicBezTo>
                  <a:pt x="22793" y="19501"/>
                  <a:pt x="24836" y="19162"/>
                  <a:pt x="26835" y="18609"/>
                </a:cubicBezTo>
                <a:cubicBezTo>
                  <a:pt x="26888" y="18591"/>
                  <a:pt x="26959" y="18591"/>
                  <a:pt x="27022" y="18583"/>
                </a:cubicBezTo>
                <a:cubicBezTo>
                  <a:pt x="27031" y="18583"/>
                  <a:pt x="27049" y="18574"/>
                  <a:pt x="27058" y="18565"/>
                </a:cubicBezTo>
                <a:close/>
                <a:moveTo>
                  <a:pt x="28732" y="17982"/>
                </a:moveTo>
                <a:cubicBezTo>
                  <a:pt x="28809" y="17982"/>
                  <a:pt x="28839" y="18044"/>
                  <a:pt x="28851" y="18172"/>
                </a:cubicBezTo>
                <a:cubicBezTo>
                  <a:pt x="28904" y="18957"/>
                  <a:pt x="28993" y="19742"/>
                  <a:pt x="29029" y="20527"/>
                </a:cubicBezTo>
                <a:cubicBezTo>
                  <a:pt x="29074" y="21589"/>
                  <a:pt x="29127" y="22650"/>
                  <a:pt x="29092" y="23650"/>
                </a:cubicBezTo>
                <a:cubicBezTo>
                  <a:pt x="29047" y="26139"/>
                  <a:pt x="28886" y="28565"/>
                  <a:pt x="28628" y="30974"/>
                </a:cubicBezTo>
                <a:cubicBezTo>
                  <a:pt x="28440" y="32713"/>
                  <a:pt x="28208" y="34444"/>
                  <a:pt x="27976" y="36166"/>
                </a:cubicBezTo>
                <a:cubicBezTo>
                  <a:pt x="27905" y="36656"/>
                  <a:pt x="27736" y="36995"/>
                  <a:pt x="27200" y="37138"/>
                </a:cubicBezTo>
                <a:cubicBezTo>
                  <a:pt x="26478" y="37334"/>
                  <a:pt x="25755" y="37549"/>
                  <a:pt x="25024" y="37736"/>
                </a:cubicBezTo>
                <a:cubicBezTo>
                  <a:pt x="24957" y="37753"/>
                  <a:pt x="24905" y="37761"/>
                  <a:pt x="24864" y="37761"/>
                </a:cubicBezTo>
                <a:cubicBezTo>
                  <a:pt x="24716" y="37761"/>
                  <a:pt x="24726" y="37651"/>
                  <a:pt x="24747" y="37468"/>
                </a:cubicBezTo>
                <a:cubicBezTo>
                  <a:pt x="24934" y="36228"/>
                  <a:pt x="25113" y="34979"/>
                  <a:pt x="25291" y="33730"/>
                </a:cubicBezTo>
                <a:cubicBezTo>
                  <a:pt x="25595" y="31589"/>
                  <a:pt x="25898" y="29448"/>
                  <a:pt x="26201" y="27307"/>
                </a:cubicBezTo>
                <a:cubicBezTo>
                  <a:pt x="26531" y="25032"/>
                  <a:pt x="26852" y="22749"/>
                  <a:pt x="27183" y="20474"/>
                </a:cubicBezTo>
                <a:cubicBezTo>
                  <a:pt x="27263" y="19867"/>
                  <a:pt x="27361" y="19269"/>
                  <a:pt x="27432" y="18663"/>
                </a:cubicBezTo>
                <a:cubicBezTo>
                  <a:pt x="27459" y="18484"/>
                  <a:pt x="27530" y="18395"/>
                  <a:pt x="27709" y="18342"/>
                </a:cubicBezTo>
                <a:cubicBezTo>
                  <a:pt x="28003" y="18252"/>
                  <a:pt x="28307" y="18145"/>
                  <a:pt x="28592" y="18021"/>
                </a:cubicBezTo>
                <a:cubicBezTo>
                  <a:pt x="28651" y="17995"/>
                  <a:pt x="28697" y="17982"/>
                  <a:pt x="28732" y="17982"/>
                </a:cubicBezTo>
                <a:close/>
                <a:moveTo>
                  <a:pt x="19249" y="19973"/>
                </a:moveTo>
                <a:cubicBezTo>
                  <a:pt x="19436" y="19973"/>
                  <a:pt x="19426" y="20052"/>
                  <a:pt x="19386" y="20376"/>
                </a:cubicBezTo>
                <a:cubicBezTo>
                  <a:pt x="18931" y="23587"/>
                  <a:pt x="18467" y="26799"/>
                  <a:pt x="18021" y="30010"/>
                </a:cubicBezTo>
                <a:cubicBezTo>
                  <a:pt x="17646" y="32615"/>
                  <a:pt x="17289" y="35211"/>
                  <a:pt x="16923" y="37807"/>
                </a:cubicBezTo>
                <a:cubicBezTo>
                  <a:pt x="16914" y="37843"/>
                  <a:pt x="16905" y="37870"/>
                  <a:pt x="16897" y="37896"/>
                </a:cubicBezTo>
                <a:cubicBezTo>
                  <a:pt x="16879" y="37905"/>
                  <a:pt x="16852" y="37905"/>
                  <a:pt x="16834" y="37914"/>
                </a:cubicBezTo>
                <a:cubicBezTo>
                  <a:pt x="16656" y="37263"/>
                  <a:pt x="16477" y="36612"/>
                  <a:pt x="16308" y="35952"/>
                </a:cubicBezTo>
                <a:cubicBezTo>
                  <a:pt x="14970" y="30920"/>
                  <a:pt x="13640" y="25880"/>
                  <a:pt x="12293" y="20840"/>
                </a:cubicBezTo>
                <a:cubicBezTo>
                  <a:pt x="12222" y="20563"/>
                  <a:pt x="12231" y="20465"/>
                  <a:pt x="12561" y="20456"/>
                </a:cubicBezTo>
                <a:cubicBezTo>
                  <a:pt x="14702" y="20393"/>
                  <a:pt x="16843" y="20242"/>
                  <a:pt x="18975" y="19992"/>
                </a:cubicBezTo>
                <a:lnTo>
                  <a:pt x="19002" y="19992"/>
                </a:lnTo>
                <a:cubicBezTo>
                  <a:pt x="19109" y="19981"/>
                  <a:pt x="19189" y="19973"/>
                  <a:pt x="19249" y="19973"/>
                </a:cubicBezTo>
                <a:close/>
                <a:moveTo>
                  <a:pt x="3292" y="20054"/>
                </a:moveTo>
                <a:lnTo>
                  <a:pt x="3292" y="20054"/>
                </a:lnTo>
                <a:cubicBezTo>
                  <a:pt x="4068" y="20153"/>
                  <a:pt x="4800" y="20242"/>
                  <a:pt x="5540" y="20313"/>
                </a:cubicBezTo>
                <a:cubicBezTo>
                  <a:pt x="7097" y="20444"/>
                  <a:pt x="8660" y="20495"/>
                  <a:pt x="10224" y="20495"/>
                </a:cubicBezTo>
                <a:cubicBezTo>
                  <a:pt x="10471" y="20495"/>
                  <a:pt x="10717" y="20494"/>
                  <a:pt x="10964" y="20492"/>
                </a:cubicBezTo>
                <a:cubicBezTo>
                  <a:pt x="11014" y="20490"/>
                  <a:pt x="11057" y="20489"/>
                  <a:pt x="11094" y="20489"/>
                </a:cubicBezTo>
                <a:cubicBezTo>
                  <a:pt x="11344" y="20489"/>
                  <a:pt x="11331" y="20535"/>
                  <a:pt x="11276" y="20884"/>
                </a:cubicBezTo>
                <a:cubicBezTo>
                  <a:pt x="10928" y="23266"/>
                  <a:pt x="10589" y="25648"/>
                  <a:pt x="10241" y="28021"/>
                </a:cubicBezTo>
                <a:cubicBezTo>
                  <a:pt x="9894" y="30394"/>
                  <a:pt x="9546" y="32758"/>
                  <a:pt x="9198" y="35131"/>
                </a:cubicBezTo>
                <a:cubicBezTo>
                  <a:pt x="9055" y="36094"/>
                  <a:pt x="8912" y="37058"/>
                  <a:pt x="8707" y="38048"/>
                </a:cubicBezTo>
                <a:cubicBezTo>
                  <a:pt x="6905" y="32062"/>
                  <a:pt x="5103" y="26067"/>
                  <a:pt x="3292" y="20054"/>
                </a:cubicBezTo>
                <a:close/>
                <a:moveTo>
                  <a:pt x="4421" y="36844"/>
                </a:moveTo>
                <a:cubicBezTo>
                  <a:pt x="4511" y="36844"/>
                  <a:pt x="4557" y="36970"/>
                  <a:pt x="4639" y="37245"/>
                </a:cubicBezTo>
                <a:cubicBezTo>
                  <a:pt x="4746" y="37575"/>
                  <a:pt x="4889" y="37879"/>
                  <a:pt x="5121" y="38182"/>
                </a:cubicBezTo>
                <a:cubicBezTo>
                  <a:pt x="4746" y="38075"/>
                  <a:pt x="4407" y="37959"/>
                  <a:pt x="4104" y="37754"/>
                </a:cubicBezTo>
                <a:cubicBezTo>
                  <a:pt x="3747" y="37531"/>
                  <a:pt x="3738" y="37379"/>
                  <a:pt x="4041" y="37103"/>
                </a:cubicBezTo>
                <a:cubicBezTo>
                  <a:pt x="4234" y="36935"/>
                  <a:pt x="4343" y="36844"/>
                  <a:pt x="4421" y="36844"/>
                </a:cubicBezTo>
                <a:close/>
                <a:moveTo>
                  <a:pt x="1593" y="19687"/>
                </a:moveTo>
                <a:cubicBezTo>
                  <a:pt x="1647" y="19687"/>
                  <a:pt x="1719" y="19706"/>
                  <a:pt x="1802" y="19733"/>
                </a:cubicBezTo>
                <a:cubicBezTo>
                  <a:pt x="2052" y="19805"/>
                  <a:pt x="2311" y="19885"/>
                  <a:pt x="2569" y="19912"/>
                </a:cubicBezTo>
                <a:cubicBezTo>
                  <a:pt x="2819" y="19930"/>
                  <a:pt x="2917" y="20054"/>
                  <a:pt x="2989" y="20286"/>
                </a:cubicBezTo>
                <a:cubicBezTo>
                  <a:pt x="4345" y="24827"/>
                  <a:pt x="5710" y="29368"/>
                  <a:pt x="7083" y="33909"/>
                </a:cubicBezTo>
                <a:cubicBezTo>
                  <a:pt x="7538" y="35443"/>
                  <a:pt x="8002" y="36978"/>
                  <a:pt x="8466" y="38512"/>
                </a:cubicBezTo>
                <a:cubicBezTo>
                  <a:pt x="8526" y="38700"/>
                  <a:pt x="8536" y="38799"/>
                  <a:pt x="8372" y="38799"/>
                </a:cubicBezTo>
                <a:cubicBezTo>
                  <a:pt x="8341" y="38799"/>
                  <a:pt x="8305" y="38796"/>
                  <a:pt x="8261" y="38789"/>
                </a:cubicBezTo>
                <a:cubicBezTo>
                  <a:pt x="7628" y="38690"/>
                  <a:pt x="6985" y="38637"/>
                  <a:pt x="6361" y="38512"/>
                </a:cubicBezTo>
                <a:cubicBezTo>
                  <a:pt x="5594" y="38360"/>
                  <a:pt x="5228" y="37789"/>
                  <a:pt x="5023" y="37103"/>
                </a:cubicBezTo>
                <a:cubicBezTo>
                  <a:pt x="4470" y="35283"/>
                  <a:pt x="3988" y="33454"/>
                  <a:pt x="3551" y="31607"/>
                </a:cubicBezTo>
                <a:cubicBezTo>
                  <a:pt x="2855" y="28628"/>
                  <a:pt x="2302" y="25630"/>
                  <a:pt x="1865" y="22606"/>
                </a:cubicBezTo>
                <a:cubicBezTo>
                  <a:pt x="1740" y="21723"/>
                  <a:pt x="1633" y="20831"/>
                  <a:pt x="1508" y="19858"/>
                </a:cubicBezTo>
                <a:cubicBezTo>
                  <a:pt x="1470" y="19733"/>
                  <a:pt x="1508" y="19687"/>
                  <a:pt x="1593" y="19687"/>
                </a:cubicBezTo>
                <a:close/>
                <a:moveTo>
                  <a:pt x="19939" y="19894"/>
                </a:moveTo>
                <a:cubicBezTo>
                  <a:pt x="20055" y="19894"/>
                  <a:pt x="20055" y="20001"/>
                  <a:pt x="20072" y="20072"/>
                </a:cubicBezTo>
                <a:cubicBezTo>
                  <a:pt x="20242" y="20768"/>
                  <a:pt x="20403" y="21464"/>
                  <a:pt x="20563" y="22160"/>
                </a:cubicBezTo>
                <a:cubicBezTo>
                  <a:pt x="21776" y="27307"/>
                  <a:pt x="22981" y="32455"/>
                  <a:pt x="24203" y="37602"/>
                </a:cubicBezTo>
                <a:cubicBezTo>
                  <a:pt x="24256" y="37861"/>
                  <a:pt x="24185" y="37923"/>
                  <a:pt x="23962" y="37959"/>
                </a:cubicBezTo>
                <a:cubicBezTo>
                  <a:pt x="21892" y="38360"/>
                  <a:pt x="19796" y="38628"/>
                  <a:pt x="17691" y="38798"/>
                </a:cubicBezTo>
                <a:cubicBezTo>
                  <a:pt x="17581" y="38805"/>
                  <a:pt x="17495" y="38811"/>
                  <a:pt x="17426" y="38811"/>
                </a:cubicBezTo>
                <a:cubicBezTo>
                  <a:pt x="17159" y="38811"/>
                  <a:pt x="17172" y="38722"/>
                  <a:pt x="17236" y="38289"/>
                </a:cubicBezTo>
                <a:cubicBezTo>
                  <a:pt x="17842" y="33962"/>
                  <a:pt x="18458" y="29636"/>
                  <a:pt x="19064" y="25309"/>
                </a:cubicBezTo>
                <a:cubicBezTo>
                  <a:pt x="19305" y="23605"/>
                  <a:pt x="19537" y="21901"/>
                  <a:pt x="19778" y="20188"/>
                </a:cubicBezTo>
                <a:cubicBezTo>
                  <a:pt x="19778" y="20153"/>
                  <a:pt x="19787" y="20108"/>
                  <a:pt x="19796" y="20072"/>
                </a:cubicBezTo>
                <a:cubicBezTo>
                  <a:pt x="19814" y="19983"/>
                  <a:pt x="19823" y="19894"/>
                  <a:pt x="19939" y="19894"/>
                </a:cubicBezTo>
                <a:close/>
                <a:moveTo>
                  <a:pt x="11794" y="20402"/>
                </a:moveTo>
                <a:cubicBezTo>
                  <a:pt x="11919" y="20857"/>
                  <a:pt x="12026" y="21223"/>
                  <a:pt x="12124" y="21598"/>
                </a:cubicBezTo>
                <a:cubicBezTo>
                  <a:pt x="13614" y="27227"/>
                  <a:pt x="15103" y="32856"/>
                  <a:pt x="16602" y="38485"/>
                </a:cubicBezTo>
                <a:cubicBezTo>
                  <a:pt x="16700" y="38887"/>
                  <a:pt x="16700" y="38887"/>
                  <a:pt x="16281" y="38905"/>
                </a:cubicBezTo>
                <a:cubicBezTo>
                  <a:pt x="15108" y="38970"/>
                  <a:pt x="13936" y="39006"/>
                  <a:pt x="12765" y="39006"/>
                </a:cubicBezTo>
                <a:cubicBezTo>
                  <a:pt x="11708" y="39006"/>
                  <a:pt x="10653" y="38977"/>
                  <a:pt x="9599" y="38913"/>
                </a:cubicBezTo>
                <a:cubicBezTo>
                  <a:pt x="9037" y="38878"/>
                  <a:pt x="9028" y="38878"/>
                  <a:pt x="9100" y="38343"/>
                </a:cubicBezTo>
                <a:cubicBezTo>
                  <a:pt x="9474" y="35809"/>
                  <a:pt x="9849" y="33275"/>
                  <a:pt x="10215" y="30742"/>
                </a:cubicBezTo>
                <a:cubicBezTo>
                  <a:pt x="10580" y="28235"/>
                  <a:pt x="10946" y="25728"/>
                  <a:pt x="11312" y="23221"/>
                </a:cubicBezTo>
                <a:cubicBezTo>
                  <a:pt x="11446" y="22338"/>
                  <a:pt x="11571" y="21455"/>
                  <a:pt x="11704" y="20572"/>
                </a:cubicBezTo>
                <a:cubicBezTo>
                  <a:pt x="11704" y="20545"/>
                  <a:pt x="11722" y="20527"/>
                  <a:pt x="11794" y="20402"/>
                </a:cubicBezTo>
                <a:close/>
                <a:moveTo>
                  <a:pt x="29324" y="36496"/>
                </a:moveTo>
                <a:cubicBezTo>
                  <a:pt x="29377" y="37165"/>
                  <a:pt x="29431" y="37772"/>
                  <a:pt x="29404" y="38378"/>
                </a:cubicBezTo>
                <a:cubicBezTo>
                  <a:pt x="29404" y="38601"/>
                  <a:pt x="29243" y="38735"/>
                  <a:pt x="29083" y="38851"/>
                </a:cubicBezTo>
                <a:cubicBezTo>
                  <a:pt x="28574" y="39235"/>
                  <a:pt x="27976" y="39458"/>
                  <a:pt x="27379" y="39663"/>
                </a:cubicBezTo>
                <a:cubicBezTo>
                  <a:pt x="25639" y="40252"/>
                  <a:pt x="23828" y="40582"/>
                  <a:pt x="22017" y="40867"/>
                </a:cubicBezTo>
                <a:cubicBezTo>
                  <a:pt x="20046" y="41170"/>
                  <a:pt x="18056" y="41358"/>
                  <a:pt x="16067" y="41465"/>
                </a:cubicBezTo>
                <a:cubicBezTo>
                  <a:pt x="15032" y="41523"/>
                  <a:pt x="13997" y="41556"/>
                  <a:pt x="12962" y="41556"/>
                </a:cubicBezTo>
                <a:cubicBezTo>
                  <a:pt x="11928" y="41556"/>
                  <a:pt x="10893" y="41523"/>
                  <a:pt x="9858" y="41447"/>
                </a:cubicBezTo>
                <a:cubicBezTo>
                  <a:pt x="8359" y="41340"/>
                  <a:pt x="6860" y="41188"/>
                  <a:pt x="5406" y="40796"/>
                </a:cubicBezTo>
                <a:cubicBezTo>
                  <a:pt x="5014" y="40689"/>
                  <a:pt x="4621" y="40564"/>
                  <a:pt x="4273" y="40341"/>
                </a:cubicBezTo>
                <a:cubicBezTo>
                  <a:pt x="4104" y="40234"/>
                  <a:pt x="3979" y="40100"/>
                  <a:pt x="3961" y="39895"/>
                </a:cubicBezTo>
                <a:cubicBezTo>
                  <a:pt x="3907" y="39306"/>
                  <a:pt x="3854" y="38726"/>
                  <a:pt x="3800" y="38120"/>
                </a:cubicBezTo>
                <a:lnTo>
                  <a:pt x="3800" y="38120"/>
                </a:lnTo>
                <a:cubicBezTo>
                  <a:pt x="5504" y="38940"/>
                  <a:pt x="7315" y="39083"/>
                  <a:pt x="9126" y="39252"/>
                </a:cubicBezTo>
                <a:cubicBezTo>
                  <a:pt x="10276" y="39358"/>
                  <a:pt x="11428" y="39398"/>
                  <a:pt x="12582" y="39398"/>
                </a:cubicBezTo>
                <a:cubicBezTo>
                  <a:pt x="13371" y="39398"/>
                  <a:pt x="14162" y="39380"/>
                  <a:pt x="14952" y="39351"/>
                </a:cubicBezTo>
                <a:cubicBezTo>
                  <a:pt x="17013" y="39288"/>
                  <a:pt x="19064" y="39101"/>
                  <a:pt x="21098" y="38815"/>
                </a:cubicBezTo>
                <a:cubicBezTo>
                  <a:pt x="23079" y="38539"/>
                  <a:pt x="25041" y="38200"/>
                  <a:pt x="26951" y="37602"/>
                </a:cubicBezTo>
                <a:cubicBezTo>
                  <a:pt x="27771" y="37352"/>
                  <a:pt x="28583" y="37058"/>
                  <a:pt x="29324" y="36496"/>
                </a:cubicBezTo>
                <a:close/>
                <a:moveTo>
                  <a:pt x="22811" y="0"/>
                </a:moveTo>
                <a:cubicBezTo>
                  <a:pt x="22542" y="0"/>
                  <a:pt x="22298" y="108"/>
                  <a:pt x="22098" y="348"/>
                </a:cubicBezTo>
                <a:cubicBezTo>
                  <a:pt x="21188" y="1410"/>
                  <a:pt x="20304" y="2498"/>
                  <a:pt x="19439" y="3586"/>
                </a:cubicBezTo>
                <a:cubicBezTo>
                  <a:pt x="17155" y="6450"/>
                  <a:pt x="14943" y="9358"/>
                  <a:pt x="12713" y="12258"/>
                </a:cubicBezTo>
                <a:cubicBezTo>
                  <a:pt x="12614" y="12400"/>
                  <a:pt x="12516" y="12516"/>
                  <a:pt x="12320" y="12534"/>
                </a:cubicBezTo>
                <a:cubicBezTo>
                  <a:pt x="10946" y="12668"/>
                  <a:pt x="9590" y="12864"/>
                  <a:pt x="8234" y="13105"/>
                </a:cubicBezTo>
                <a:cubicBezTo>
                  <a:pt x="6147" y="13471"/>
                  <a:pt x="4068" y="13908"/>
                  <a:pt x="2070" y="14622"/>
                </a:cubicBezTo>
                <a:cubicBezTo>
                  <a:pt x="1472" y="14836"/>
                  <a:pt x="892" y="15077"/>
                  <a:pt x="384" y="15460"/>
                </a:cubicBezTo>
                <a:cubicBezTo>
                  <a:pt x="178" y="15612"/>
                  <a:pt x="0" y="15790"/>
                  <a:pt x="9" y="16076"/>
                </a:cubicBezTo>
                <a:cubicBezTo>
                  <a:pt x="18" y="16843"/>
                  <a:pt x="45" y="17610"/>
                  <a:pt x="116" y="18377"/>
                </a:cubicBezTo>
                <a:cubicBezTo>
                  <a:pt x="161" y="18904"/>
                  <a:pt x="402" y="19225"/>
                  <a:pt x="865" y="19394"/>
                </a:cubicBezTo>
                <a:cubicBezTo>
                  <a:pt x="1080" y="19484"/>
                  <a:pt x="1133" y="19617"/>
                  <a:pt x="1151" y="19823"/>
                </a:cubicBezTo>
                <a:cubicBezTo>
                  <a:pt x="1285" y="21170"/>
                  <a:pt x="1472" y="22517"/>
                  <a:pt x="1677" y="23855"/>
                </a:cubicBezTo>
                <a:cubicBezTo>
                  <a:pt x="2293" y="27878"/>
                  <a:pt x="3149" y="31857"/>
                  <a:pt x="4246" y="35782"/>
                </a:cubicBezTo>
                <a:cubicBezTo>
                  <a:pt x="4407" y="36335"/>
                  <a:pt x="4398" y="36335"/>
                  <a:pt x="3952" y="36665"/>
                </a:cubicBezTo>
                <a:cubicBezTo>
                  <a:pt x="3667" y="36879"/>
                  <a:pt x="3390" y="37111"/>
                  <a:pt x="3408" y="37531"/>
                </a:cubicBezTo>
                <a:cubicBezTo>
                  <a:pt x="3435" y="38128"/>
                  <a:pt x="3497" y="38726"/>
                  <a:pt x="3488" y="39324"/>
                </a:cubicBezTo>
                <a:cubicBezTo>
                  <a:pt x="3479" y="40234"/>
                  <a:pt x="3907" y="40760"/>
                  <a:pt x="4764" y="41010"/>
                </a:cubicBezTo>
                <a:cubicBezTo>
                  <a:pt x="5317" y="41179"/>
                  <a:pt x="5870" y="41331"/>
                  <a:pt x="6432" y="41438"/>
                </a:cubicBezTo>
                <a:cubicBezTo>
                  <a:pt x="8163" y="41768"/>
                  <a:pt x="9902" y="41875"/>
                  <a:pt x="11660" y="41920"/>
                </a:cubicBezTo>
                <a:cubicBezTo>
                  <a:pt x="12169" y="41935"/>
                  <a:pt x="12678" y="41942"/>
                  <a:pt x="13188" y="41942"/>
                </a:cubicBezTo>
                <a:cubicBezTo>
                  <a:pt x="14498" y="41942"/>
                  <a:pt x="15806" y="41894"/>
                  <a:pt x="17111" y="41804"/>
                </a:cubicBezTo>
                <a:cubicBezTo>
                  <a:pt x="18779" y="41688"/>
                  <a:pt x="20438" y="41509"/>
                  <a:pt x="22080" y="41260"/>
                </a:cubicBezTo>
                <a:cubicBezTo>
                  <a:pt x="23864" y="40983"/>
                  <a:pt x="25630" y="40644"/>
                  <a:pt x="27343" y="40091"/>
                </a:cubicBezTo>
                <a:cubicBezTo>
                  <a:pt x="27994" y="39886"/>
                  <a:pt x="28646" y="39636"/>
                  <a:pt x="29225" y="39244"/>
                </a:cubicBezTo>
                <a:cubicBezTo>
                  <a:pt x="29609" y="38976"/>
                  <a:pt x="29832" y="38646"/>
                  <a:pt x="29814" y="38146"/>
                </a:cubicBezTo>
                <a:cubicBezTo>
                  <a:pt x="29787" y="37620"/>
                  <a:pt x="29761" y="37094"/>
                  <a:pt x="29734" y="36567"/>
                </a:cubicBezTo>
                <a:cubicBezTo>
                  <a:pt x="29698" y="35800"/>
                  <a:pt x="29466" y="35149"/>
                  <a:pt x="28663" y="34854"/>
                </a:cubicBezTo>
                <a:cubicBezTo>
                  <a:pt x="28556" y="34810"/>
                  <a:pt x="28539" y="34738"/>
                  <a:pt x="28556" y="34631"/>
                </a:cubicBezTo>
                <a:cubicBezTo>
                  <a:pt x="28601" y="34301"/>
                  <a:pt x="28646" y="33962"/>
                  <a:pt x="28690" y="33632"/>
                </a:cubicBezTo>
                <a:cubicBezTo>
                  <a:pt x="29083" y="30599"/>
                  <a:pt x="29359" y="27548"/>
                  <a:pt x="29440" y="24488"/>
                </a:cubicBezTo>
                <a:cubicBezTo>
                  <a:pt x="29493" y="22365"/>
                  <a:pt x="29448" y="20242"/>
                  <a:pt x="29199" y="18128"/>
                </a:cubicBezTo>
                <a:cubicBezTo>
                  <a:pt x="29172" y="17869"/>
                  <a:pt x="29199" y="17708"/>
                  <a:pt x="29440" y="17574"/>
                </a:cubicBezTo>
                <a:cubicBezTo>
                  <a:pt x="29707" y="17432"/>
                  <a:pt x="29984" y="17235"/>
                  <a:pt x="29993" y="16888"/>
                </a:cubicBezTo>
                <a:cubicBezTo>
                  <a:pt x="30019" y="15995"/>
                  <a:pt x="30019" y="15103"/>
                  <a:pt x="29859" y="14220"/>
                </a:cubicBezTo>
                <a:cubicBezTo>
                  <a:pt x="29805" y="13970"/>
                  <a:pt x="29663" y="13774"/>
                  <a:pt x="29466" y="13631"/>
                </a:cubicBezTo>
                <a:cubicBezTo>
                  <a:pt x="29234" y="13462"/>
                  <a:pt x="28985" y="13328"/>
                  <a:pt x="28717" y="13221"/>
                </a:cubicBezTo>
                <a:cubicBezTo>
                  <a:pt x="27861" y="12873"/>
                  <a:pt x="26959" y="12686"/>
                  <a:pt x="26041" y="12534"/>
                </a:cubicBezTo>
                <a:cubicBezTo>
                  <a:pt x="23941" y="12195"/>
                  <a:pt x="21818" y="12086"/>
                  <a:pt x="19694" y="12086"/>
                </a:cubicBezTo>
                <a:cubicBezTo>
                  <a:pt x="19526" y="12086"/>
                  <a:pt x="19358" y="12087"/>
                  <a:pt x="19189" y="12088"/>
                </a:cubicBezTo>
                <a:cubicBezTo>
                  <a:pt x="19152" y="12088"/>
                  <a:pt x="19110" y="12103"/>
                  <a:pt x="19069" y="12103"/>
                </a:cubicBezTo>
                <a:cubicBezTo>
                  <a:pt x="19032" y="12103"/>
                  <a:pt x="18996" y="12090"/>
                  <a:pt x="18966" y="12043"/>
                </a:cubicBezTo>
                <a:cubicBezTo>
                  <a:pt x="19020" y="11999"/>
                  <a:pt x="19064" y="11963"/>
                  <a:pt x="19118" y="11936"/>
                </a:cubicBezTo>
                <a:cubicBezTo>
                  <a:pt x="20902" y="10803"/>
                  <a:pt x="22686" y="9679"/>
                  <a:pt x="24462" y="8537"/>
                </a:cubicBezTo>
                <a:cubicBezTo>
                  <a:pt x="25666" y="7770"/>
                  <a:pt x="26852" y="6976"/>
                  <a:pt x="28039" y="6182"/>
                </a:cubicBezTo>
                <a:cubicBezTo>
                  <a:pt x="28512" y="5861"/>
                  <a:pt x="28610" y="5317"/>
                  <a:pt x="28324" y="4880"/>
                </a:cubicBezTo>
                <a:cubicBezTo>
                  <a:pt x="28149" y="4622"/>
                  <a:pt x="27881" y="4485"/>
                  <a:pt x="27592" y="4485"/>
                </a:cubicBezTo>
                <a:cubicBezTo>
                  <a:pt x="27411" y="4485"/>
                  <a:pt x="27221" y="4538"/>
                  <a:pt x="27040" y="4648"/>
                </a:cubicBezTo>
                <a:cubicBezTo>
                  <a:pt x="26799" y="4800"/>
                  <a:pt x="26567" y="4960"/>
                  <a:pt x="26326" y="5121"/>
                </a:cubicBezTo>
                <a:cubicBezTo>
                  <a:pt x="23079" y="7315"/>
                  <a:pt x="19939" y="9653"/>
                  <a:pt x="16772" y="11963"/>
                </a:cubicBezTo>
                <a:cubicBezTo>
                  <a:pt x="16656" y="12043"/>
                  <a:pt x="16558" y="12159"/>
                  <a:pt x="16397" y="12168"/>
                </a:cubicBezTo>
                <a:cubicBezTo>
                  <a:pt x="15603" y="12222"/>
                  <a:pt x="14800" y="12284"/>
                  <a:pt x="13962" y="12347"/>
                </a:cubicBezTo>
                <a:cubicBezTo>
                  <a:pt x="15130" y="11062"/>
                  <a:pt x="16272" y="9822"/>
                  <a:pt x="17396" y="8564"/>
                </a:cubicBezTo>
                <a:cubicBezTo>
                  <a:pt x="19448" y="6280"/>
                  <a:pt x="21464" y="3943"/>
                  <a:pt x="23445" y="1588"/>
                </a:cubicBezTo>
                <a:cubicBezTo>
                  <a:pt x="23659" y="1338"/>
                  <a:pt x="23784" y="1071"/>
                  <a:pt x="23721" y="749"/>
                </a:cubicBezTo>
                <a:cubicBezTo>
                  <a:pt x="23659" y="402"/>
                  <a:pt x="23462" y="143"/>
                  <a:pt x="23123" y="45"/>
                </a:cubicBezTo>
                <a:cubicBezTo>
                  <a:pt x="23016" y="15"/>
                  <a:pt x="22912" y="0"/>
                  <a:pt x="2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 name="Google Shape;214;p9"/>
          <p:cNvGrpSpPr/>
          <p:nvPr/>
        </p:nvGrpSpPr>
        <p:grpSpPr>
          <a:xfrm rot="-734033">
            <a:off x="-28825" y="3595875"/>
            <a:ext cx="1007671" cy="1679947"/>
            <a:chOff x="1736368" y="1700292"/>
            <a:chExt cx="775057" cy="1292143"/>
          </a:xfrm>
        </p:grpSpPr>
        <p:sp>
          <p:nvSpPr>
            <p:cNvPr id="215" name="Google Shape;215;p9"/>
            <p:cNvSpPr/>
            <p:nvPr/>
          </p:nvSpPr>
          <p:spPr>
            <a:xfrm>
              <a:off x="1736368" y="1700292"/>
              <a:ext cx="775057" cy="1292143"/>
            </a:xfrm>
            <a:custGeom>
              <a:rect b="b" l="l" r="r" t="t"/>
              <a:pathLst>
                <a:path extrusionOk="0" h="51982" w="31180">
                  <a:moveTo>
                    <a:pt x="2023" y="406"/>
                  </a:moveTo>
                  <a:cubicBezTo>
                    <a:pt x="2125" y="406"/>
                    <a:pt x="2232" y="422"/>
                    <a:pt x="2347" y="453"/>
                  </a:cubicBezTo>
                  <a:cubicBezTo>
                    <a:pt x="3177" y="694"/>
                    <a:pt x="3783" y="1453"/>
                    <a:pt x="3658" y="2166"/>
                  </a:cubicBezTo>
                  <a:cubicBezTo>
                    <a:pt x="3453" y="3308"/>
                    <a:pt x="3052" y="4388"/>
                    <a:pt x="2392" y="5351"/>
                  </a:cubicBezTo>
                  <a:cubicBezTo>
                    <a:pt x="2157" y="5704"/>
                    <a:pt x="1894" y="6050"/>
                    <a:pt x="1452" y="6050"/>
                  </a:cubicBezTo>
                  <a:cubicBezTo>
                    <a:pt x="1391" y="6050"/>
                    <a:pt x="1327" y="6043"/>
                    <a:pt x="1259" y="6029"/>
                  </a:cubicBezTo>
                  <a:cubicBezTo>
                    <a:pt x="857" y="5949"/>
                    <a:pt x="545" y="5431"/>
                    <a:pt x="500" y="4816"/>
                  </a:cubicBezTo>
                  <a:cubicBezTo>
                    <a:pt x="492" y="4664"/>
                    <a:pt x="500" y="4504"/>
                    <a:pt x="500" y="4343"/>
                  </a:cubicBezTo>
                  <a:cubicBezTo>
                    <a:pt x="572" y="3335"/>
                    <a:pt x="581" y="2318"/>
                    <a:pt x="982" y="1363"/>
                  </a:cubicBezTo>
                  <a:cubicBezTo>
                    <a:pt x="1265" y="711"/>
                    <a:pt x="1583" y="406"/>
                    <a:pt x="2023" y="406"/>
                  </a:cubicBezTo>
                  <a:close/>
                  <a:moveTo>
                    <a:pt x="10964" y="20784"/>
                  </a:moveTo>
                  <a:cubicBezTo>
                    <a:pt x="10970" y="20784"/>
                    <a:pt x="10976" y="20784"/>
                    <a:pt x="10983" y="20784"/>
                  </a:cubicBezTo>
                  <a:cubicBezTo>
                    <a:pt x="11696" y="20793"/>
                    <a:pt x="12071" y="21204"/>
                    <a:pt x="12062" y="21962"/>
                  </a:cubicBezTo>
                  <a:cubicBezTo>
                    <a:pt x="12053" y="22845"/>
                    <a:pt x="11589" y="23434"/>
                    <a:pt x="10920" y="23434"/>
                  </a:cubicBezTo>
                  <a:cubicBezTo>
                    <a:pt x="10242" y="23425"/>
                    <a:pt x="9752" y="22863"/>
                    <a:pt x="9752" y="22096"/>
                  </a:cubicBezTo>
                  <a:cubicBezTo>
                    <a:pt x="9760" y="21300"/>
                    <a:pt x="10234" y="20784"/>
                    <a:pt x="10964" y="20784"/>
                  </a:cubicBezTo>
                  <a:close/>
                  <a:moveTo>
                    <a:pt x="9341" y="26271"/>
                  </a:moveTo>
                  <a:cubicBezTo>
                    <a:pt x="10046" y="26271"/>
                    <a:pt x="10465" y="26717"/>
                    <a:pt x="10465" y="27448"/>
                  </a:cubicBezTo>
                  <a:cubicBezTo>
                    <a:pt x="10456" y="28308"/>
                    <a:pt x="9937" y="28974"/>
                    <a:pt x="9283" y="28974"/>
                  </a:cubicBezTo>
                  <a:cubicBezTo>
                    <a:pt x="9279" y="28974"/>
                    <a:pt x="9274" y="28974"/>
                    <a:pt x="9270" y="28974"/>
                  </a:cubicBezTo>
                  <a:cubicBezTo>
                    <a:pt x="8627" y="28956"/>
                    <a:pt x="8155" y="28385"/>
                    <a:pt x="8155" y="27627"/>
                  </a:cubicBezTo>
                  <a:cubicBezTo>
                    <a:pt x="8146" y="26797"/>
                    <a:pt x="8610" y="26271"/>
                    <a:pt x="9341" y="26271"/>
                  </a:cubicBezTo>
                  <a:close/>
                  <a:moveTo>
                    <a:pt x="8779" y="31302"/>
                  </a:moveTo>
                  <a:cubicBezTo>
                    <a:pt x="9502" y="31311"/>
                    <a:pt x="9921" y="31730"/>
                    <a:pt x="9921" y="32453"/>
                  </a:cubicBezTo>
                  <a:cubicBezTo>
                    <a:pt x="9921" y="33298"/>
                    <a:pt x="9409" y="33952"/>
                    <a:pt x="8744" y="33952"/>
                  </a:cubicBezTo>
                  <a:cubicBezTo>
                    <a:pt x="8735" y="33952"/>
                    <a:pt x="8726" y="33952"/>
                    <a:pt x="8717" y="33952"/>
                  </a:cubicBezTo>
                  <a:cubicBezTo>
                    <a:pt x="8065" y="33943"/>
                    <a:pt x="7575" y="33390"/>
                    <a:pt x="7566" y="32649"/>
                  </a:cubicBezTo>
                  <a:cubicBezTo>
                    <a:pt x="7548" y="31855"/>
                    <a:pt x="8048" y="31302"/>
                    <a:pt x="8779" y="31302"/>
                  </a:cubicBezTo>
                  <a:close/>
                  <a:moveTo>
                    <a:pt x="19768" y="19824"/>
                  </a:moveTo>
                  <a:cubicBezTo>
                    <a:pt x="19995" y="19824"/>
                    <a:pt x="20231" y="19847"/>
                    <a:pt x="20475" y="19892"/>
                  </a:cubicBezTo>
                  <a:cubicBezTo>
                    <a:pt x="22152" y="20213"/>
                    <a:pt x="23535" y="21106"/>
                    <a:pt x="24757" y="22239"/>
                  </a:cubicBezTo>
                  <a:cubicBezTo>
                    <a:pt x="27674" y="24959"/>
                    <a:pt x="29654" y="28242"/>
                    <a:pt x="30502" y="32177"/>
                  </a:cubicBezTo>
                  <a:cubicBezTo>
                    <a:pt x="30680" y="32997"/>
                    <a:pt x="30752" y="33836"/>
                    <a:pt x="30582" y="34674"/>
                  </a:cubicBezTo>
                  <a:cubicBezTo>
                    <a:pt x="30325" y="35973"/>
                    <a:pt x="29519" y="36691"/>
                    <a:pt x="28341" y="36691"/>
                  </a:cubicBezTo>
                  <a:cubicBezTo>
                    <a:pt x="28127" y="36691"/>
                    <a:pt x="27902" y="36667"/>
                    <a:pt x="27665" y="36619"/>
                  </a:cubicBezTo>
                  <a:cubicBezTo>
                    <a:pt x="26166" y="36325"/>
                    <a:pt x="24891" y="35549"/>
                    <a:pt x="23749" y="34567"/>
                  </a:cubicBezTo>
                  <a:cubicBezTo>
                    <a:pt x="20582" y="31864"/>
                    <a:pt x="18298" y="28572"/>
                    <a:pt x="17281" y="24478"/>
                  </a:cubicBezTo>
                  <a:cubicBezTo>
                    <a:pt x="17210" y="24192"/>
                    <a:pt x="17165" y="23898"/>
                    <a:pt x="17129" y="23603"/>
                  </a:cubicBezTo>
                  <a:cubicBezTo>
                    <a:pt x="17102" y="23372"/>
                    <a:pt x="17129" y="23148"/>
                    <a:pt x="17129" y="22917"/>
                  </a:cubicBezTo>
                  <a:cubicBezTo>
                    <a:pt x="17076" y="22444"/>
                    <a:pt x="17129" y="21971"/>
                    <a:pt x="17281" y="21516"/>
                  </a:cubicBezTo>
                  <a:cubicBezTo>
                    <a:pt x="17648" y="20437"/>
                    <a:pt x="18581" y="19824"/>
                    <a:pt x="19768" y="19824"/>
                  </a:cubicBezTo>
                  <a:close/>
                  <a:moveTo>
                    <a:pt x="3988" y="3035"/>
                  </a:moveTo>
                  <a:cubicBezTo>
                    <a:pt x="4036" y="3035"/>
                    <a:pt x="4082" y="3065"/>
                    <a:pt x="4131" y="3094"/>
                  </a:cubicBezTo>
                  <a:cubicBezTo>
                    <a:pt x="7164" y="4923"/>
                    <a:pt x="9894" y="7055"/>
                    <a:pt x="11322" y="10445"/>
                  </a:cubicBezTo>
                  <a:cubicBezTo>
                    <a:pt x="12276" y="12711"/>
                    <a:pt x="12223" y="15057"/>
                    <a:pt x="11786" y="17421"/>
                  </a:cubicBezTo>
                  <a:cubicBezTo>
                    <a:pt x="11625" y="18278"/>
                    <a:pt x="11393" y="19125"/>
                    <a:pt x="11179" y="19973"/>
                  </a:cubicBezTo>
                  <a:cubicBezTo>
                    <a:pt x="11134" y="20142"/>
                    <a:pt x="11125" y="20321"/>
                    <a:pt x="10849" y="20374"/>
                  </a:cubicBezTo>
                  <a:cubicBezTo>
                    <a:pt x="9448" y="20642"/>
                    <a:pt x="8859" y="22123"/>
                    <a:pt x="9734" y="23238"/>
                  </a:cubicBezTo>
                  <a:cubicBezTo>
                    <a:pt x="9966" y="23541"/>
                    <a:pt x="9983" y="23773"/>
                    <a:pt x="9850" y="24094"/>
                  </a:cubicBezTo>
                  <a:cubicBezTo>
                    <a:pt x="9743" y="24353"/>
                    <a:pt x="9653" y="24620"/>
                    <a:pt x="9591" y="24897"/>
                  </a:cubicBezTo>
                  <a:cubicBezTo>
                    <a:pt x="9466" y="25450"/>
                    <a:pt x="9243" y="25834"/>
                    <a:pt x="8619" y="26066"/>
                  </a:cubicBezTo>
                  <a:cubicBezTo>
                    <a:pt x="7628" y="26422"/>
                    <a:pt x="7396" y="27984"/>
                    <a:pt x="8155" y="28804"/>
                  </a:cubicBezTo>
                  <a:cubicBezTo>
                    <a:pt x="8440" y="29126"/>
                    <a:pt x="8512" y="29402"/>
                    <a:pt x="8422" y="29786"/>
                  </a:cubicBezTo>
                  <a:cubicBezTo>
                    <a:pt x="8378" y="29955"/>
                    <a:pt x="8360" y="30134"/>
                    <a:pt x="8369" y="30312"/>
                  </a:cubicBezTo>
                  <a:cubicBezTo>
                    <a:pt x="8378" y="30687"/>
                    <a:pt x="8271" y="30937"/>
                    <a:pt x="7905" y="31151"/>
                  </a:cubicBezTo>
                  <a:cubicBezTo>
                    <a:pt x="7254" y="31525"/>
                    <a:pt x="7129" y="32194"/>
                    <a:pt x="7200" y="32899"/>
                  </a:cubicBezTo>
                  <a:cubicBezTo>
                    <a:pt x="7263" y="33541"/>
                    <a:pt x="7575" y="34032"/>
                    <a:pt x="8190" y="34264"/>
                  </a:cubicBezTo>
                  <a:cubicBezTo>
                    <a:pt x="8512" y="34380"/>
                    <a:pt x="8636" y="34567"/>
                    <a:pt x="8717" y="34880"/>
                  </a:cubicBezTo>
                  <a:cubicBezTo>
                    <a:pt x="8975" y="35807"/>
                    <a:pt x="9377" y="36655"/>
                    <a:pt x="10099" y="37315"/>
                  </a:cubicBezTo>
                  <a:cubicBezTo>
                    <a:pt x="10691" y="37858"/>
                    <a:pt x="11358" y="38131"/>
                    <a:pt x="12020" y="38131"/>
                  </a:cubicBezTo>
                  <a:cubicBezTo>
                    <a:pt x="12715" y="38131"/>
                    <a:pt x="13404" y="37829"/>
                    <a:pt x="13989" y="37226"/>
                  </a:cubicBezTo>
                  <a:cubicBezTo>
                    <a:pt x="15042" y="36137"/>
                    <a:pt x="15479" y="34746"/>
                    <a:pt x="15827" y="33327"/>
                  </a:cubicBezTo>
                  <a:cubicBezTo>
                    <a:pt x="16184" y="31829"/>
                    <a:pt x="16460" y="30312"/>
                    <a:pt x="16790" y="28804"/>
                  </a:cubicBezTo>
                  <a:cubicBezTo>
                    <a:pt x="16933" y="28126"/>
                    <a:pt x="17174" y="27466"/>
                    <a:pt x="17486" y="26735"/>
                  </a:cubicBezTo>
                  <a:cubicBezTo>
                    <a:pt x="17852" y="27484"/>
                    <a:pt x="18164" y="28144"/>
                    <a:pt x="18512" y="28787"/>
                  </a:cubicBezTo>
                  <a:cubicBezTo>
                    <a:pt x="19743" y="31044"/>
                    <a:pt x="21295" y="33033"/>
                    <a:pt x="23258" y="34701"/>
                  </a:cubicBezTo>
                  <a:cubicBezTo>
                    <a:pt x="23410" y="34835"/>
                    <a:pt x="23588" y="34942"/>
                    <a:pt x="23463" y="35219"/>
                  </a:cubicBezTo>
                  <a:cubicBezTo>
                    <a:pt x="22625" y="37128"/>
                    <a:pt x="22125" y="39162"/>
                    <a:pt x="21304" y="41080"/>
                  </a:cubicBezTo>
                  <a:cubicBezTo>
                    <a:pt x="20153" y="43765"/>
                    <a:pt x="18521" y="46075"/>
                    <a:pt x="15934" y="47556"/>
                  </a:cubicBezTo>
                  <a:cubicBezTo>
                    <a:pt x="14635" y="48301"/>
                    <a:pt x="13295" y="48745"/>
                    <a:pt x="11925" y="48745"/>
                  </a:cubicBezTo>
                  <a:cubicBezTo>
                    <a:pt x="10982" y="48745"/>
                    <a:pt x="10024" y="48534"/>
                    <a:pt x="9056" y="48065"/>
                  </a:cubicBezTo>
                  <a:cubicBezTo>
                    <a:pt x="7004" y="47066"/>
                    <a:pt x="5746" y="45353"/>
                    <a:pt x="4899" y="43301"/>
                  </a:cubicBezTo>
                  <a:cubicBezTo>
                    <a:pt x="4122" y="41454"/>
                    <a:pt x="3873" y="39501"/>
                    <a:pt x="3623" y="37529"/>
                  </a:cubicBezTo>
                  <a:cubicBezTo>
                    <a:pt x="2945" y="32248"/>
                    <a:pt x="4435" y="27484"/>
                    <a:pt x="6977" y="22943"/>
                  </a:cubicBezTo>
                  <a:cubicBezTo>
                    <a:pt x="7923" y="21257"/>
                    <a:pt x="8949" y="19589"/>
                    <a:pt x="9466" y="17689"/>
                  </a:cubicBezTo>
                  <a:cubicBezTo>
                    <a:pt x="10135" y="15262"/>
                    <a:pt x="10385" y="12827"/>
                    <a:pt x="9591" y="10391"/>
                  </a:cubicBezTo>
                  <a:cubicBezTo>
                    <a:pt x="8699" y="7635"/>
                    <a:pt x="6763" y="5779"/>
                    <a:pt x="4319" y="4361"/>
                  </a:cubicBezTo>
                  <a:cubicBezTo>
                    <a:pt x="4229" y="4307"/>
                    <a:pt x="4140" y="4263"/>
                    <a:pt x="4042" y="4209"/>
                  </a:cubicBezTo>
                  <a:cubicBezTo>
                    <a:pt x="3623" y="3968"/>
                    <a:pt x="3551" y="3496"/>
                    <a:pt x="3864" y="3112"/>
                  </a:cubicBezTo>
                  <a:cubicBezTo>
                    <a:pt x="3908" y="3055"/>
                    <a:pt x="3949" y="3035"/>
                    <a:pt x="3988" y="3035"/>
                  </a:cubicBezTo>
                  <a:close/>
                  <a:moveTo>
                    <a:pt x="3581" y="4226"/>
                  </a:moveTo>
                  <a:cubicBezTo>
                    <a:pt x="3624" y="4226"/>
                    <a:pt x="3678" y="4243"/>
                    <a:pt x="3748" y="4281"/>
                  </a:cubicBezTo>
                  <a:cubicBezTo>
                    <a:pt x="6174" y="5610"/>
                    <a:pt x="8190" y="7332"/>
                    <a:pt x="9234" y="9999"/>
                  </a:cubicBezTo>
                  <a:cubicBezTo>
                    <a:pt x="9680" y="11150"/>
                    <a:pt x="9885" y="12354"/>
                    <a:pt x="9868" y="13594"/>
                  </a:cubicBezTo>
                  <a:cubicBezTo>
                    <a:pt x="9823" y="16056"/>
                    <a:pt x="9243" y="18376"/>
                    <a:pt x="8057" y="20535"/>
                  </a:cubicBezTo>
                  <a:cubicBezTo>
                    <a:pt x="6647" y="23104"/>
                    <a:pt x="5211" y="25646"/>
                    <a:pt x="4283" y="28439"/>
                  </a:cubicBezTo>
                  <a:cubicBezTo>
                    <a:pt x="3328" y="31302"/>
                    <a:pt x="3088" y="34219"/>
                    <a:pt x="3382" y="37208"/>
                  </a:cubicBezTo>
                  <a:cubicBezTo>
                    <a:pt x="3587" y="39304"/>
                    <a:pt x="3873" y="41383"/>
                    <a:pt x="4684" y="43346"/>
                  </a:cubicBezTo>
                  <a:cubicBezTo>
                    <a:pt x="5577" y="45504"/>
                    <a:pt x="6906" y="47289"/>
                    <a:pt x="9074" y="48306"/>
                  </a:cubicBezTo>
                  <a:cubicBezTo>
                    <a:pt x="10016" y="48755"/>
                    <a:pt x="10959" y="48958"/>
                    <a:pt x="11896" y="48958"/>
                  </a:cubicBezTo>
                  <a:cubicBezTo>
                    <a:pt x="13060" y="48958"/>
                    <a:pt x="14217" y="48644"/>
                    <a:pt x="15354" y="48101"/>
                  </a:cubicBezTo>
                  <a:cubicBezTo>
                    <a:pt x="17798" y="46941"/>
                    <a:pt x="19484" y="45014"/>
                    <a:pt x="20769" y="42694"/>
                  </a:cubicBezTo>
                  <a:cubicBezTo>
                    <a:pt x="21759" y="40901"/>
                    <a:pt x="22303" y="38939"/>
                    <a:pt x="22990" y="37030"/>
                  </a:cubicBezTo>
                  <a:cubicBezTo>
                    <a:pt x="23178" y="36503"/>
                    <a:pt x="23392" y="35986"/>
                    <a:pt x="23588" y="35459"/>
                  </a:cubicBezTo>
                  <a:cubicBezTo>
                    <a:pt x="23643" y="35300"/>
                    <a:pt x="23709" y="35211"/>
                    <a:pt x="23807" y="35211"/>
                  </a:cubicBezTo>
                  <a:cubicBezTo>
                    <a:pt x="23868" y="35211"/>
                    <a:pt x="23942" y="35245"/>
                    <a:pt x="24034" y="35317"/>
                  </a:cubicBezTo>
                  <a:cubicBezTo>
                    <a:pt x="24364" y="35575"/>
                    <a:pt x="24882" y="35736"/>
                    <a:pt x="25015" y="36066"/>
                  </a:cubicBezTo>
                  <a:cubicBezTo>
                    <a:pt x="25158" y="36414"/>
                    <a:pt x="24676" y="36771"/>
                    <a:pt x="24480" y="37128"/>
                  </a:cubicBezTo>
                  <a:cubicBezTo>
                    <a:pt x="23659" y="38689"/>
                    <a:pt x="23178" y="40375"/>
                    <a:pt x="22678" y="42052"/>
                  </a:cubicBezTo>
                  <a:cubicBezTo>
                    <a:pt x="21973" y="44416"/>
                    <a:pt x="21037" y="46637"/>
                    <a:pt x="19315" y="48457"/>
                  </a:cubicBezTo>
                  <a:cubicBezTo>
                    <a:pt x="17549" y="50331"/>
                    <a:pt x="15399" y="51473"/>
                    <a:pt x="12803" y="51589"/>
                  </a:cubicBezTo>
                  <a:cubicBezTo>
                    <a:pt x="12691" y="51593"/>
                    <a:pt x="12581" y="51595"/>
                    <a:pt x="12471" y="51595"/>
                  </a:cubicBezTo>
                  <a:cubicBezTo>
                    <a:pt x="10189" y="51595"/>
                    <a:pt x="8254" y="50630"/>
                    <a:pt x="6611" y="49055"/>
                  </a:cubicBezTo>
                  <a:cubicBezTo>
                    <a:pt x="4506" y="47039"/>
                    <a:pt x="3418" y="44479"/>
                    <a:pt x="2802" y="41695"/>
                  </a:cubicBezTo>
                  <a:cubicBezTo>
                    <a:pt x="1482" y="35736"/>
                    <a:pt x="2276" y="30035"/>
                    <a:pt x="5032" y="24603"/>
                  </a:cubicBezTo>
                  <a:cubicBezTo>
                    <a:pt x="6049" y="22595"/>
                    <a:pt x="7200" y="20642"/>
                    <a:pt x="7976" y="18510"/>
                  </a:cubicBezTo>
                  <a:cubicBezTo>
                    <a:pt x="8752" y="16369"/>
                    <a:pt x="9172" y="14183"/>
                    <a:pt x="8619" y="11917"/>
                  </a:cubicBezTo>
                  <a:cubicBezTo>
                    <a:pt x="7950" y="9169"/>
                    <a:pt x="6237" y="7162"/>
                    <a:pt x="4024" y="5521"/>
                  </a:cubicBezTo>
                  <a:cubicBezTo>
                    <a:pt x="3873" y="5405"/>
                    <a:pt x="3721" y="5271"/>
                    <a:pt x="3551" y="5199"/>
                  </a:cubicBezTo>
                  <a:cubicBezTo>
                    <a:pt x="3141" y="5012"/>
                    <a:pt x="3195" y="4762"/>
                    <a:pt x="3373" y="4441"/>
                  </a:cubicBezTo>
                  <a:cubicBezTo>
                    <a:pt x="3435" y="4316"/>
                    <a:pt x="3480" y="4226"/>
                    <a:pt x="3581" y="4226"/>
                  </a:cubicBezTo>
                  <a:close/>
                  <a:moveTo>
                    <a:pt x="1993" y="0"/>
                  </a:moveTo>
                  <a:cubicBezTo>
                    <a:pt x="1533" y="0"/>
                    <a:pt x="1145" y="242"/>
                    <a:pt x="875" y="721"/>
                  </a:cubicBezTo>
                  <a:cubicBezTo>
                    <a:pt x="72" y="2166"/>
                    <a:pt x="1" y="3727"/>
                    <a:pt x="179" y="5306"/>
                  </a:cubicBezTo>
                  <a:cubicBezTo>
                    <a:pt x="242" y="5860"/>
                    <a:pt x="607" y="6279"/>
                    <a:pt x="1170" y="6431"/>
                  </a:cubicBezTo>
                  <a:cubicBezTo>
                    <a:pt x="1276" y="6462"/>
                    <a:pt x="1377" y="6476"/>
                    <a:pt x="1473" y="6476"/>
                  </a:cubicBezTo>
                  <a:cubicBezTo>
                    <a:pt x="1868" y="6476"/>
                    <a:pt x="2183" y="6232"/>
                    <a:pt x="2463" y="5931"/>
                  </a:cubicBezTo>
                  <a:cubicBezTo>
                    <a:pt x="2570" y="5815"/>
                    <a:pt x="2677" y="5699"/>
                    <a:pt x="2757" y="5556"/>
                  </a:cubicBezTo>
                  <a:cubicBezTo>
                    <a:pt x="2831" y="5419"/>
                    <a:pt x="2902" y="5351"/>
                    <a:pt x="2997" y="5351"/>
                  </a:cubicBezTo>
                  <a:cubicBezTo>
                    <a:pt x="3063" y="5351"/>
                    <a:pt x="3141" y="5384"/>
                    <a:pt x="3239" y="5449"/>
                  </a:cubicBezTo>
                  <a:cubicBezTo>
                    <a:pt x="7602" y="8429"/>
                    <a:pt x="9644" y="12497"/>
                    <a:pt x="7762" y="17912"/>
                  </a:cubicBezTo>
                  <a:cubicBezTo>
                    <a:pt x="7057" y="19937"/>
                    <a:pt x="6049" y="21819"/>
                    <a:pt x="5041" y="23693"/>
                  </a:cubicBezTo>
                  <a:cubicBezTo>
                    <a:pt x="2936" y="27627"/>
                    <a:pt x="1776" y="31793"/>
                    <a:pt x="1794" y="35763"/>
                  </a:cubicBezTo>
                  <a:cubicBezTo>
                    <a:pt x="1785" y="38394"/>
                    <a:pt x="2044" y="40500"/>
                    <a:pt x="2597" y="42552"/>
                  </a:cubicBezTo>
                  <a:cubicBezTo>
                    <a:pt x="3319" y="45237"/>
                    <a:pt x="4479" y="47672"/>
                    <a:pt x="6585" y="49572"/>
                  </a:cubicBezTo>
                  <a:cubicBezTo>
                    <a:pt x="8344" y="51168"/>
                    <a:pt x="10439" y="51981"/>
                    <a:pt x="12574" y="51981"/>
                  </a:cubicBezTo>
                  <a:cubicBezTo>
                    <a:pt x="14153" y="51981"/>
                    <a:pt x="15753" y="51537"/>
                    <a:pt x="17254" y="50634"/>
                  </a:cubicBezTo>
                  <a:cubicBezTo>
                    <a:pt x="18994" y="49599"/>
                    <a:pt x="20305" y="48136"/>
                    <a:pt x="21331" y="46406"/>
                  </a:cubicBezTo>
                  <a:cubicBezTo>
                    <a:pt x="22259" y="44818"/>
                    <a:pt x="22785" y="43078"/>
                    <a:pt x="23312" y="41338"/>
                  </a:cubicBezTo>
                  <a:cubicBezTo>
                    <a:pt x="23802" y="39733"/>
                    <a:pt x="24302" y="38127"/>
                    <a:pt x="25212" y="36691"/>
                  </a:cubicBezTo>
                  <a:cubicBezTo>
                    <a:pt x="25337" y="36487"/>
                    <a:pt x="25451" y="36356"/>
                    <a:pt x="25625" y="36356"/>
                  </a:cubicBezTo>
                  <a:cubicBezTo>
                    <a:pt x="25710" y="36356"/>
                    <a:pt x="25811" y="36388"/>
                    <a:pt x="25934" y="36459"/>
                  </a:cubicBezTo>
                  <a:cubicBezTo>
                    <a:pt x="26514" y="36789"/>
                    <a:pt x="27157" y="36958"/>
                    <a:pt x="27826" y="37056"/>
                  </a:cubicBezTo>
                  <a:cubicBezTo>
                    <a:pt x="28011" y="37085"/>
                    <a:pt x="28192" y="37099"/>
                    <a:pt x="28366" y="37099"/>
                  </a:cubicBezTo>
                  <a:cubicBezTo>
                    <a:pt x="29604" y="37099"/>
                    <a:pt x="30528" y="36385"/>
                    <a:pt x="30903" y="35103"/>
                  </a:cubicBezTo>
                  <a:cubicBezTo>
                    <a:pt x="31180" y="34148"/>
                    <a:pt x="31126" y="33185"/>
                    <a:pt x="30930" y="32239"/>
                  </a:cubicBezTo>
                  <a:cubicBezTo>
                    <a:pt x="30056" y="28010"/>
                    <a:pt x="27915" y="24504"/>
                    <a:pt x="24712" y="21659"/>
                  </a:cubicBezTo>
                  <a:cubicBezTo>
                    <a:pt x="23463" y="20552"/>
                    <a:pt x="22045" y="19723"/>
                    <a:pt x="20359" y="19464"/>
                  </a:cubicBezTo>
                  <a:cubicBezTo>
                    <a:pt x="20147" y="19431"/>
                    <a:pt x="19941" y="19415"/>
                    <a:pt x="19740" y="19415"/>
                  </a:cubicBezTo>
                  <a:cubicBezTo>
                    <a:pt x="18271" y="19415"/>
                    <a:pt x="17122" y="20284"/>
                    <a:pt x="16808" y="21712"/>
                  </a:cubicBezTo>
                  <a:cubicBezTo>
                    <a:pt x="16665" y="22363"/>
                    <a:pt x="16656" y="23033"/>
                    <a:pt x="16728" y="23702"/>
                  </a:cubicBezTo>
                  <a:cubicBezTo>
                    <a:pt x="16826" y="24540"/>
                    <a:pt x="17281" y="25352"/>
                    <a:pt x="17236" y="26146"/>
                  </a:cubicBezTo>
                  <a:cubicBezTo>
                    <a:pt x="17192" y="26931"/>
                    <a:pt x="16665" y="27689"/>
                    <a:pt x="16451" y="28510"/>
                  </a:cubicBezTo>
                  <a:cubicBezTo>
                    <a:pt x="15996" y="30241"/>
                    <a:pt x="15800" y="32016"/>
                    <a:pt x="15309" y="33738"/>
                  </a:cubicBezTo>
                  <a:cubicBezTo>
                    <a:pt x="15006" y="34799"/>
                    <a:pt x="14631" y="35843"/>
                    <a:pt x="13927" y="36717"/>
                  </a:cubicBezTo>
                  <a:cubicBezTo>
                    <a:pt x="13384" y="37385"/>
                    <a:pt x="12739" y="37725"/>
                    <a:pt x="12052" y="37725"/>
                  </a:cubicBezTo>
                  <a:cubicBezTo>
                    <a:pt x="11813" y="37725"/>
                    <a:pt x="11568" y="37684"/>
                    <a:pt x="11322" y="37600"/>
                  </a:cubicBezTo>
                  <a:cubicBezTo>
                    <a:pt x="10269" y="37244"/>
                    <a:pt x="9082" y="35638"/>
                    <a:pt x="9020" y="34541"/>
                  </a:cubicBezTo>
                  <a:cubicBezTo>
                    <a:pt x="9011" y="34380"/>
                    <a:pt x="9082" y="34362"/>
                    <a:pt x="9181" y="34326"/>
                  </a:cubicBezTo>
                  <a:cubicBezTo>
                    <a:pt x="10001" y="34005"/>
                    <a:pt x="10251" y="33318"/>
                    <a:pt x="10314" y="32524"/>
                  </a:cubicBezTo>
                  <a:cubicBezTo>
                    <a:pt x="10367" y="31784"/>
                    <a:pt x="10019" y="31115"/>
                    <a:pt x="9377" y="31017"/>
                  </a:cubicBezTo>
                  <a:cubicBezTo>
                    <a:pt x="8645" y="30901"/>
                    <a:pt x="8708" y="30517"/>
                    <a:pt x="8788" y="30027"/>
                  </a:cubicBezTo>
                  <a:cubicBezTo>
                    <a:pt x="8815" y="29884"/>
                    <a:pt x="8833" y="29741"/>
                    <a:pt x="8842" y="29607"/>
                  </a:cubicBezTo>
                  <a:cubicBezTo>
                    <a:pt x="8857" y="29418"/>
                    <a:pt x="8922" y="29354"/>
                    <a:pt x="9097" y="29354"/>
                  </a:cubicBezTo>
                  <a:cubicBezTo>
                    <a:pt x="9120" y="29354"/>
                    <a:pt x="9145" y="29355"/>
                    <a:pt x="9172" y="29357"/>
                  </a:cubicBezTo>
                  <a:cubicBezTo>
                    <a:pt x="9218" y="29361"/>
                    <a:pt x="9263" y="29362"/>
                    <a:pt x="9307" y="29362"/>
                  </a:cubicBezTo>
                  <a:cubicBezTo>
                    <a:pt x="9984" y="29362"/>
                    <a:pt x="10455" y="28981"/>
                    <a:pt x="10715" y="28269"/>
                  </a:cubicBezTo>
                  <a:cubicBezTo>
                    <a:pt x="11027" y="27431"/>
                    <a:pt x="10938" y="26494"/>
                    <a:pt x="10331" y="26226"/>
                  </a:cubicBezTo>
                  <a:cubicBezTo>
                    <a:pt x="9573" y="25887"/>
                    <a:pt x="9814" y="25459"/>
                    <a:pt x="9975" y="24968"/>
                  </a:cubicBezTo>
                  <a:cubicBezTo>
                    <a:pt x="10064" y="24701"/>
                    <a:pt x="10180" y="24442"/>
                    <a:pt x="10242" y="24174"/>
                  </a:cubicBezTo>
                  <a:cubicBezTo>
                    <a:pt x="10296" y="23912"/>
                    <a:pt x="10410" y="23830"/>
                    <a:pt x="10637" y="23830"/>
                  </a:cubicBezTo>
                  <a:cubicBezTo>
                    <a:pt x="10672" y="23830"/>
                    <a:pt x="10710" y="23832"/>
                    <a:pt x="10751" y="23835"/>
                  </a:cubicBezTo>
                  <a:cubicBezTo>
                    <a:pt x="10822" y="23843"/>
                    <a:pt x="10892" y="23847"/>
                    <a:pt x="10960" y="23847"/>
                  </a:cubicBezTo>
                  <a:cubicBezTo>
                    <a:pt x="11657" y="23847"/>
                    <a:pt x="12130" y="23431"/>
                    <a:pt x="12374" y="22667"/>
                  </a:cubicBezTo>
                  <a:cubicBezTo>
                    <a:pt x="12669" y="21748"/>
                    <a:pt x="12464" y="20972"/>
                    <a:pt x="11777" y="20579"/>
                  </a:cubicBezTo>
                  <a:cubicBezTo>
                    <a:pt x="11527" y="20428"/>
                    <a:pt x="11482" y="20312"/>
                    <a:pt x="11563" y="20044"/>
                  </a:cubicBezTo>
                  <a:cubicBezTo>
                    <a:pt x="11839" y="19161"/>
                    <a:pt x="12035" y="18251"/>
                    <a:pt x="12214" y="17341"/>
                  </a:cubicBezTo>
                  <a:cubicBezTo>
                    <a:pt x="13052" y="12996"/>
                    <a:pt x="12009" y="9223"/>
                    <a:pt x="8806" y="6100"/>
                  </a:cubicBezTo>
                  <a:cubicBezTo>
                    <a:pt x="7477" y="4807"/>
                    <a:pt x="5978" y="3745"/>
                    <a:pt x="4408" y="2791"/>
                  </a:cubicBezTo>
                  <a:cubicBezTo>
                    <a:pt x="4212" y="2675"/>
                    <a:pt x="4033" y="2603"/>
                    <a:pt x="4051" y="2291"/>
                  </a:cubicBezTo>
                  <a:cubicBezTo>
                    <a:pt x="4096" y="1185"/>
                    <a:pt x="3694" y="596"/>
                    <a:pt x="2659" y="150"/>
                  </a:cubicBezTo>
                  <a:cubicBezTo>
                    <a:pt x="2425" y="50"/>
                    <a:pt x="2202" y="0"/>
                    <a:pt x="1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9"/>
            <p:cNvSpPr/>
            <p:nvPr/>
          </p:nvSpPr>
          <p:spPr>
            <a:xfrm>
              <a:off x="2224897" y="2265881"/>
              <a:ext cx="215266" cy="266224"/>
            </a:xfrm>
            <a:custGeom>
              <a:rect b="b" l="l" r="r" t="t"/>
              <a:pathLst>
                <a:path extrusionOk="0" h="10710" w="8660">
                  <a:moveTo>
                    <a:pt x="1640" y="0"/>
                  </a:moveTo>
                  <a:cubicBezTo>
                    <a:pt x="1599" y="0"/>
                    <a:pt x="1559" y="1"/>
                    <a:pt x="1517" y="3"/>
                  </a:cubicBezTo>
                  <a:cubicBezTo>
                    <a:pt x="786" y="30"/>
                    <a:pt x="349" y="387"/>
                    <a:pt x="161" y="1082"/>
                  </a:cubicBezTo>
                  <a:cubicBezTo>
                    <a:pt x="1" y="1671"/>
                    <a:pt x="72" y="2242"/>
                    <a:pt x="224" y="2795"/>
                  </a:cubicBezTo>
                  <a:cubicBezTo>
                    <a:pt x="1000" y="5534"/>
                    <a:pt x="2597" y="7720"/>
                    <a:pt x="4738" y="9540"/>
                  </a:cubicBezTo>
                  <a:cubicBezTo>
                    <a:pt x="5264" y="9986"/>
                    <a:pt x="5844" y="10342"/>
                    <a:pt x="6495" y="10565"/>
                  </a:cubicBezTo>
                  <a:cubicBezTo>
                    <a:pt x="6788" y="10662"/>
                    <a:pt x="7054" y="10709"/>
                    <a:pt x="7293" y="10709"/>
                  </a:cubicBezTo>
                  <a:cubicBezTo>
                    <a:pt x="8163" y="10709"/>
                    <a:pt x="8659" y="10077"/>
                    <a:pt x="8645" y="8853"/>
                  </a:cubicBezTo>
                  <a:cubicBezTo>
                    <a:pt x="8636" y="8728"/>
                    <a:pt x="8645" y="8460"/>
                    <a:pt x="8583" y="8201"/>
                  </a:cubicBezTo>
                  <a:cubicBezTo>
                    <a:pt x="7825" y="5159"/>
                    <a:pt x="6228" y="2652"/>
                    <a:pt x="3703" y="770"/>
                  </a:cubicBezTo>
                  <a:cubicBezTo>
                    <a:pt x="3093" y="321"/>
                    <a:pt x="2418" y="0"/>
                    <a:pt x="1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9"/>
          <p:cNvSpPr/>
          <p:nvPr/>
        </p:nvSpPr>
        <p:spPr>
          <a:xfrm rot="856336">
            <a:off x="7847815" y="35893"/>
            <a:ext cx="1404527" cy="744111"/>
          </a:xfrm>
          <a:custGeom>
            <a:rect b="b" l="l" r="r" t="t"/>
            <a:pathLst>
              <a:path extrusionOk="0" h="25792" w="48683">
                <a:moveTo>
                  <a:pt x="28701" y="545"/>
                </a:moveTo>
                <a:cubicBezTo>
                  <a:pt x="31478" y="545"/>
                  <a:pt x="34258" y="616"/>
                  <a:pt x="37040" y="768"/>
                </a:cubicBezTo>
                <a:cubicBezTo>
                  <a:pt x="39467" y="893"/>
                  <a:pt x="41893" y="1125"/>
                  <a:pt x="44311" y="1393"/>
                </a:cubicBezTo>
                <a:cubicBezTo>
                  <a:pt x="46452" y="1633"/>
                  <a:pt x="47567" y="2980"/>
                  <a:pt x="47576" y="5282"/>
                </a:cubicBezTo>
                <a:cubicBezTo>
                  <a:pt x="44659" y="3114"/>
                  <a:pt x="41296" y="2659"/>
                  <a:pt x="37915" y="2356"/>
                </a:cubicBezTo>
                <a:cubicBezTo>
                  <a:pt x="35612" y="2149"/>
                  <a:pt x="33311" y="2059"/>
                  <a:pt x="31012" y="2059"/>
                </a:cubicBezTo>
                <a:cubicBezTo>
                  <a:pt x="26387" y="2059"/>
                  <a:pt x="21767" y="2421"/>
                  <a:pt x="17155" y="2909"/>
                </a:cubicBezTo>
                <a:cubicBezTo>
                  <a:pt x="13105" y="3328"/>
                  <a:pt x="9064" y="3908"/>
                  <a:pt x="5014" y="4408"/>
                </a:cubicBezTo>
                <a:cubicBezTo>
                  <a:pt x="3408" y="4613"/>
                  <a:pt x="2025" y="5318"/>
                  <a:pt x="803" y="6370"/>
                </a:cubicBezTo>
                <a:cubicBezTo>
                  <a:pt x="250" y="4595"/>
                  <a:pt x="1597" y="2445"/>
                  <a:pt x="3417" y="2222"/>
                </a:cubicBezTo>
                <a:cubicBezTo>
                  <a:pt x="11823" y="1202"/>
                  <a:pt x="20250" y="545"/>
                  <a:pt x="28701" y="545"/>
                </a:cubicBezTo>
                <a:close/>
                <a:moveTo>
                  <a:pt x="35033" y="8065"/>
                </a:moveTo>
                <a:cubicBezTo>
                  <a:pt x="35658" y="8101"/>
                  <a:pt x="36211" y="8137"/>
                  <a:pt x="36889" y="8173"/>
                </a:cubicBezTo>
                <a:cubicBezTo>
                  <a:pt x="36826" y="8877"/>
                  <a:pt x="36782" y="9520"/>
                  <a:pt x="36701" y="10162"/>
                </a:cubicBezTo>
                <a:cubicBezTo>
                  <a:pt x="36567" y="11331"/>
                  <a:pt x="36398" y="12490"/>
                  <a:pt x="36264" y="13650"/>
                </a:cubicBezTo>
                <a:cubicBezTo>
                  <a:pt x="36229" y="13995"/>
                  <a:pt x="36066" y="14157"/>
                  <a:pt x="35827" y="14157"/>
                </a:cubicBezTo>
                <a:cubicBezTo>
                  <a:pt x="35764" y="14157"/>
                  <a:pt x="35695" y="14145"/>
                  <a:pt x="35622" y="14123"/>
                </a:cubicBezTo>
                <a:cubicBezTo>
                  <a:pt x="35399" y="14051"/>
                  <a:pt x="35060" y="13820"/>
                  <a:pt x="35060" y="13659"/>
                </a:cubicBezTo>
                <a:cubicBezTo>
                  <a:pt x="35015" y="11830"/>
                  <a:pt x="35033" y="10001"/>
                  <a:pt x="35033" y="8065"/>
                </a:cubicBezTo>
                <a:close/>
                <a:moveTo>
                  <a:pt x="28672" y="7985"/>
                </a:moveTo>
                <a:cubicBezTo>
                  <a:pt x="28494" y="9975"/>
                  <a:pt x="28333" y="11919"/>
                  <a:pt x="28119" y="13855"/>
                </a:cubicBezTo>
                <a:cubicBezTo>
                  <a:pt x="28102" y="14022"/>
                  <a:pt x="27749" y="14257"/>
                  <a:pt x="27542" y="14257"/>
                </a:cubicBezTo>
                <a:cubicBezTo>
                  <a:pt x="27538" y="14257"/>
                  <a:pt x="27534" y="14257"/>
                  <a:pt x="27530" y="14257"/>
                </a:cubicBezTo>
                <a:cubicBezTo>
                  <a:pt x="27334" y="14257"/>
                  <a:pt x="26968" y="13998"/>
                  <a:pt x="26959" y="13837"/>
                </a:cubicBezTo>
                <a:cubicBezTo>
                  <a:pt x="26817" y="11910"/>
                  <a:pt x="26728" y="9983"/>
                  <a:pt x="26629" y="7985"/>
                </a:cubicBezTo>
                <a:close/>
                <a:moveTo>
                  <a:pt x="19733" y="8155"/>
                </a:moveTo>
                <a:cubicBezTo>
                  <a:pt x="19760" y="8592"/>
                  <a:pt x="19805" y="8993"/>
                  <a:pt x="19805" y="9395"/>
                </a:cubicBezTo>
                <a:cubicBezTo>
                  <a:pt x="19778" y="10983"/>
                  <a:pt x="19733" y="12571"/>
                  <a:pt x="19707" y="14159"/>
                </a:cubicBezTo>
                <a:cubicBezTo>
                  <a:pt x="19698" y="14569"/>
                  <a:pt x="19564" y="14801"/>
                  <a:pt x="19118" y="14828"/>
                </a:cubicBezTo>
                <a:cubicBezTo>
                  <a:pt x="19096" y="14829"/>
                  <a:pt x="19074" y="14829"/>
                  <a:pt x="19052" y="14829"/>
                </a:cubicBezTo>
                <a:cubicBezTo>
                  <a:pt x="18682" y="14829"/>
                  <a:pt x="18464" y="14679"/>
                  <a:pt x="18422" y="14274"/>
                </a:cubicBezTo>
                <a:cubicBezTo>
                  <a:pt x="18217" y="12303"/>
                  <a:pt x="18012" y="10340"/>
                  <a:pt x="17798" y="8262"/>
                </a:cubicBezTo>
                <a:cubicBezTo>
                  <a:pt x="18485" y="8226"/>
                  <a:pt x="19064" y="8190"/>
                  <a:pt x="19733" y="8155"/>
                </a:cubicBezTo>
                <a:close/>
                <a:moveTo>
                  <a:pt x="11160" y="8788"/>
                </a:moveTo>
                <a:cubicBezTo>
                  <a:pt x="11160" y="9618"/>
                  <a:pt x="11178" y="10394"/>
                  <a:pt x="11160" y="11161"/>
                </a:cubicBezTo>
                <a:cubicBezTo>
                  <a:pt x="11134" y="12437"/>
                  <a:pt x="11107" y="13712"/>
                  <a:pt x="11018" y="14979"/>
                </a:cubicBezTo>
                <a:cubicBezTo>
                  <a:pt x="11009" y="15167"/>
                  <a:pt x="10688" y="15470"/>
                  <a:pt x="10509" y="15470"/>
                </a:cubicBezTo>
                <a:cubicBezTo>
                  <a:pt x="10277" y="15461"/>
                  <a:pt x="9876" y="15229"/>
                  <a:pt x="9849" y="15060"/>
                </a:cubicBezTo>
                <a:cubicBezTo>
                  <a:pt x="9590" y="13070"/>
                  <a:pt x="9385" y="11081"/>
                  <a:pt x="9153" y="9002"/>
                </a:cubicBezTo>
                <a:cubicBezTo>
                  <a:pt x="9885" y="8922"/>
                  <a:pt x="10464" y="8859"/>
                  <a:pt x="11160" y="8788"/>
                </a:cubicBezTo>
                <a:close/>
                <a:moveTo>
                  <a:pt x="31605" y="2333"/>
                </a:moveTo>
                <a:cubicBezTo>
                  <a:pt x="34843" y="2333"/>
                  <a:pt x="38076" y="2523"/>
                  <a:pt x="41296" y="3088"/>
                </a:cubicBezTo>
                <a:cubicBezTo>
                  <a:pt x="43133" y="3409"/>
                  <a:pt x="44935" y="3890"/>
                  <a:pt x="46550" y="4890"/>
                </a:cubicBezTo>
                <a:cubicBezTo>
                  <a:pt x="47335" y="5380"/>
                  <a:pt x="47763" y="5951"/>
                  <a:pt x="47781" y="7004"/>
                </a:cubicBezTo>
                <a:cubicBezTo>
                  <a:pt x="47853" y="11116"/>
                  <a:pt x="47487" y="15184"/>
                  <a:pt x="46720" y="19217"/>
                </a:cubicBezTo>
                <a:cubicBezTo>
                  <a:pt x="46372" y="21028"/>
                  <a:pt x="45221" y="22027"/>
                  <a:pt x="43437" y="22080"/>
                </a:cubicBezTo>
                <a:cubicBezTo>
                  <a:pt x="43669" y="20439"/>
                  <a:pt x="44025" y="18806"/>
                  <a:pt x="44106" y="17156"/>
                </a:cubicBezTo>
                <a:cubicBezTo>
                  <a:pt x="44213" y="15015"/>
                  <a:pt x="44204" y="12847"/>
                  <a:pt x="44061" y="10706"/>
                </a:cubicBezTo>
                <a:cubicBezTo>
                  <a:pt x="43963" y="9172"/>
                  <a:pt x="42901" y="8190"/>
                  <a:pt x="41385" y="8030"/>
                </a:cubicBezTo>
                <a:cubicBezTo>
                  <a:pt x="39315" y="7807"/>
                  <a:pt x="37228" y="7548"/>
                  <a:pt x="35149" y="7521"/>
                </a:cubicBezTo>
                <a:cubicBezTo>
                  <a:pt x="32480" y="7487"/>
                  <a:pt x="29808" y="7446"/>
                  <a:pt x="27136" y="7446"/>
                </a:cubicBezTo>
                <a:cubicBezTo>
                  <a:pt x="24870" y="7446"/>
                  <a:pt x="22604" y="7476"/>
                  <a:pt x="20340" y="7566"/>
                </a:cubicBezTo>
                <a:cubicBezTo>
                  <a:pt x="15862" y="7744"/>
                  <a:pt x="11392" y="8271"/>
                  <a:pt x="6923" y="8699"/>
                </a:cubicBezTo>
                <a:cubicBezTo>
                  <a:pt x="5362" y="8842"/>
                  <a:pt x="4255" y="10296"/>
                  <a:pt x="4362" y="12035"/>
                </a:cubicBezTo>
                <a:cubicBezTo>
                  <a:pt x="4470" y="13793"/>
                  <a:pt x="4648" y="15550"/>
                  <a:pt x="4907" y="17299"/>
                </a:cubicBezTo>
                <a:cubicBezTo>
                  <a:pt x="5174" y="19083"/>
                  <a:pt x="5576" y="20840"/>
                  <a:pt x="5915" y="22616"/>
                </a:cubicBezTo>
                <a:cubicBezTo>
                  <a:pt x="5802" y="22627"/>
                  <a:pt x="5691" y="22633"/>
                  <a:pt x="5581" y="22633"/>
                </a:cubicBezTo>
                <a:cubicBezTo>
                  <a:pt x="4256" y="22633"/>
                  <a:pt x="3160" y="21794"/>
                  <a:pt x="2748" y="20278"/>
                </a:cubicBezTo>
                <a:cubicBezTo>
                  <a:pt x="2337" y="18744"/>
                  <a:pt x="1981" y="17183"/>
                  <a:pt x="1749" y="15613"/>
                </a:cubicBezTo>
                <a:cubicBezTo>
                  <a:pt x="1347" y="12892"/>
                  <a:pt x="1071" y="10162"/>
                  <a:pt x="723" y="7441"/>
                </a:cubicBezTo>
                <a:cubicBezTo>
                  <a:pt x="660" y="7004"/>
                  <a:pt x="803" y="6727"/>
                  <a:pt x="1142" y="6442"/>
                </a:cubicBezTo>
                <a:cubicBezTo>
                  <a:pt x="2498" y="5273"/>
                  <a:pt x="4104" y="4791"/>
                  <a:pt x="5843" y="4551"/>
                </a:cubicBezTo>
                <a:cubicBezTo>
                  <a:pt x="12168" y="3650"/>
                  <a:pt x="18511" y="2891"/>
                  <a:pt x="24899" y="2543"/>
                </a:cubicBezTo>
                <a:cubicBezTo>
                  <a:pt x="27135" y="2423"/>
                  <a:pt x="29371" y="2333"/>
                  <a:pt x="31605" y="2333"/>
                </a:cubicBezTo>
                <a:close/>
                <a:moveTo>
                  <a:pt x="41299" y="8592"/>
                </a:moveTo>
                <a:cubicBezTo>
                  <a:pt x="42459" y="8592"/>
                  <a:pt x="43477" y="9564"/>
                  <a:pt x="43588" y="10947"/>
                </a:cubicBezTo>
                <a:cubicBezTo>
                  <a:pt x="43713" y="12481"/>
                  <a:pt x="43811" y="14034"/>
                  <a:pt x="43704" y="15568"/>
                </a:cubicBezTo>
                <a:cubicBezTo>
                  <a:pt x="43570" y="17486"/>
                  <a:pt x="43276" y="19404"/>
                  <a:pt x="42955" y="21304"/>
                </a:cubicBezTo>
                <a:cubicBezTo>
                  <a:pt x="42634" y="23169"/>
                  <a:pt x="41893" y="23757"/>
                  <a:pt x="39868" y="23927"/>
                </a:cubicBezTo>
                <a:cubicBezTo>
                  <a:pt x="40198" y="18815"/>
                  <a:pt x="40537" y="13721"/>
                  <a:pt x="40867" y="8636"/>
                </a:cubicBezTo>
                <a:cubicBezTo>
                  <a:pt x="41012" y="8606"/>
                  <a:pt x="41157" y="8592"/>
                  <a:pt x="41299" y="8592"/>
                </a:cubicBezTo>
                <a:close/>
                <a:moveTo>
                  <a:pt x="8618" y="9065"/>
                </a:moveTo>
                <a:cubicBezTo>
                  <a:pt x="8832" y="11063"/>
                  <a:pt x="9019" y="12963"/>
                  <a:pt x="9260" y="14854"/>
                </a:cubicBezTo>
                <a:cubicBezTo>
                  <a:pt x="9314" y="15247"/>
                  <a:pt x="9617" y="15604"/>
                  <a:pt x="9795" y="15978"/>
                </a:cubicBezTo>
                <a:cubicBezTo>
                  <a:pt x="9867" y="16121"/>
                  <a:pt x="9974" y="16273"/>
                  <a:pt x="9983" y="16416"/>
                </a:cubicBezTo>
                <a:cubicBezTo>
                  <a:pt x="10161" y="19029"/>
                  <a:pt x="10331" y="21643"/>
                  <a:pt x="10500" y="24266"/>
                </a:cubicBezTo>
                <a:cubicBezTo>
                  <a:pt x="10500" y="24328"/>
                  <a:pt x="10464" y="24400"/>
                  <a:pt x="10429" y="24543"/>
                </a:cubicBezTo>
                <a:cubicBezTo>
                  <a:pt x="9679" y="24453"/>
                  <a:pt x="8921" y="24427"/>
                  <a:pt x="8199" y="24239"/>
                </a:cubicBezTo>
                <a:cubicBezTo>
                  <a:pt x="7262" y="23998"/>
                  <a:pt x="6664" y="23294"/>
                  <a:pt x="6504" y="22375"/>
                </a:cubicBezTo>
                <a:cubicBezTo>
                  <a:pt x="5950" y="19368"/>
                  <a:pt x="5469" y="16353"/>
                  <a:pt x="4969" y="13338"/>
                </a:cubicBezTo>
                <a:cubicBezTo>
                  <a:pt x="4907" y="12954"/>
                  <a:pt x="4898" y="12562"/>
                  <a:pt x="4862" y="12169"/>
                </a:cubicBezTo>
                <a:cubicBezTo>
                  <a:pt x="4755" y="10590"/>
                  <a:pt x="5683" y="9421"/>
                  <a:pt x="7253" y="9198"/>
                </a:cubicBezTo>
                <a:cubicBezTo>
                  <a:pt x="7690" y="9136"/>
                  <a:pt x="8127" y="9109"/>
                  <a:pt x="8618" y="9065"/>
                </a:cubicBezTo>
                <a:close/>
                <a:moveTo>
                  <a:pt x="37495" y="8217"/>
                </a:moveTo>
                <a:cubicBezTo>
                  <a:pt x="38334" y="8288"/>
                  <a:pt x="39163" y="8324"/>
                  <a:pt x="39975" y="8431"/>
                </a:cubicBezTo>
                <a:cubicBezTo>
                  <a:pt x="40109" y="8449"/>
                  <a:pt x="40314" y="8770"/>
                  <a:pt x="40305" y="8931"/>
                </a:cubicBezTo>
                <a:cubicBezTo>
                  <a:pt x="39993" y="13828"/>
                  <a:pt x="39672" y="18717"/>
                  <a:pt x="39324" y="23606"/>
                </a:cubicBezTo>
                <a:cubicBezTo>
                  <a:pt x="39315" y="23784"/>
                  <a:pt x="39119" y="24079"/>
                  <a:pt x="38967" y="24105"/>
                </a:cubicBezTo>
                <a:cubicBezTo>
                  <a:pt x="37906" y="24293"/>
                  <a:pt x="36835" y="24427"/>
                  <a:pt x="35765" y="24578"/>
                </a:cubicBezTo>
                <a:cubicBezTo>
                  <a:pt x="35765" y="23097"/>
                  <a:pt x="35756" y="21732"/>
                  <a:pt x="35765" y="20359"/>
                </a:cubicBezTo>
                <a:cubicBezTo>
                  <a:pt x="35782" y="18673"/>
                  <a:pt x="35800" y="16978"/>
                  <a:pt x="35854" y="15283"/>
                </a:cubicBezTo>
                <a:cubicBezTo>
                  <a:pt x="35863" y="15068"/>
                  <a:pt x="36112" y="14854"/>
                  <a:pt x="36237" y="14631"/>
                </a:cubicBezTo>
                <a:cubicBezTo>
                  <a:pt x="36434" y="14292"/>
                  <a:pt x="36746" y="13962"/>
                  <a:pt x="36799" y="13605"/>
                </a:cubicBezTo>
                <a:cubicBezTo>
                  <a:pt x="37067" y="11839"/>
                  <a:pt x="37263" y="10064"/>
                  <a:pt x="37495" y="8217"/>
                </a:cubicBezTo>
                <a:close/>
                <a:moveTo>
                  <a:pt x="14434" y="8512"/>
                </a:moveTo>
                <a:cubicBezTo>
                  <a:pt x="14541" y="13971"/>
                  <a:pt x="14640" y="19368"/>
                  <a:pt x="14747" y="24917"/>
                </a:cubicBezTo>
                <a:cubicBezTo>
                  <a:pt x="13578" y="24819"/>
                  <a:pt x="12525" y="24739"/>
                  <a:pt x="11481" y="24623"/>
                </a:cubicBezTo>
                <a:cubicBezTo>
                  <a:pt x="11321" y="24605"/>
                  <a:pt x="11062" y="24400"/>
                  <a:pt x="11053" y="24266"/>
                </a:cubicBezTo>
                <a:cubicBezTo>
                  <a:pt x="10857" y="21554"/>
                  <a:pt x="10696" y="18842"/>
                  <a:pt x="10518" y="16085"/>
                </a:cubicBezTo>
                <a:cubicBezTo>
                  <a:pt x="11446" y="16023"/>
                  <a:pt x="11615" y="15461"/>
                  <a:pt x="11615" y="14712"/>
                </a:cubicBezTo>
                <a:cubicBezTo>
                  <a:pt x="11624" y="12918"/>
                  <a:pt x="11687" y="11134"/>
                  <a:pt x="11696" y="9350"/>
                </a:cubicBezTo>
                <a:cubicBezTo>
                  <a:pt x="11696" y="8895"/>
                  <a:pt x="11803" y="8681"/>
                  <a:pt x="12293" y="8663"/>
                </a:cubicBezTo>
                <a:cubicBezTo>
                  <a:pt x="12971" y="8645"/>
                  <a:pt x="13649" y="8565"/>
                  <a:pt x="14434" y="8512"/>
                </a:cubicBezTo>
                <a:close/>
                <a:moveTo>
                  <a:pt x="32526" y="7949"/>
                </a:moveTo>
                <a:cubicBezTo>
                  <a:pt x="33204" y="7985"/>
                  <a:pt x="33784" y="8021"/>
                  <a:pt x="34444" y="8057"/>
                </a:cubicBezTo>
                <a:cubicBezTo>
                  <a:pt x="34444" y="8663"/>
                  <a:pt x="34435" y="9216"/>
                  <a:pt x="34444" y="9778"/>
                </a:cubicBezTo>
                <a:cubicBezTo>
                  <a:pt x="34453" y="10974"/>
                  <a:pt x="34471" y="12178"/>
                  <a:pt x="34471" y="13373"/>
                </a:cubicBezTo>
                <a:cubicBezTo>
                  <a:pt x="34471" y="13918"/>
                  <a:pt x="34507" y="14399"/>
                  <a:pt x="35113" y="14649"/>
                </a:cubicBezTo>
                <a:cubicBezTo>
                  <a:pt x="35238" y="14703"/>
                  <a:pt x="35319" y="15015"/>
                  <a:pt x="35319" y="15202"/>
                </a:cubicBezTo>
                <a:cubicBezTo>
                  <a:pt x="35274" y="18137"/>
                  <a:pt x="35194" y="21081"/>
                  <a:pt x="35158" y="24025"/>
                </a:cubicBezTo>
                <a:cubicBezTo>
                  <a:pt x="35149" y="24525"/>
                  <a:pt x="34980" y="24703"/>
                  <a:pt x="34471" y="24721"/>
                </a:cubicBezTo>
                <a:cubicBezTo>
                  <a:pt x="33481" y="24774"/>
                  <a:pt x="32482" y="24890"/>
                  <a:pt x="31393" y="24998"/>
                </a:cubicBezTo>
                <a:cubicBezTo>
                  <a:pt x="31777" y="19243"/>
                  <a:pt x="32143" y="13632"/>
                  <a:pt x="32526" y="7949"/>
                </a:cubicBezTo>
                <a:close/>
                <a:moveTo>
                  <a:pt x="17271" y="8306"/>
                </a:moveTo>
                <a:cubicBezTo>
                  <a:pt x="17405" y="9662"/>
                  <a:pt x="17521" y="10947"/>
                  <a:pt x="17655" y="12240"/>
                </a:cubicBezTo>
                <a:cubicBezTo>
                  <a:pt x="17717" y="12847"/>
                  <a:pt x="17780" y="13454"/>
                  <a:pt x="17869" y="14060"/>
                </a:cubicBezTo>
                <a:cubicBezTo>
                  <a:pt x="17931" y="14569"/>
                  <a:pt x="17931" y="15113"/>
                  <a:pt x="18556" y="15336"/>
                </a:cubicBezTo>
                <a:cubicBezTo>
                  <a:pt x="18636" y="15372"/>
                  <a:pt x="18699" y="15577"/>
                  <a:pt x="18708" y="15711"/>
                </a:cubicBezTo>
                <a:cubicBezTo>
                  <a:pt x="18913" y="18789"/>
                  <a:pt x="19100" y="21875"/>
                  <a:pt x="19296" y="24953"/>
                </a:cubicBezTo>
                <a:cubicBezTo>
                  <a:pt x="19296" y="24998"/>
                  <a:pt x="19261" y="25042"/>
                  <a:pt x="19198" y="25167"/>
                </a:cubicBezTo>
                <a:cubicBezTo>
                  <a:pt x="17949" y="25105"/>
                  <a:pt x="16656" y="25033"/>
                  <a:pt x="15291" y="24962"/>
                </a:cubicBezTo>
                <a:cubicBezTo>
                  <a:pt x="15184" y="19440"/>
                  <a:pt x="15077" y="13989"/>
                  <a:pt x="14970" y="8449"/>
                </a:cubicBezTo>
                <a:cubicBezTo>
                  <a:pt x="15773" y="8404"/>
                  <a:pt x="16495" y="8351"/>
                  <a:pt x="17271" y="8306"/>
                </a:cubicBezTo>
                <a:close/>
                <a:moveTo>
                  <a:pt x="26112" y="7985"/>
                </a:moveTo>
                <a:cubicBezTo>
                  <a:pt x="26130" y="8235"/>
                  <a:pt x="26148" y="8503"/>
                  <a:pt x="26166" y="8761"/>
                </a:cubicBezTo>
                <a:cubicBezTo>
                  <a:pt x="26228" y="10403"/>
                  <a:pt x="26290" y="12044"/>
                  <a:pt x="26371" y="13686"/>
                </a:cubicBezTo>
                <a:cubicBezTo>
                  <a:pt x="26380" y="13900"/>
                  <a:pt x="26371" y="14194"/>
                  <a:pt x="26496" y="14310"/>
                </a:cubicBezTo>
                <a:cubicBezTo>
                  <a:pt x="27120" y="14890"/>
                  <a:pt x="26924" y="15604"/>
                  <a:pt x="26915" y="16291"/>
                </a:cubicBezTo>
                <a:cubicBezTo>
                  <a:pt x="26870" y="18931"/>
                  <a:pt x="26817" y="21581"/>
                  <a:pt x="26763" y="24221"/>
                </a:cubicBezTo>
                <a:cubicBezTo>
                  <a:pt x="26754" y="24516"/>
                  <a:pt x="26763" y="24801"/>
                  <a:pt x="26763" y="25176"/>
                </a:cubicBezTo>
                <a:lnTo>
                  <a:pt x="24016" y="25176"/>
                </a:lnTo>
                <a:cubicBezTo>
                  <a:pt x="23908" y="19475"/>
                  <a:pt x="23801" y="13784"/>
                  <a:pt x="23685" y="7985"/>
                </a:cubicBezTo>
                <a:close/>
                <a:moveTo>
                  <a:pt x="23159" y="8119"/>
                </a:moveTo>
                <a:cubicBezTo>
                  <a:pt x="23257" y="13748"/>
                  <a:pt x="23364" y="19440"/>
                  <a:pt x="23471" y="25185"/>
                </a:cubicBezTo>
                <a:lnTo>
                  <a:pt x="19894" y="25185"/>
                </a:lnTo>
                <a:cubicBezTo>
                  <a:pt x="19671" y="21911"/>
                  <a:pt x="19457" y="18690"/>
                  <a:pt x="19243" y="15407"/>
                </a:cubicBezTo>
                <a:cubicBezTo>
                  <a:pt x="20117" y="15283"/>
                  <a:pt x="20251" y="14676"/>
                  <a:pt x="20251" y="13962"/>
                </a:cubicBezTo>
                <a:cubicBezTo>
                  <a:pt x="20242" y="12053"/>
                  <a:pt x="20251" y="10135"/>
                  <a:pt x="20251" y="8119"/>
                </a:cubicBezTo>
                <a:close/>
                <a:moveTo>
                  <a:pt x="31973" y="7985"/>
                </a:moveTo>
                <a:cubicBezTo>
                  <a:pt x="31607" y="13650"/>
                  <a:pt x="31233" y="19297"/>
                  <a:pt x="30849" y="25024"/>
                </a:cubicBezTo>
                <a:cubicBezTo>
                  <a:pt x="29654" y="25087"/>
                  <a:pt x="28512" y="25140"/>
                  <a:pt x="27397" y="25194"/>
                </a:cubicBezTo>
                <a:lnTo>
                  <a:pt x="27397" y="14881"/>
                </a:lnTo>
                <a:cubicBezTo>
                  <a:pt x="27428" y="14882"/>
                  <a:pt x="27459" y="14883"/>
                  <a:pt x="27490" y="14883"/>
                </a:cubicBezTo>
                <a:cubicBezTo>
                  <a:pt x="28464" y="14883"/>
                  <a:pt x="28692" y="14330"/>
                  <a:pt x="28744" y="13534"/>
                </a:cubicBezTo>
                <a:cubicBezTo>
                  <a:pt x="28860" y="11705"/>
                  <a:pt x="29047" y="9876"/>
                  <a:pt x="29217" y="7985"/>
                </a:cubicBezTo>
                <a:close/>
                <a:moveTo>
                  <a:pt x="28315" y="1"/>
                </a:moveTo>
                <a:cubicBezTo>
                  <a:pt x="20171" y="54"/>
                  <a:pt x="12061" y="643"/>
                  <a:pt x="3988" y="1633"/>
                </a:cubicBezTo>
                <a:cubicBezTo>
                  <a:pt x="1311" y="1955"/>
                  <a:pt x="0" y="3578"/>
                  <a:pt x="116" y="6299"/>
                </a:cubicBezTo>
                <a:cubicBezTo>
                  <a:pt x="143" y="6879"/>
                  <a:pt x="196" y="7468"/>
                  <a:pt x="250" y="8057"/>
                </a:cubicBezTo>
                <a:cubicBezTo>
                  <a:pt x="607" y="12151"/>
                  <a:pt x="1187" y="16219"/>
                  <a:pt x="2168" y="20216"/>
                </a:cubicBezTo>
                <a:cubicBezTo>
                  <a:pt x="2623" y="22063"/>
                  <a:pt x="3800" y="23008"/>
                  <a:pt x="5692" y="23249"/>
                </a:cubicBezTo>
                <a:cubicBezTo>
                  <a:pt x="5995" y="23285"/>
                  <a:pt x="6325" y="23481"/>
                  <a:pt x="6530" y="23713"/>
                </a:cubicBezTo>
                <a:cubicBezTo>
                  <a:pt x="7128" y="24391"/>
                  <a:pt x="7815" y="24810"/>
                  <a:pt x="8734" y="24882"/>
                </a:cubicBezTo>
                <a:cubicBezTo>
                  <a:pt x="10964" y="25069"/>
                  <a:pt x="13185" y="25310"/>
                  <a:pt x="15407" y="25470"/>
                </a:cubicBezTo>
                <a:cubicBezTo>
                  <a:pt x="18267" y="25680"/>
                  <a:pt x="21122" y="25792"/>
                  <a:pt x="23971" y="25792"/>
                </a:cubicBezTo>
                <a:cubicBezTo>
                  <a:pt x="29503" y="25792"/>
                  <a:pt x="35014" y="25368"/>
                  <a:pt x="40502" y="24409"/>
                </a:cubicBezTo>
                <a:cubicBezTo>
                  <a:pt x="41367" y="24257"/>
                  <a:pt x="42152" y="23998"/>
                  <a:pt x="42759" y="23294"/>
                </a:cubicBezTo>
                <a:cubicBezTo>
                  <a:pt x="43008" y="22990"/>
                  <a:pt x="43428" y="22732"/>
                  <a:pt x="43811" y="22660"/>
                </a:cubicBezTo>
                <a:cubicBezTo>
                  <a:pt x="45738" y="22268"/>
                  <a:pt x="46853" y="21304"/>
                  <a:pt x="47219" y="19377"/>
                </a:cubicBezTo>
                <a:cubicBezTo>
                  <a:pt x="48156" y="14426"/>
                  <a:pt x="48682" y="9439"/>
                  <a:pt x="48040" y="4390"/>
                </a:cubicBezTo>
                <a:cubicBezTo>
                  <a:pt x="47799" y="2481"/>
                  <a:pt x="46488" y="1080"/>
                  <a:pt x="44730" y="884"/>
                </a:cubicBezTo>
                <a:cubicBezTo>
                  <a:pt x="39279" y="269"/>
                  <a:pt x="33802" y="1"/>
                  <a:pt x="28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8" name="Shape 218"/>
        <p:cNvGrpSpPr/>
        <p:nvPr/>
      </p:nvGrpSpPr>
      <p:grpSpPr>
        <a:xfrm>
          <a:off x="0" y="0"/>
          <a:ext cx="0" cy="0"/>
          <a:chOff x="0" y="0"/>
          <a:chExt cx="0" cy="0"/>
        </a:xfrm>
      </p:grpSpPr>
      <p:sp>
        <p:nvSpPr>
          <p:cNvPr id="219" name="Google Shape;219;p10"/>
          <p:cNvSpPr/>
          <p:nvPr>
            <p:ph idx="2" type="pic"/>
          </p:nvPr>
        </p:nvSpPr>
        <p:spPr>
          <a:xfrm>
            <a:off x="0" y="0"/>
            <a:ext cx="9144000" cy="5143500"/>
          </a:xfrm>
          <a:prstGeom prst="rect">
            <a:avLst/>
          </a:prstGeom>
          <a:noFill/>
          <a:ln>
            <a:noFill/>
          </a:ln>
        </p:spPr>
      </p:sp>
      <p:sp>
        <p:nvSpPr>
          <p:cNvPr id="220" name="Google Shape;220;p10"/>
          <p:cNvSpPr txBox="1"/>
          <p:nvPr>
            <p:ph type="title"/>
          </p:nvPr>
        </p:nvSpPr>
        <p:spPr>
          <a:xfrm>
            <a:off x="720000" y="386205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539400"/>
            <a:ext cx="77178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Cormorant Upright"/>
              <a:buNone/>
              <a:defRPr b="1" sz="3200">
                <a:solidFill>
                  <a:schemeClr val="dk1"/>
                </a:solidFill>
                <a:latin typeface="Cormorant Upright"/>
                <a:ea typeface="Cormorant Upright"/>
                <a:cs typeface="Cormorant Upright"/>
                <a:sym typeface="Cormorant Upright"/>
              </a:defRPr>
            </a:lvl1pPr>
            <a:lvl2pPr lvl="1" rtl="0">
              <a:spcBef>
                <a:spcPts val="0"/>
              </a:spcBef>
              <a:spcAft>
                <a:spcPts val="0"/>
              </a:spcAft>
              <a:buClr>
                <a:schemeClr val="dk1"/>
              </a:buClr>
              <a:buSzPts val="3200"/>
              <a:buFont typeface="Cormorant Upright"/>
              <a:buNone/>
              <a:defRPr b="1" sz="3200">
                <a:solidFill>
                  <a:schemeClr val="dk1"/>
                </a:solidFill>
                <a:latin typeface="Cormorant Upright"/>
                <a:ea typeface="Cormorant Upright"/>
                <a:cs typeface="Cormorant Upright"/>
                <a:sym typeface="Cormorant Upright"/>
              </a:defRPr>
            </a:lvl2pPr>
            <a:lvl3pPr lvl="2" rtl="0">
              <a:spcBef>
                <a:spcPts val="0"/>
              </a:spcBef>
              <a:spcAft>
                <a:spcPts val="0"/>
              </a:spcAft>
              <a:buClr>
                <a:schemeClr val="dk1"/>
              </a:buClr>
              <a:buSzPts val="3200"/>
              <a:buFont typeface="Cormorant Upright"/>
              <a:buNone/>
              <a:defRPr b="1" sz="3200">
                <a:solidFill>
                  <a:schemeClr val="dk1"/>
                </a:solidFill>
                <a:latin typeface="Cormorant Upright"/>
                <a:ea typeface="Cormorant Upright"/>
                <a:cs typeface="Cormorant Upright"/>
                <a:sym typeface="Cormorant Upright"/>
              </a:defRPr>
            </a:lvl3pPr>
            <a:lvl4pPr lvl="3" rtl="0">
              <a:spcBef>
                <a:spcPts val="0"/>
              </a:spcBef>
              <a:spcAft>
                <a:spcPts val="0"/>
              </a:spcAft>
              <a:buClr>
                <a:schemeClr val="dk1"/>
              </a:buClr>
              <a:buSzPts val="3200"/>
              <a:buFont typeface="Cormorant Upright"/>
              <a:buNone/>
              <a:defRPr b="1" sz="3200">
                <a:solidFill>
                  <a:schemeClr val="dk1"/>
                </a:solidFill>
                <a:latin typeface="Cormorant Upright"/>
                <a:ea typeface="Cormorant Upright"/>
                <a:cs typeface="Cormorant Upright"/>
                <a:sym typeface="Cormorant Upright"/>
              </a:defRPr>
            </a:lvl4pPr>
            <a:lvl5pPr lvl="4" rtl="0">
              <a:spcBef>
                <a:spcPts val="0"/>
              </a:spcBef>
              <a:spcAft>
                <a:spcPts val="0"/>
              </a:spcAft>
              <a:buClr>
                <a:schemeClr val="dk1"/>
              </a:buClr>
              <a:buSzPts val="3200"/>
              <a:buFont typeface="Cormorant Upright"/>
              <a:buNone/>
              <a:defRPr b="1" sz="3200">
                <a:solidFill>
                  <a:schemeClr val="dk1"/>
                </a:solidFill>
                <a:latin typeface="Cormorant Upright"/>
                <a:ea typeface="Cormorant Upright"/>
                <a:cs typeface="Cormorant Upright"/>
                <a:sym typeface="Cormorant Upright"/>
              </a:defRPr>
            </a:lvl5pPr>
            <a:lvl6pPr lvl="5" rtl="0">
              <a:spcBef>
                <a:spcPts val="0"/>
              </a:spcBef>
              <a:spcAft>
                <a:spcPts val="0"/>
              </a:spcAft>
              <a:buClr>
                <a:schemeClr val="dk1"/>
              </a:buClr>
              <a:buSzPts val="3200"/>
              <a:buFont typeface="Cormorant Upright"/>
              <a:buNone/>
              <a:defRPr b="1" sz="3200">
                <a:solidFill>
                  <a:schemeClr val="dk1"/>
                </a:solidFill>
                <a:latin typeface="Cormorant Upright"/>
                <a:ea typeface="Cormorant Upright"/>
                <a:cs typeface="Cormorant Upright"/>
                <a:sym typeface="Cormorant Upright"/>
              </a:defRPr>
            </a:lvl6pPr>
            <a:lvl7pPr lvl="6" rtl="0">
              <a:spcBef>
                <a:spcPts val="0"/>
              </a:spcBef>
              <a:spcAft>
                <a:spcPts val="0"/>
              </a:spcAft>
              <a:buClr>
                <a:schemeClr val="dk1"/>
              </a:buClr>
              <a:buSzPts val="3200"/>
              <a:buFont typeface="Cormorant Upright"/>
              <a:buNone/>
              <a:defRPr b="1" sz="3200">
                <a:solidFill>
                  <a:schemeClr val="dk1"/>
                </a:solidFill>
                <a:latin typeface="Cormorant Upright"/>
                <a:ea typeface="Cormorant Upright"/>
                <a:cs typeface="Cormorant Upright"/>
                <a:sym typeface="Cormorant Upright"/>
              </a:defRPr>
            </a:lvl7pPr>
            <a:lvl8pPr lvl="7" rtl="0">
              <a:spcBef>
                <a:spcPts val="0"/>
              </a:spcBef>
              <a:spcAft>
                <a:spcPts val="0"/>
              </a:spcAft>
              <a:buClr>
                <a:schemeClr val="dk1"/>
              </a:buClr>
              <a:buSzPts val="3200"/>
              <a:buFont typeface="Cormorant Upright"/>
              <a:buNone/>
              <a:defRPr b="1" sz="3200">
                <a:solidFill>
                  <a:schemeClr val="dk1"/>
                </a:solidFill>
                <a:latin typeface="Cormorant Upright"/>
                <a:ea typeface="Cormorant Upright"/>
                <a:cs typeface="Cormorant Upright"/>
                <a:sym typeface="Cormorant Upright"/>
              </a:defRPr>
            </a:lvl8pPr>
            <a:lvl9pPr lvl="8" rtl="0">
              <a:spcBef>
                <a:spcPts val="0"/>
              </a:spcBef>
              <a:spcAft>
                <a:spcPts val="0"/>
              </a:spcAft>
              <a:buClr>
                <a:schemeClr val="dk1"/>
              </a:buClr>
              <a:buSzPts val="3200"/>
              <a:buFont typeface="Cormorant Upright"/>
              <a:buNone/>
              <a:defRPr b="1" sz="3200">
                <a:solidFill>
                  <a:schemeClr val="dk1"/>
                </a:solidFill>
                <a:latin typeface="Cormorant Upright"/>
                <a:ea typeface="Cormorant Upright"/>
                <a:cs typeface="Cormorant Upright"/>
                <a:sym typeface="Cormorant Upright"/>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1pPr>
            <a:lvl2pPr indent="-304800" lvl="1" marL="914400">
              <a:lnSpc>
                <a:spcPct val="115000"/>
              </a:lnSpc>
              <a:spcBef>
                <a:spcPts val="160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2pPr>
            <a:lvl3pPr indent="-304800" lvl="2" marL="1371600">
              <a:lnSpc>
                <a:spcPct val="115000"/>
              </a:lnSpc>
              <a:spcBef>
                <a:spcPts val="160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3pPr>
            <a:lvl4pPr indent="-304800" lvl="3" marL="1828800">
              <a:lnSpc>
                <a:spcPct val="115000"/>
              </a:lnSpc>
              <a:spcBef>
                <a:spcPts val="160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4pPr>
            <a:lvl5pPr indent="-304800" lvl="4" marL="2286000">
              <a:lnSpc>
                <a:spcPct val="115000"/>
              </a:lnSpc>
              <a:spcBef>
                <a:spcPts val="160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5pPr>
            <a:lvl6pPr indent="-304800" lvl="5" marL="2743200">
              <a:lnSpc>
                <a:spcPct val="115000"/>
              </a:lnSpc>
              <a:spcBef>
                <a:spcPts val="160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6pPr>
            <a:lvl7pPr indent="-304800" lvl="6" marL="3200400">
              <a:lnSpc>
                <a:spcPct val="115000"/>
              </a:lnSpc>
              <a:spcBef>
                <a:spcPts val="160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7pPr>
            <a:lvl8pPr indent="-304800" lvl="7" marL="3657600">
              <a:lnSpc>
                <a:spcPct val="115000"/>
              </a:lnSpc>
              <a:spcBef>
                <a:spcPts val="160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8pPr>
            <a:lvl9pPr indent="-304800" lvl="8" marL="4114800">
              <a:lnSpc>
                <a:spcPct val="115000"/>
              </a:lnSpc>
              <a:spcBef>
                <a:spcPts val="1600"/>
              </a:spcBef>
              <a:spcAft>
                <a:spcPts val="160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7.png"/><Relationship Id="rId5" Type="http://schemas.openxmlformats.org/officeDocument/2006/relationships/image" Target="../media/image19.png"/><Relationship Id="rId6" Type="http://schemas.openxmlformats.org/officeDocument/2006/relationships/image" Target="../media/image18.png"/><Relationship Id="rId7"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0.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 name="Shape 766"/>
        <p:cNvGrpSpPr/>
        <p:nvPr/>
      </p:nvGrpSpPr>
      <p:grpSpPr>
        <a:xfrm>
          <a:off x="0" y="0"/>
          <a:ext cx="0" cy="0"/>
          <a:chOff x="0" y="0"/>
          <a:chExt cx="0" cy="0"/>
        </a:xfrm>
      </p:grpSpPr>
      <p:sp>
        <p:nvSpPr>
          <p:cNvPr id="767" name="Google Shape;767;p28"/>
          <p:cNvSpPr txBox="1"/>
          <p:nvPr>
            <p:ph type="ctrTitle"/>
          </p:nvPr>
        </p:nvSpPr>
        <p:spPr>
          <a:xfrm>
            <a:off x="610575" y="1832238"/>
            <a:ext cx="6640200" cy="174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500"/>
              <a:t>Music Recommendation System </a:t>
            </a:r>
            <a:endParaRPr sz="5500"/>
          </a:p>
          <a:p>
            <a:pPr indent="0" lvl="0" marL="0" rtl="0" algn="l">
              <a:spcBef>
                <a:spcPts val="0"/>
              </a:spcBef>
              <a:spcAft>
                <a:spcPts val="0"/>
              </a:spcAft>
              <a:buNone/>
            </a:pPr>
            <a:r>
              <a:t/>
            </a:r>
            <a:endParaRPr b="0" sz="2900">
              <a:latin typeface="Raleway Medium"/>
              <a:ea typeface="Raleway Medium"/>
              <a:cs typeface="Raleway Medium"/>
              <a:sym typeface="Raleway Medium"/>
            </a:endParaRPr>
          </a:p>
        </p:txBody>
      </p:sp>
      <p:sp>
        <p:nvSpPr>
          <p:cNvPr id="768" name="Google Shape;768;p28"/>
          <p:cNvSpPr txBox="1"/>
          <p:nvPr>
            <p:ph idx="1" type="subTitle"/>
          </p:nvPr>
        </p:nvSpPr>
        <p:spPr>
          <a:xfrm>
            <a:off x="713100" y="3273200"/>
            <a:ext cx="3907800" cy="38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Siyeon Park, Isabella Francesconi</a:t>
            </a:r>
            <a:endParaRPr/>
          </a:p>
        </p:txBody>
      </p:sp>
      <p:grpSp>
        <p:nvGrpSpPr>
          <p:cNvPr id="769" name="Google Shape;769;p28"/>
          <p:cNvGrpSpPr/>
          <p:nvPr/>
        </p:nvGrpSpPr>
        <p:grpSpPr>
          <a:xfrm>
            <a:off x="6783563" y="1062126"/>
            <a:ext cx="1790535" cy="1980381"/>
            <a:chOff x="3087074" y="4170170"/>
            <a:chExt cx="1250024" cy="1382561"/>
          </a:xfrm>
        </p:grpSpPr>
        <p:sp>
          <p:nvSpPr>
            <p:cNvPr id="770" name="Google Shape;770;p28"/>
            <p:cNvSpPr/>
            <p:nvPr/>
          </p:nvSpPr>
          <p:spPr>
            <a:xfrm>
              <a:off x="3109849" y="4170170"/>
              <a:ext cx="1227249" cy="1382561"/>
            </a:xfrm>
            <a:custGeom>
              <a:rect b="b" l="l" r="r" t="t"/>
              <a:pathLst>
                <a:path extrusionOk="0" h="21349" w="18950">
                  <a:moveTo>
                    <a:pt x="9475" y="1"/>
                  </a:moveTo>
                  <a:cubicBezTo>
                    <a:pt x="4247" y="1"/>
                    <a:pt x="1" y="4247"/>
                    <a:pt x="1" y="9466"/>
                  </a:cubicBezTo>
                  <a:lnTo>
                    <a:pt x="1" y="20706"/>
                  </a:lnTo>
                  <a:cubicBezTo>
                    <a:pt x="1" y="21054"/>
                    <a:pt x="286" y="21349"/>
                    <a:pt x="643" y="21349"/>
                  </a:cubicBezTo>
                  <a:lnTo>
                    <a:pt x="18307" y="21349"/>
                  </a:lnTo>
                  <a:cubicBezTo>
                    <a:pt x="18655" y="21349"/>
                    <a:pt x="18949" y="21054"/>
                    <a:pt x="18949" y="20706"/>
                  </a:cubicBezTo>
                  <a:lnTo>
                    <a:pt x="18949" y="9448"/>
                  </a:lnTo>
                  <a:cubicBezTo>
                    <a:pt x="18949" y="9404"/>
                    <a:pt x="18949" y="9368"/>
                    <a:pt x="18949" y="9323"/>
                  </a:cubicBezTo>
                  <a:cubicBezTo>
                    <a:pt x="18949" y="9314"/>
                    <a:pt x="18949" y="9296"/>
                    <a:pt x="18940" y="9279"/>
                  </a:cubicBezTo>
                  <a:cubicBezTo>
                    <a:pt x="18940" y="9243"/>
                    <a:pt x="18940" y="9207"/>
                    <a:pt x="18940" y="9172"/>
                  </a:cubicBezTo>
                  <a:cubicBezTo>
                    <a:pt x="18940" y="9172"/>
                    <a:pt x="18940" y="9163"/>
                    <a:pt x="18940" y="9163"/>
                  </a:cubicBezTo>
                  <a:cubicBezTo>
                    <a:pt x="18940" y="8975"/>
                    <a:pt x="18922" y="8797"/>
                    <a:pt x="18913" y="8627"/>
                  </a:cubicBezTo>
                  <a:cubicBezTo>
                    <a:pt x="18895" y="8503"/>
                    <a:pt x="18887" y="8378"/>
                    <a:pt x="18869" y="8244"/>
                  </a:cubicBezTo>
                  <a:cubicBezTo>
                    <a:pt x="18842" y="8012"/>
                    <a:pt x="18797" y="7780"/>
                    <a:pt x="18753" y="7557"/>
                  </a:cubicBezTo>
                  <a:cubicBezTo>
                    <a:pt x="18378" y="5746"/>
                    <a:pt x="17486" y="4087"/>
                    <a:pt x="16175" y="2766"/>
                  </a:cubicBezTo>
                  <a:cubicBezTo>
                    <a:pt x="15729" y="2329"/>
                    <a:pt x="15229" y="1919"/>
                    <a:pt x="14712" y="1571"/>
                  </a:cubicBezTo>
                  <a:cubicBezTo>
                    <a:pt x="14551" y="1473"/>
                    <a:pt x="14390" y="1366"/>
                    <a:pt x="14239" y="1285"/>
                  </a:cubicBezTo>
                  <a:cubicBezTo>
                    <a:pt x="13632" y="929"/>
                    <a:pt x="12990" y="643"/>
                    <a:pt x="12339" y="438"/>
                  </a:cubicBezTo>
                  <a:cubicBezTo>
                    <a:pt x="12294" y="429"/>
                    <a:pt x="12249" y="411"/>
                    <a:pt x="12214" y="402"/>
                  </a:cubicBezTo>
                  <a:cubicBezTo>
                    <a:pt x="11411" y="152"/>
                    <a:pt x="10572" y="19"/>
                    <a:pt x="9725"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8"/>
            <p:cNvSpPr/>
            <p:nvPr/>
          </p:nvSpPr>
          <p:spPr>
            <a:xfrm>
              <a:off x="3154924" y="4207732"/>
              <a:ext cx="1144030" cy="1299927"/>
            </a:xfrm>
            <a:custGeom>
              <a:rect b="b" l="l" r="r" t="t"/>
              <a:pathLst>
                <a:path extrusionOk="0" h="20073" w="17665">
                  <a:moveTo>
                    <a:pt x="8832" y="1"/>
                  </a:moveTo>
                  <a:cubicBezTo>
                    <a:pt x="5701" y="1"/>
                    <a:pt x="2945" y="1642"/>
                    <a:pt x="1374" y="4095"/>
                  </a:cubicBezTo>
                  <a:cubicBezTo>
                    <a:pt x="1357" y="4131"/>
                    <a:pt x="1339" y="4158"/>
                    <a:pt x="1321" y="4194"/>
                  </a:cubicBezTo>
                  <a:cubicBezTo>
                    <a:pt x="795" y="5041"/>
                    <a:pt x="402" y="5987"/>
                    <a:pt x="197" y="7004"/>
                  </a:cubicBezTo>
                  <a:cubicBezTo>
                    <a:pt x="188" y="7039"/>
                    <a:pt x="179" y="7084"/>
                    <a:pt x="170" y="7129"/>
                  </a:cubicBezTo>
                  <a:cubicBezTo>
                    <a:pt x="134" y="7271"/>
                    <a:pt x="117" y="7423"/>
                    <a:pt x="90" y="7575"/>
                  </a:cubicBezTo>
                  <a:cubicBezTo>
                    <a:pt x="90" y="7610"/>
                    <a:pt x="81" y="7646"/>
                    <a:pt x="72" y="7691"/>
                  </a:cubicBezTo>
                  <a:cubicBezTo>
                    <a:pt x="54" y="7869"/>
                    <a:pt x="36" y="8047"/>
                    <a:pt x="18" y="8235"/>
                  </a:cubicBezTo>
                  <a:cubicBezTo>
                    <a:pt x="18" y="8297"/>
                    <a:pt x="9" y="8351"/>
                    <a:pt x="9" y="8413"/>
                  </a:cubicBezTo>
                  <a:cubicBezTo>
                    <a:pt x="1" y="8556"/>
                    <a:pt x="1" y="8690"/>
                    <a:pt x="1" y="8832"/>
                  </a:cubicBezTo>
                  <a:lnTo>
                    <a:pt x="1" y="20073"/>
                  </a:lnTo>
                  <a:lnTo>
                    <a:pt x="17664" y="20073"/>
                  </a:lnTo>
                  <a:lnTo>
                    <a:pt x="17664" y="18744"/>
                  </a:lnTo>
                  <a:lnTo>
                    <a:pt x="17664" y="18681"/>
                  </a:lnTo>
                  <a:lnTo>
                    <a:pt x="16246" y="16647"/>
                  </a:lnTo>
                  <a:lnTo>
                    <a:pt x="17664" y="15755"/>
                  </a:lnTo>
                  <a:lnTo>
                    <a:pt x="17664" y="8815"/>
                  </a:lnTo>
                  <a:cubicBezTo>
                    <a:pt x="17664" y="8770"/>
                    <a:pt x="17664" y="8734"/>
                    <a:pt x="17664" y="8699"/>
                  </a:cubicBezTo>
                  <a:cubicBezTo>
                    <a:pt x="17664" y="8690"/>
                    <a:pt x="17664" y="8681"/>
                    <a:pt x="17664" y="8663"/>
                  </a:cubicBezTo>
                  <a:cubicBezTo>
                    <a:pt x="17664" y="8627"/>
                    <a:pt x="17664" y="8592"/>
                    <a:pt x="17655" y="8547"/>
                  </a:cubicBezTo>
                  <a:cubicBezTo>
                    <a:pt x="17655" y="8377"/>
                    <a:pt x="17646" y="8217"/>
                    <a:pt x="17629" y="8047"/>
                  </a:cubicBezTo>
                  <a:cubicBezTo>
                    <a:pt x="17620" y="7931"/>
                    <a:pt x="17602" y="7807"/>
                    <a:pt x="17593" y="7691"/>
                  </a:cubicBezTo>
                  <a:cubicBezTo>
                    <a:pt x="17566" y="7476"/>
                    <a:pt x="17530" y="7262"/>
                    <a:pt x="17486" y="7048"/>
                  </a:cubicBezTo>
                  <a:cubicBezTo>
                    <a:pt x="17254" y="5942"/>
                    <a:pt x="16817" y="4907"/>
                    <a:pt x="16219" y="3997"/>
                  </a:cubicBezTo>
                  <a:cubicBezTo>
                    <a:pt x="16201" y="3971"/>
                    <a:pt x="16183" y="3935"/>
                    <a:pt x="16157" y="3908"/>
                  </a:cubicBezTo>
                  <a:cubicBezTo>
                    <a:pt x="15969" y="3632"/>
                    <a:pt x="15773" y="3364"/>
                    <a:pt x="15559" y="3114"/>
                  </a:cubicBezTo>
                  <a:cubicBezTo>
                    <a:pt x="15550" y="3105"/>
                    <a:pt x="15541" y="3096"/>
                    <a:pt x="15532" y="3087"/>
                  </a:cubicBezTo>
                  <a:cubicBezTo>
                    <a:pt x="15389" y="2918"/>
                    <a:pt x="15238" y="2748"/>
                    <a:pt x="15077" y="2588"/>
                  </a:cubicBezTo>
                  <a:cubicBezTo>
                    <a:pt x="14658" y="2177"/>
                    <a:pt x="14203" y="1803"/>
                    <a:pt x="13712" y="1473"/>
                  </a:cubicBezTo>
                  <a:cubicBezTo>
                    <a:pt x="13569" y="1375"/>
                    <a:pt x="13427" y="1285"/>
                    <a:pt x="13275" y="1205"/>
                  </a:cubicBezTo>
                  <a:cubicBezTo>
                    <a:pt x="12811" y="928"/>
                    <a:pt x="12321" y="697"/>
                    <a:pt x="11803" y="518"/>
                  </a:cubicBezTo>
                  <a:cubicBezTo>
                    <a:pt x="11803" y="518"/>
                    <a:pt x="11803" y="518"/>
                    <a:pt x="11802" y="518"/>
                  </a:cubicBezTo>
                  <a:cubicBezTo>
                    <a:pt x="11775" y="518"/>
                    <a:pt x="11705" y="1080"/>
                    <a:pt x="11705" y="1107"/>
                  </a:cubicBezTo>
                  <a:cubicBezTo>
                    <a:pt x="11702" y="1185"/>
                    <a:pt x="11698" y="1217"/>
                    <a:pt x="11694" y="1217"/>
                  </a:cubicBezTo>
                  <a:cubicBezTo>
                    <a:pt x="11672" y="1217"/>
                    <a:pt x="11638" y="463"/>
                    <a:pt x="11616" y="456"/>
                  </a:cubicBezTo>
                  <a:cubicBezTo>
                    <a:pt x="11580" y="438"/>
                    <a:pt x="11535" y="429"/>
                    <a:pt x="11500" y="420"/>
                  </a:cubicBezTo>
                  <a:cubicBezTo>
                    <a:pt x="11464" y="402"/>
                    <a:pt x="11428" y="393"/>
                    <a:pt x="11393" y="384"/>
                  </a:cubicBezTo>
                  <a:cubicBezTo>
                    <a:pt x="10652" y="161"/>
                    <a:pt x="9867" y="27"/>
                    <a:pt x="9064" y="10"/>
                  </a:cubicBezTo>
                  <a:lnTo>
                    <a:pt x="8966" y="10"/>
                  </a:lnTo>
                  <a:cubicBezTo>
                    <a:pt x="8922" y="1"/>
                    <a:pt x="8877" y="1"/>
                    <a:pt x="88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8"/>
            <p:cNvSpPr/>
            <p:nvPr/>
          </p:nvSpPr>
          <p:spPr>
            <a:xfrm>
              <a:off x="3658712" y="4237198"/>
              <a:ext cx="503852" cy="474950"/>
            </a:xfrm>
            <a:custGeom>
              <a:rect b="b" l="l" r="r" t="t"/>
              <a:pathLst>
                <a:path extrusionOk="0" h="7334" w="7780">
                  <a:moveTo>
                    <a:pt x="3837" y="1"/>
                  </a:moveTo>
                  <a:lnTo>
                    <a:pt x="3078" y="3016"/>
                  </a:lnTo>
                  <a:lnTo>
                    <a:pt x="1" y="2855"/>
                  </a:lnTo>
                  <a:lnTo>
                    <a:pt x="2311" y="4149"/>
                  </a:lnTo>
                  <a:lnTo>
                    <a:pt x="1053" y="7120"/>
                  </a:lnTo>
                  <a:lnTo>
                    <a:pt x="1053" y="7120"/>
                  </a:lnTo>
                  <a:lnTo>
                    <a:pt x="3498" y="4961"/>
                  </a:lnTo>
                  <a:lnTo>
                    <a:pt x="5630" y="7334"/>
                  </a:lnTo>
                  <a:lnTo>
                    <a:pt x="5630" y="7334"/>
                  </a:lnTo>
                  <a:lnTo>
                    <a:pt x="4863" y="4229"/>
                  </a:lnTo>
                  <a:lnTo>
                    <a:pt x="7780" y="2659"/>
                  </a:lnTo>
                  <a:cubicBezTo>
                    <a:pt x="7771" y="2650"/>
                    <a:pt x="7762" y="2641"/>
                    <a:pt x="7753" y="2632"/>
                  </a:cubicBezTo>
                  <a:lnTo>
                    <a:pt x="4452" y="2722"/>
                  </a:lnTo>
                  <a:lnTo>
                    <a:pt x="4024" y="63"/>
                  </a:lnTo>
                  <a:cubicBezTo>
                    <a:pt x="3962" y="36"/>
                    <a:pt x="3899" y="18"/>
                    <a:pt x="38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8"/>
            <p:cNvSpPr/>
            <p:nvPr/>
          </p:nvSpPr>
          <p:spPr>
            <a:xfrm>
              <a:off x="3882337" y="4974386"/>
              <a:ext cx="416617" cy="443800"/>
            </a:xfrm>
            <a:custGeom>
              <a:rect b="b" l="l" r="r" t="t"/>
              <a:pathLst>
                <a:path extrusionOk="0" h="6853" w="6433">
                  <a:moveTo>
                    <a:pt x="2400" y="1"/>
                  </a:moveTo>
                  <a:lnTo>
                    <a:pt x="2373" y="37"/>
                  </a:lnTo>
                  <a:lnTo>
                    <a:pt x="2150" y="286"/>
                  </a:lnTo>
                  <a:lnTo>
                    <a:pt x="1891" y="572"/>
                  </a:lnTo>
                  <a:lnTo>
                    <a:pt x="1856" y="616"/>
                  </a:lnTo>
                  <a:lnTo>
                    <a:pt x="1392" y="1134"/>
                  </a:lnTo>
                  <a:lnTo>
                    <a:pt x="1356" y="1169"/>
                  </a:lnTo>
                  <a:lnTo>
                    <a:pt x="678" y="1928"/>
                  </a:lnTo>
                  <a:lnTo>
                    <a:pt x="642" y="1972"/>
                  </a:lnTo>
                  <a:lnTo>
                    <a:pt x="63" y="2615"/>
                  </a:lnTo>
                  <a:lnTo>
                    <a:pt x="0" y="2686"/>
                  </a:lnTo>
                  <a:lnTo>
                    <a:pt x="36" y="2704"/>
                  </a:lnTo>
                  <a:lnTo>
                    <a:pt x="196" y="2811"/>
                  </a:lnTo>
                  <a:lnTo>
                    <a:pt x="6432" y="6852"/>
                  </a:lnTo>
                  <a:lnTo>
                    <a:pt x="6432" y="3881"/>
                  </a:lnTo>
                  <a:lnTo>
                    <a:pt x="2685" y="268"/>
                  </a:lnTo>
                  <a:lnTo>
                    <a:pt x="2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8"/>
            <p:cNvSpPr/>
            <p:nvPr/>
          </p:nvSpPr>
          <p:spPr>
            <a:xfrm>
              <a:off x="3670304" y="4771033"/>
              <a:ext cx="387733" cy="387718"/>
            </a:xfrm>
            <a:custGeom>
              <a:rect b="b" l="l" r="r" t="t"/>
              <a:pathLst>
                <a:path extrusionOk="0" h="5987" w="5987">
                  <a:moveTo>
                    <a:pt x="2864" y="1"/>
                  </a:moveTo>
                  <a:cubicBezTo>
                    <a:pt x="2783" y="1"/>
                    <a:pt x="2694" y="10"/>
                    <a:pt x="2614" y="27"/>
                  </a:cubicBezTo>
                  <a:cubicBezTo>
                    <a:pt x="2578" y="27"/>
                    <a:pt x="2552" y="27"/>
                    <a:pt x="2516" y="36"/>
                  </a:cubicBezTo>
                  <a:cubicBezTo>
                    <a:pt x="2177" y="90"/>
                    <a:pt x="1865" y="197"/>
                    <a:pt x="1570" y="357"/>
                  </a:cubicBezTo>
                  <a:cubicBezTo>
                    <a:pt x="1552" y="366"/>
                    <a:pt x="1543" y="375"/>
                    <a:pt x="1526" y="384"/>
                  </a:cubicBezTo>
                  <a:cubicBezTo>
                    <a:pt x="1320" y="500"/>
                    <a:pt x="1133" y="634"/>
                    <a:pt x="964" y="795"/>
                  </a:cubicBezTo>
                  <a:cubicBezTo>
                    <a:pt x="955" y="804"/>
                    <a:pt x="937" y="812"/>
                    <a:pt x="928" y="830"/>
                  </a:cubicBezTo>
                  <a:cubicBezTo>
                    <a:pt x="723" y="1018"/>
                    <a:pt x="553" y="1232"/>
                    <a:pt x="410" y="1473"/>
                  </a:cubicBezTo>
                  <a:cubicBezTo>
                    <a:pt x="402" y="1490"/>
                    <a:pt x="393" y="1508"/>
                    <a:pt x="375" y="1535"/>
                  </a:cubicBezTo>
                  <a:cubicBezTo>
                    <a:pt x="179" y="1892"/>
                    <a:pt x="45" y="2302"/>
                    <a:pt x="9" y="2739"/>
                  </a:cubicBezTo>
                  <a:cubicBezTo>
                    <a:pt x="9" y="2748"/>
                    <a:pt x="9" y="2757"/>
                    <a:pt x="9" y="2775"/>
                  </a:cubicBezTo>
                  <a:cubicBezTo>
                    <a:pt x="9" y="2784"/>
                    <a:pt x="9" y="2793"/>
                    <a:pt x="9" y="2802"/>
                  </a:cubicBezTo>
                  <a:cubicBezTo>
                    <a:pt x="0" y="2838"/>
                    <a:pt x="0" y="2873"/>
                    <a:pt x="0" y="2909"/>
                  </a:cubicBezTo>
                  <a:cubicBezTo>
                    <a:pt x="0" y="2936"/>
                    <a:pt x="0" y="2962"/>
                    <a:pt x="0" y="2989"/>
                  </a:cubicBezTo>
                  <a:cubicBezTo>
                    <a:pt x="0" y="3203"/>
                    <a:pt x="18" y="3400"/>
                    <a:pt x="63" y="3596"/>
                  </a:cubicBezTo>
                  <a:cubicBezTo>
                    <a:pt x="63" y="3614"/>
                    <a:pt x="71" y="3631"/>
                    <a:pt x="71" y="3649"/>
                  </a:cubicBezTo>
                  <a:cubicBezTo>
                    <a:pt x="143" y="3962"/>
                    <a:pt x="259" y="4256"/>
                    <a:pt x="419" y="4524"/>
                  </a:cubicBezTo>
                  <a:cubicBezTo>
                    <a:pt x="428" y="4533"/>
                    <a:pt x="437" y="4550"/>
                    <a:pt x="446" y="4568"/>
                  </a:cubicBezTo>
                  <a:cubicBezTo>
                    <a:pt x="589" y="4800"/>
                    <a:pt x="767" y="5014"/>
                    <a:pt x="964" y="5193"/>
                  </a:cubicBezTo>
                  <a:cubicBezTo>
                    <a:pt x="981" y="5211"/>
                    <a:pt x="990" y="5219"/>
                    <a:pt x="1008" y="5228"/>
                  </a:cubicBezTo>
                  <a:cubicBezTo>
                    <a:pt x="1071" y="5291"/>
                    <a:pt x="1142" y="5353"/>
                    <a:pt x="1213" y="5407"/>
                  </a:cubicBezTo>
                  <a:cubicBezTo>
                    <a:pt x="1249" y="5434"/>
                    <a:pt x="1285" y="5451"/>
                    <a:pt x="1329" y="5478"/>
                  </a:cubicBezTo>
                  <a:cubicBezTo>
                    <a:pt x="1517" y="5612"/>
                    <a:pt x="1731" y="5719"/>
                    <a:pt x="1945" y="5799"/>
                  </a:cubicBezTo>
                  <a:cubicBezTo>
                    <a:pt x="1972" y="5808"/>
                    <a:pt x="1990" y="5817"/>
                    <a:pt x="2007" y="5817"/>
                  </a:cubicBezTo>
                  <a:cubicBezTo>
                    <a:pt x="2311" y="5924"/>
                    <a:pt x="2641" y="5987"/>
                    <a:pt x="2980" y="5987"/>
                  </a:cubicBezTo>
                  <a:lnTo>
                    <a:pt x="3096" y="5987"/>
                  </a:lnTo>
                  <a:cubicBezTo>
                    <a:pt x="3176" y="5987"/>
                    <a:pt x="3247" y="5978"/>
                    <a:pt x="3328" y="5969"/>
                  </a:cubicBezTo>
                  <a:cubicBezTo>
                    <a:pt x="3372" y="5960"/>
                    <a:pt x="3417" y="5960"/>
                    <a:pt x="3453" y="5951"/>
                  </a:cubicBezTo>
                  <a:cubicBezTo>
                    <a:pt x="3899" y="5880"/>
                    <a:pt x="4309" y="5719"/>
                    <a:pt x="4666" y="5478"/>
                  </a:cubicBezTo>
                  <a:cubicBezTo>
                    <a:pt x="4684" y="5460"/>
                    <a:pt x="4702" y="5451"/>
                    <a:pt x="4719" y="5434"/>
                  </a:cubicBezTo>
                  <a:cubicBezTo>
                    <a:pt x="4933" y="5282"/>
                    <a:pt x="5139" y="5103"/>
                    <a:pt x="5308" y="4889"/>
                  </a:cubicBezTo>
                  <a:cubicBezTo>
                    <a:pt x="5317" y="4880"/>
                    <a:pt x="5326" y="4863"/>
                    <a:pt x="5335" y="4854"/>
                  </a:cubicBezTo>
                  <a:cubicBezTo>
                    <a:pt x="5469" y="4684"/>
                    <a:pt x="5594" y="4497"/>
                    <a:pt x="5683" y="4301"/>
                  </a:cubicBezTo>
                  <a:cubicBezTo>
                    <a:pt x="5692" y="4283"/>
                    <a:pt x="5701" y="4265"/>
                    <a:pt x="5710" y="4256"/>
                  </a:cubicBezTo>
                  <a:lnTo>
                    <a:pt x="5710" y="4247"/>
                  </a:lnTo>
                  <a:cubicBezTo>
                    <a:pt x="5861" y="3926"/>
                    <a:pt x="5950" y="3578"/>
                    <a:pt x="5977" y="3203"/>
                  </a:cubicBezTo>
                  <a:cubicBezTo>
                    <a:pt x="5977" y="3168"/>
                    <a:pt x="5986" y="3141"/>
                    <a:pt x="5986" y="3105"/>
                  </a:cubicBezTo>
                  <a:cubicBezTo>
                    <a:pt x="5986" y="3069"/>
                    <a:pt x="5986" y="3034"/>
                    <a:pt x="5986" y="2989"/>
                  </a:cubicBezTo>
                  <a:cubicBezTo>
                    <a:pt x="5986" y="2873"/>
                    <a:pt x="5977" y="2748"/>
                    <a:pt x="5959" y="2623"/>
                  </a:cubicBezTo>
                  <a:cubicBezTo>
                    <a:pt x="5959" y="2597"/>
                    <a:pt x="5959" y="2570"/>
                    <a:pt x="5950" y="2534"/>
                  </a:cubicBezTo>
                  <a:cubicBezTo>
                    <a:pt x="5924" y="2329"/>
                    <a:pt x="5870" y="2133"/>
                    <a:pt x="5799" y="1945"/>
                  </a:cubicBezTo>
                  <a:cubicBezTo>
                    <a:pt x="5790" y="1928"/>
                    <a:pt x="5781" y="1910"/>
                    <a:pt x="5772" y="1883"/>
                  </a:cubicBezTo>
                  <a:cubicBezTo>
                    <a:pt x="5665" y="1606"/>
                    <a:pt x="5513" y="1348"/>
                    <a:pt x="5326" y="1116"/>
                  </a:cubicBezTo>
                  <a:cubicBezTo>
                    <a:pt x="5299" y="1080"/>
                    <a:pt x="5272" y="1053"/>
                    <a:pt x="5246" y="1018"/>
                  </a:cubicBezTo>
                  <a:cubicBezTo>
                    <a:pt x="5067" y="812"/>
                    <a:pt x="4853" y="634"/>
                    <a:pt x="4630" y="482"/>
                  </a:cubicBezTo>
                  <a:cubicBezTo>
                    <a:pt x="4612" y="473"/>
                    <a:pt x="4594" y="465"/>
                    <a:pt x="4586" y="456"/>
                  </a:cubicBezTo>
                  <a:cubicBezTo>
                    <a:pt x="4398" y="340"/>
                    <a:pt x="4193" y="242"/>
                    <a:pt x="3988" y="170"/>
                  </a:cubicBezTo>
                  <a:cubicBezTo>
                    <a:pt x="3970" y="161"/>
                    <a:pt x="3952" y="152"/>
                    <a:pt x="3934" y="152"/>
                  </a:cubicBezTo>
                  <a:cubicBezTo>
                    <a:pt x="3765" y="90"/>
                    <a:pt x="3595" y="54"/>
                    <a:pt x="3417" y="27"/>
                  </a:cubicBezTo>
                  <a:cubicBezTo>
                    <a:pt x="3399" y="27"/>
                    <a:pt x="3381" y="27"/>
                    <a:pt x="3354" y="18"/>
                  </a:cubicBezTo>
                  <a:cubicBezTo>
                    <a:pt x="3238" y="10"/>
                    <a:pt x="3114" y="1"/>
                    <a:pt x="29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8"/>
            <p:cNvSpPr/>
            <p:nvPr/>
          </p:nvSpPr>
          <p:spPr>
            <a:xfrm>
              <a:off x="3670304" y="4771033"/>
              <a:ext cx="387733" cy="387718"/>
            </a:xfrm>
            <a:custGeom>
              <a:rect b="b" l="l" r="r" t="t"/>
              <a:pathLst>
                <a:path extrusionOk="0" h="5987" w="5987">
                  <a:moveTo>
                    <a:pt x="2801" y="188"/>
                  </a:moveTo>
                  <a:cubicBezTo>
                    <a:pt x="2926" y="250"/>
                    <a:pt x="3042" y="331"/>
                    <a:pt x="3158" y="402"/>
                  </a:cubicBezTo>
                  <a:cubicBezTo>
                    <a:pt x="2980" y="723"/>
                    <a:pt x="2801" y="1018"/>
                    <a:pt x="2614" y="1303"/>
                  </a:cubicBezTo>
                  <a:cubicBezTo>
                    <a:pt x="2480" y="1187"/>
                    <a:pt x="2346" y="1062"/>
                    <a:pt x="2213" y="946"/>
                  </a:cubicBezTo>
                  <a:cubicBezTo>
                    <a:pt x="2418" y="705"/>
                    <a:pt x="2614" y="456"/>
                    <a:pt x="2801" y="188"/>
                  </a:cubicBezTo>
                  <a:close/>
                  <a:moveTo>
                    <a:pt x="3203" y="438"/>
                  </a:moveTo>
                  <a:cubicBezTo>
                    <a:pt x="3346" y="527"/>
                    <a:pt x="3479" y="625"/>
                    <a:pt x="3604" y="723"/>
                  </a:cubicBezTo>
                  <a:cubicBezTo>
                    <a:pt x="3417" y="1044"/>
                    <a:pt x="3221" y="1357"/>
                    <a:pt x="3015" y="1678"/>
                  </a:cubicBezTo>
                  <a:cubicBezTo>
                    <a:pt x="2891" y="1562"/>
                    <a:pt x="2775" y="1455"/>
                    <a:pt x="2650" y="1339"/>
                  </a:cubicBezTo>
                  <a:cubicBezTo>
                    <a:pt x="2846" y="1053"/>
                    <a:pt x="3024" y="750"/>
                    <a:pt x="3203" y="438"/>
                  </a:cubicBezTo>
                  <a:close/>
                  <a:moveTo>
                    <a:pt x="2186" y="982"/>
                  </a:moveTo>
                  <a:cubicBezTo>
                    <a:pt x="2311" y="1107"/>
                    <a:pt x="2444" y="1223"/>
                    <a:pt x="2578" y="1348"/>
                  </a:cubicBezTo>
                  <a:cubicBezTo>
                    <a:pt x="2436" y="1562"/>
                    <a:pt x="2284" y="1767"/>
                    <a:pt x="2123" y="1963"/>
                  </a:cubicBezTo>
                  <a:cubicBezTo>
                    <a:pt x="1972" y="1821"/>
                    <a:pt x="1820" y="1678"/>
                    <a:pt x="1677" y="1526"/>
                  </a:cubicBezTo>
                  <a:cubicBezTo>
                    <a:pt x="1847" y="1357"/>
                    <a:pt x="2016" y="1169"/>
                    <a:pt x="2186" y="982"/>
                  </a:cubicBezTo>
                  <a:close/>
                  <a:moveTo>
                    <a:pt x="3649" y="759"/>
                  </a:moveTo>
                  <a:cubicBezTo>
                    <a:pt x="3845" y="902"/>
                    <a:pt x="4032" y="1044"/>
                    <a:pt x="4211" y="1196"/>
                  </a:cubicBezTo>
                  <a:cubicBezTo>
                    <a:pt x="4015" y="1544"/>
                    <a:pt x="3809" y="1883"/>
                    <a:pt x="3595" y="2213"/>
                  </a:cubicBezTo>
                  <a:cubicBezTo>
                    <a:pt x="3417" y="2044"/>
                    <a:pt x="3230" y="1874"/>
                    <a:pt x="3051" y="1713"/>
                  </a:cubicBezTo>
                  <a:cubicBezTo>
                    <a:pt x="3265" y="1392"/>
                    <a:pt x="3461" y="1080"/>
                    <a:pt x="3649" y="759"/>
                  </a:cubicBezTo>
                  <a:close/>
                  <a:moveTo>
                    <a:pt x="2623" y="1383"/>
                  </a:moveTo>
                  <a:cubicBezTo>
                    <a:pt x="2739" y="1499"/>
                    <a:pt x="2864" y="1606"/>
                    <a:pt x="2980" y="1722"/>
                  </a:cubicBezTo>
                  <a:cubicBezTo>
                    <a:pt x="2837" y="1936"/>
                    <a:pt x="2685" y="2142"/>
                    <a:pt x="2534" y="2356"/>
                  </a:cubicBezTo>
                  <a:cubicBezTo>
                    <a:pt x="2409" y="2240"/>
                    <a:pt x="2284" y="2124"/>
                    <a:pt x="2159" y="1999"/>
                  </a:cubicBezTo>
                  <a:cubicBezTo>
                    <a:pt x="2320" y="1803"/>
                    <a:pt x="2480" y="1597"/>
                    <a:pt x="2623" y="1383"/>
                  </a:cubicBezTo>
                  <a:close/>
                  <a:moveTo>
                    <a:pt x="1633" y="1562"/>
                  </a:moveTo>
                  <a:cubicBezTo>
                    <a:pt x="1784" y="1713"/>
                    <a:pt x="1936" y="1865"/>
                    <a:pt x="2088" y="2008"/>
                  </a:cubicBezTo>
                  <a:cubicBezTo>
                    <a:pt x="1998" y="2106"/>
                    <a:pt x="1918" y="2213"/>
                    <a:pt x="1820" y="2311"/>
                  </a:cubicBezTo>
                  <a:cubicBezTo>
                    <a:pt x="1633" y="2507"/>
                    <a:pt x="1436" y="2695"/>
                    <a:pt x="1231" y="2864"/>
                  </a:cubicBezTo>
                  <a:cubicBezTo>
                    <a:pt x="1080" y="2668"/>
                    <a:pt x="937" y="2472"/>
                    <a:pt x="812" y="2275"/>
                  </a:cubicBezTo>
                  <a:cubicBezTo>
                    <a:pt x="1097" y="2061"/>
                    <a:pt x="1374" y="1821"/>
                    <a:pt x="1633" y="1562"/>
                  </a:cubicBezTo>
                  <a:close/>
                  <a:moveTo>
                    <a:pt x="3024" y="1758"/>
                  </a:moveTo>
                  <a:cubicBezTo>
                    <a:pt x="3203" y="1919"/>
                    <a:pt x="3381" y="2088"/>
                    <a:pt x="3560" y="2258"/>
                  </a:cubicBezTo>
                  <a:cubicBezTo>
                    <a:pt x="3417" y="2472"/>
                    <a:pt x="3274" y="2686"/>
                    <a:pt x="3122" y="2891"/>
                  </a:cubicBezTo>
                  <a:cubicBezTo>
                    <a:pt x="2935" y="2722"/>
                    <a:pt x="2757" y="2561"/>
                    <a:pt x="2569" y="2391"/>
                  </a:cubicBezTo>
                  <a:cubicBezTo>
                    <a:pt x="2730" y="2177"/>
                    <a:pt x="2882" y="1972"/>
                    <a:pt x="3024" y="1758"/>
                  </a:cubicBezTo>
                  <a:close/>
                  <a:moveTo>
                    <a:pt x="4247" y="1232"/>
                  </a:moveTo>
                  <a:cubicBezTo>
                    <a:pt x="4710" y="1615"/>
                    <a:pt x="5094" y="1999"/>
                    <a:pt x="5415" y="2391"/>
                  </a:cubicBezTo>
                  <a:cubicBezTo>
                    <a:pt x="5415" y="2400"/>
                    <a:pt x="5424" y="2400"/>
                    <a:pt x="5424" y="2409"/>
                  </a:cubicBezTo>
                  <a:cubicBezTo>
                    <a:pt x="5219" y="2695"/>
                    <a:pt x="4996" y="2980"/>
                    <a:pt x="4746" y="3266"/>
                  </a:cubicBezTo>
                  <a:cubicBezTo>
                    <a:pt x="4746" y="3266"/>
                    <a:pt x="4737" y="3284"/>
                    <a:pt x="4728" y="3292"/>
                  </a:cubicBezTo>
                  <a:cubicBezTo>
                    <a:pt x="4363" y="2936"/>
                    <a:pt x="3997" y="2597"/>
                    <a:pt x="3631" y="2249"/>
                  </a:cubicBezTo>
                  <a:cubicBezTo>
                    <a:pt x="3854" y="1919"/>
                    <a:pt x="4059" y="1580"/>
                    <a:pt x="4247" y="1232"/>
                  </a:cubicBezTo>
                  <a:close/>
                  <a:moveTo>
                    <a:pt x="2123" y="2044"/>
                  </a:moveTo>
                  <a:cubicBezTo>
                    <a:pt x="2248" y="2160"/>
                    <a:pt x="2373" y="2275"/>
                    <a:pt x="2498" y="2391"/>
                  </a:cubicBezTo>
                  <a:cubicBezTo>
                    <a:pt x="2248" y="2730"/>
                    <a:pt x="1981" y="3061"/>
                    <a:pt x="1686" y="3373"/>
                  </a:cubicBezTo>
                  <a:cubicBezTo>
                    <a:pt x="1561" y="3239"/>
                    <a:pt x="1436" y="3114"/>
                    <a:pt x="1320" y="2971"/>
                  </a:cubicBezTo>
                  <a:cubicBezTo>
                    <a:pt x="1303" y="2953"/>
                    <a:pt x="1285" y="2927"/>
                    <a:pt x="1267" y="2909"/>
                  </a:cubicBezTo>
                  <a:cubicBezTo>
                    <a:pt x="1472" y="2739"/>
                    <a:pt x="1668" y="2552"/>
                    <a:pt x="1865" y="2347"/>
                  </a:cubicBezTo>
                  <a:cubicBezTo>
                    <a:pt x="1954" y="2249"/>
                    <a:pt x="2043" y="2151"/>
                    <a:pt x="2123" y="2044"/>
                  </a:cubicBezTo>
                  <a:close/>
                  <a:moveTo>
                    <a:pt x="767" y="2302"/>
                  </a:moveTo>
                  <a:cubicBezTo>
                    <a:pt x="892" y="2507"/>
                    <a:pt x="1035" y="2704"/>
                    <a:pt x="1187" y="2900"/>
                  </a:cubicBezTo>
                  <a:cubicBezTo>
                    <a:pt x="919" y="3123"/>
                    <a:pt x="625" y="3310"/>
                    <a:pt x="330" y="3471"/>
                  </a:cubicBezTo>
                  <a:cubicBezTo>
                    <a:pt x="205" y="3248"/>
                    <a:pt x="98" y="3025"/>
                    <a:pt x="18" y="2793"/>
                  </a:cubicBezTo>
                  <a:cubicBezTo>
                    <a:pt x="89" y="2757"/>
                    <a:pt x="152" y="2713"/>
                    <a:pt x="223" y="2677"/>
                  </a:cubicBezTo>
                  <a:cubicBezTo>
                    <a:pt x="410" y="2561"/>
                    <a:pt x="589" y="2436"/>
                    <a:pt x="767" y="2302"/>
                  </a:cubicBezTo>
                  <a:close/>
                  <a:moveTo>
                    <a:pt x="5460" y="2454"/>
                  </a:moveTo>
                  <a:cubicBezTo>
                    <a:pt x="5567" y="2588"/>
                    <a:pt x="5674" y="2730"/>
                    <a:pt x="5763" y="2864"/>
                  </a:cubicBezTo>
                  <a:cubicBezTo>
                    <a:pt x="5585" y="3177"/>
                    <a:pt x="5397" y="3471"/>
                    <a:pt x="5201" y="3747"/>
                  </a:cubicBezTo>
                  <a:cubicBezTo>
                    <a:pt x="5058" y="3605"/>
                    <a:pt x="4907" y="3462"/>
                    <a:pt x="4764" y="3328"/>
                  </a:cubicBezTo>
                  <a:cubicBezTo>
                    <a:pt x="4773" y="3319"/>
                    <a:pt x="4782" y="3310"/>
                    <a:pt x="4791" y="3292"/>
                  </a:cubicBezTo>
                  <a:cubicBezTo>
                    <a:pt x="5032" y="3016"/>
                    <a:pt x="5255" y="2739"/>
                    <a:pt x="5460" y="2454"/>
                  </a:cubicBezTo>
                  <a:close/>
                  <a:moveTo>
                    <a:pt x="3604" y="2293"/>
                  </a:moveTo>
                  <a:cubicBezTo>
                    <a:pt x="3970" y="2632"/>
                    <a:pt x="4327" y="2980"/>
                    <a:pt x="4693" y="3328"/>
                  </a:cubicBezTo>
                  <a:cubicBezTo>
                    <a:pt x="4532" y="3507"/>
                    <a:pt x="4363" y="3685"/>
                    <a:pt x="4193" y="3855"/>
                  </a:cubicBezTo>
                  <a:cubicBezTo>
                    <a:pt x="4041" y="3721"/>
                    <a:pt x="3890" y="3578"/>
                    <a:pt x="3729" y="3444"/>
                  </a:cubicBezTo>
                  <a:cubicBezTo>
                    <a:pt x="3542" y="3275"/>
                    <a:pt x="3354" y="3096"/>
                    <a:pt x="3158" y="2927"/>
                  </a:cubicBezTo>
                  <a:cubicBezTo>
                    <a:pt x="3310" y="2722"/>
                    <a:pt x="3461" y="2507"/>
                    <a:pt x="3604" y="2293"/>
                  </a:cubicBezTo>
                  <a:close/>
                  <a:moveTo>
                    <a:pt x="2543" y="2436"/>
                  </a:moveTo>
                  <a:cubicBezTo>
                    <a:pt x="2721" y="2597"/>
                    <a:pt x="2908" y="2766"/>
                    <a:pt x="3087" y="2936"/>
                  </a:cubicBezTo>
                  <a:cubicBezTo>
                    <a:pt x="2828" y="3266"/>
                    <a:pt x="2560" y="3596"/>
                    <a:pt x="2284" y="3908"/>
                  </a:cubicBezTo>
                  <a:cubicBezTo>
                    <a:pt x="2079" y="3747"/>
                    <a:pt x="1891" y="3578"/>
                    <a:pt x="1722" y="3408"/>
                  </a:cubicBezTo>
                  <a:cubicBezTo>
                    <a:pt x="2016" y="3096"/>
                    <a:pt x="2284" y="2766"/>
                    <a:pt x="2543" y="2436"/>
                  </a:cubicBezTo>
                  <a:close/>
                  <a:moveTo>
                    <a:pt x="1222" y="2936"/>
                  </a:moveTo>
                  <a:cubicBezTo>
                    <a:pt x="1240" y="2962"/>
                    <a:pt x="1267" y="2989"/>
                    <a:pt x="1285" y="3007"/>
                  </a:cubicBezTo>
                  <a:cubicBezTo>
                    <a:pt x="1401" y="3150"/>
                    <a:pt x="1517" y="3284"/>
                    <a:pt x="1651" y="3408"/>
                  </a:cubicBezTo>
                  <a:cubicBezTo>
                    <a:pt x="1517" y="3560"/>
                    <a:pt x="1374" y="3703"/>
                    <a:pt x="1231" y="3846"/>
                  </a:cubicBezTo>
                  <a:cubicBezTo>
                    <a:pt x="1097" y="3970"/>
                    <a:pt x="964" y="4095"/>
                    <a:pt x="830" y="4202"/>
                  </a:cubicBezTo>
                  <a:cubicBezTo>
                    <a:pt x="651" y="3988"/>
                    <a:pt x="491" y="3756"/>
                    <a:pt x="357" y="3516"/>
                  </a:cubicBezTo>
                  <a:cubicBezTo>
                    <a:pt x="651" y="3355"/>
                    <a:pt x="946" y="3159"/>
                    <a:pt x="1222" y="2936"/>
                  </a:cubicBezTo>
                  <a:close/>
                  <a:moveTo>
                    <a:pt x="4728" y="3364"/>
                  </a:moveTo>
                  <a:cubicBezTo>
                    <a:pt x="4880" y="3507"/>
                    <a:pt x="5023" y="3649"/>
                    <a:pt x="5165" y="3792"/>
                  </a:cubicBezTo>
                  <a:cubicBezTo>
                    <a:pt x="5032" y="3988"/>
                    <a:pt x="4898" y="4167"/>
                    <a:pt x="4746" y="4345"/>
                  </a:cubicBezTo>
                  <a:cubicBezTo>
                    <a:pt x="4577" y="4194"/>
                    <a:pt x="4407" y="4042"/>
                    <a:pt x="4238" y="3890"/>
                  </a:cubicBezTo>
                  <a:cubicBezTo>
                    <a:pt x="4407" y="3721"/>
                    <a:pt x="4568" y="3542"/>
                    <a:pt x="4728" y="3364"/>
                  </a:cubicBezTo>
                  <a:close/>
                  <a:moveTo>
                    <a:pt x="3122" y="2971"/>
                  </a:moveTo>
                  <a:cubicBezTo>
                    <a:pt x="3319" y="3141"/>
                    <a:pt x="3506" y="3310"/>
                    <a:pt x="3693" y="3480"/>
                  </a:cubicBezTo>
                  <a:cubicBezTo>
                    <a:pt x="3854" y="3623"/>
                    <a:pt x="4006" y="3756"/>
                    <a:pt x="4157" y="3890"/>
                  </a:cubicBezTo>
                  <a:cubicBezTo>
                    <a:pt x="3881" y="4167"/>
                    <a:pt x="3604" y="4434"/>
                    <a:pt x="3319" y="4675"/>
                  </a:cubicBezTo>
                  <a:cubicBezTo>
                    <a:pt x="2944" y="4425"/>
                    <a:pt x="2614" y="4185"/>
                    <a:pt x="2320" y="3944"/>
                  </a:cubicBezTo>
                  <a:cubicBezTo>
                    <a:pt x="2605" y="3631"/>
                    <a:pt x="2873" y="3301"/>
                    <a:pt x="3122" y="2971"/>
                  </a:cubicBezTo>
                  <a:close/>
                  <a:moveTo>
                    <a:pt x="1686" y="3453"/>
                  </a:moveTo>
                  <a:cubicBezTo>
                    <a:pt x="1856" y="3623"/>
                    <a:pt x="2043" y="3783"/>
                    <a:pt x="2239" y="3953"/>
                  </a:cubicBezTo>
                  <a:cubicBezTo>
                    <a:pt x="1981" y="4247"/>
                    <a:pt x="1695" y="4533"/>
                    <a:pt x="1401" y="4800"/>
                  </a:cubicBezTo>
                  <a:cubicBezTo>
                    <a:pt x="1213" y="4631"/>
                    <a:pt x="1026" y="4443"/>
                    <a:pt x="865" y="4247"/>
                  </a:cubicBezTo>
                  <a:cubicBezTo>
                    <a:pt x="999" y="4131"/>
                    <a:pt x="1133" y="4015"/>
                    <a:pt x="1267" y="3881"/>
                  </a:cubicBezTo>
                  <a:cubicBezTo>
                    <a:pt x="1410" y="3739"/>
                    <a:pt x="1552" y="3596"/>
                    <a:pt x="1686" y="3453"/>
                  </a:cubicBezTo>
                  <a:close/>
                  <a:moveTo>
                    <a:pt x="4193" y="3926"/>
                  </a:moveTo>
                  <a:cubicBezTo>
                    <a:pt x="4371" y="4078"/>
                    <a:pt x="4541" y="4238"/>
                    <a:pt x="4719" y="4390"/>
                  </a:cubicBezTo>
                  <a:cubicBezTo>
                    <a:pt x="4505" y="4648"/>
                    <a:pt x="4282" y="4889"/>
                    <a:pt x="4050" y="5121"/>
                  </a:cubicBezTo>
                  <a:cubicBezTo>
                    <a:pt x="3809" y="4996"/>
                    <a:pt x="3577" y="4845"/>
                    <a:pt x="3363" y="4711"/>
                  </a:cubicBezTo>
                  <a:cubicBezTo>
                    <a:pt x="3640" y="4461"/>
                    <a:pt x="3925" y="4202"/>
                    <a:pt x="4193" y="3926"/>
                  </a:cubicBezTo>
                  <a:close/>
                  <a:moveTo>
                    <a:pt x="2284" y="3988"/>
                  </a:moveTo>
                  <a:cubicBezTo>
                    <a:pt x="2578" y="4229"/>
                    <a:pt x="2908" y="4470"/>
                    <a:pt x="3283" y="4711"/>
                  </a:cubicBezTo>
                  <a:cubicBezTo>
                    <a:pt x="2962" y="4996"/>
                    <a:pt x="2650" y="5246"/>
                    <a:pt x="2355" y="5478"/>
                  </a:cubicBezTo>
                  <a:cubicBezTo>
                    <a:pt x="2034" y="5300"/>
                    <a:pt x="1722" y="5086"/>
                    <a:pt x="1445" y="4836"/>
                  </a:cubicBezTo>
                  <a:cubicBezTo>
                    <a:pt x="1740" y="4568"/>
                    <a:pt x="2016" y="4283"/>
                    <a:pt x="2284" y="3988"/>
                  </a:cubicBezTo>
                  <a:close/>
                  <a:moveTo>
                    <a:pt x="3328" y="4747"/>
                  </a:moveTo>
                  <a:cubicBezTo>
                    <a:pt x="3542" y="4889"/>
                    <a:pt x="3765" y="5032"/>
                    <a:pt x="4015" y="5166"/>
                  </a:cubicBezTo>
                  <a:cubicBezTo>
                    <a:pt x="3979" y="5193"/>
                    <a:pt x="3952" y="5228"/>
                    <a:pt x="3916" y="5255"/>
                  </a:cubicBezTo>
                  <a:cubicBezTo>
                    <a:pt x="3711" y="5451"/>
                    <a:pt x="3470" y="5674"/>
                    <a:pt x="3185" y="5862"/>
                  </a:cubicBezTo>
                  <a:cubicBezTo>
                    <a:pt x="2917" y="5764"/>
                    <a:pt x="2659" y="5648"/>
                    <a:pt x="2409" y="5514"/>
                  </a:cubicBezTo>
                  <a:cubicBezTo>
                    <a:pt x="2694" y="5282"/>
                    <a:pt x="3007" y="5023"/>
                    <a:pt x="3328" y="4747"/>
                  </a:cubicBezTo>
                  <a:close/>
                  <a:moveTo>
                    <a:pt x="2864" y="1"/>
                  </a:moveTo>
                  <a:cubicBezTo>
                    <a:pt x="2837" y="36"/>
                    <a:pt x="2810" y="81"/>
                    <a:pt x="2783" y="117"/>
                  </a:cubicBezTo>
                  <a:cubicBezTo>
                    <a:pt x="2730" y="81"/>
                    <a:pt x="2676" y="54"/>
                    <a:pt x="2614" y="27"/>
                  </a:cubicBezTo>
                  <a:cubicBezTo>
                    <a:pt x="2578" y="27"/>
                    <a:pt x="2552" y="27"/>
                    <a:pt x="2516" y="36"/>
                  </a:cubicBezTo>
                  <a:cubicBezTo>
                    <a:pt x="2596" y="72"/>
                    <a:pt x="2676" y="117"/>
                    <a:pt x="2757" y="161"/>
                  </a:cubicBezTo>
                  <a:cubicBezTo>
                    <a:pt x="2569" y="420"/>
                    <a:pt x="2382" y="670"/>
                    <a:pt x="2177" y="911"/>
                  </a:cubicBezTo>
                  <a:cubicBezTo>
                    <a:pt x="1972" y="723"/>
                    <a:pt x="1775" y="536"/>
                    <a:pt x="1570" y="357"/>
                  </a:cubicBezTo>
                  <a:cubicBezTo>
                    <a:pt x="1552" y="366"/>
                    <a:pt x="1543" y="375"/>
                    <a:pt x="1526" y="384"/>
                  </a:cubicBezTo>
                  <a:cubicBezTo>
                    <a:pt x="1731" y="572"/>
                    <a:pt x="1936" y="759"/>
                    <a:pt x="2141" y="946"/>
                  </a:cubicBezTo>
                  <a:cubicBezTo>
                    <a:pt x="1981" y="1134"/>
                    <a:pt x="1811" y="1321"/>
                    <a:pt x="1633" y="1490"/>
                  </a:cubicBezTo>
                  <a:cubicBezTo>
                    <a:pt x="1410" y="1259"/>
                    <a:pt x="1187" y="1027"/>
                    <a:pt x="964" y="795"/>
                  </a:cubicBezTo>
                  <a:cubicBezTo>
                    <a:pt x="955" y="804"/>
                    <a:pt x="937" y="812"/>
                    <a:pt x="928" y="830"/>
                  </a:cubicBezTo>
                  <a:cubicBezTo>
                    <a:pt x="1142" y="1062"/>
                    <a:pt x="1365" y="1303"/>
                    <a:pt x="1597" y="1526"/>
                  </a:cubicBezTo>
                  <a:cubicBezTo>
                    <a:pt x="1338" y="1785"/>
                    <a:pt x="1062" y="2017"/>
                    <a:pt x="785" y="2222"/>
                  </a:cubicBezTo>
                  <a:cubicBezTo>
                    <a:pt x="634" y="1981"/>
                    <a:pt x="509" y="1722"/>
                    <a:pt x="410" y="1473"/>
                  </a:cubicBezTo>
                  <a:cubicBezTo>
                    <a:pt x="402" y="1490"/>
                    <a:pt x="393" y="1508"/>
                    <a:pt x="384" y="1535"/>
                  </a:cubicBezTo>
                  <a:cubicBezTo>
                    <a:pt x="482" y="1776"/>
                    <a:pt x="598" y="2026"/>
                    <a:pt x="741" y="2258"/>
                  </a:cubicBezTo>
                  <a:cubicBezTo>
                    <a:pt x="562" y="2391"/>
                    <a:pt x="384" y="2516"/>
                    <a:pt x="196" y="2632"/>
                  </a:cubicBezTo>
                  <a:cubicBezTo>
                    <a:pt x="134" y="2668"/>
                    <a:pt x="71" y="2704"/>
                    <a:pt x="9" y="2739"/>
                  </a:cubicBezTo>
                  <a:cubicBezTo>
                    <a:pt x="9" y="2748"/>
                    <a:pt x="9" y="2757"/>
                    <a:pt x="9" y="2775"/>
                  </a:cubicBezTo>
                  <a:cubicBezTo>
                    <a:pt x="9" y="2784"/>
                    <a:pt x="9" y="2793"/>
                    <a:pt x="9" y="2802"/>
                  </a:cubicBezTo>
                  <a:cubicBezTo>
                    <a:pt x="0" y="2838"/>
                    <a:pt x="0" y="2873"/>
                    <a:pt x="0" y="2909"/>
                  </a:cubicBezTo>
                  <a:cubicBezTo>
                    <a:pt x="80" y="3105"/>
                    <a:pt x="170" y="3301"/>
                    <a:pt x="277" y="3489"/>
                  </a:cubicBezTo>
                  <a:cubicBezTo>
                    <a:pt x="205" y="3533"/>
                    <a:pt x="134" y="3569"/>
                    <a:pt x="63" y="3596"/>
                  </a:cubicBezTo>
                  <a:cubicBezTo>
                    <a:pt x="63" y="3614"/>
                    <a:pt x="71" y="3631"/>
                    <a:pt x="71" y="3649"/>
                  </a:cubicBezTo>
                  <a:cubicBezTo>
                    <a:pt x="152" y="3614"/>
                    <a:pt x="232" y="3578"/>
                    <a:pt x="303" y="3542"/>
                  </a:cubicBezTo>
                  <a:cubicBezTo>
                    <a:pt x="446" y="3783"/>
                    <a:pt x="607" y="4015"/>
                    <a:pt x="785" y="4238"/>
                  </a:cubicBezTo>
                  <a:cubicBezTo>
                    <a:pt x="660" y="4345"/>
                    <a:pt x="544" y="4434"/>
                    <a:pt x="419" y="4524"/>
                  </a:cubicBezTo>
                  <a:cubicBezTo>
                    <a:pt x="428" y="4533"/>
                    <a:pt x="437" y="4550"/>
                    <a:pt x="446" y="4568"/>
                  </a:cubicBezTo>
                  <a:cubicBezTo>
                    <a:pt x="571" y="4479"/>
                    <a:pt x="696" y="4381"/>
                    <a:pt x="821" y="4283"/>
                  </a:cubicBezTo>
                  <a:cubicBezTo>
                    <a:pt x="990" y="4479"/>
                    <a:pt x="1169" y="4666"/>
                    <a:pt x="1365" y="4836"/>
                  </a:cubicBezTo>
                  <a:cubicBezTo>
                    <a:pt x="1285" y="4916"/>
                    <a:pt x="1204" y="4987"/>
                    <a:pt x="1115" y="5059"/>
                  </a:cubicBezTo>
                  <a:cubicBezTo>
                    <a:pt x="1071" y="5112"/>
                    <a:pt x="1017" y="5157"/>
                    <a:pt x="964" y="5193"/>
                  </a:cubicBezTo>
                  <a:cubicBezTo>
                    <a:pt x="981" y="5211"/>
                    <a:pt x="990" y="5219"/>
                    <a:pt x="1008" y="5228"/>
                  </a:cubicBezTo>
                  <a:cubicBezTo>
                    <a:pt x="1053" y="5193"/>
                    <a:pt x="1106" y="5148"/>
                    <a:pt x="1151" y="5103"/>
                  </a:cubicBezTo>
                  <a:cubicBezTo>
                    <a:pt x="1240" y="5032"/>
                    <a:pt x="1320" y="4952"/>
                    <a:pt x="1401" y="4872"/>
                  </a:cubicBezTo>
                  <a:cubicBezTo>
                    <a:pt x="1686" y="5121"/>
                    <a:pt x="1990" y="5335"/>
                    <a:pt x="2311" y="5514"/>
                  </a:cubicBezTo>
                  <a:cubicBezTo>
                    <a:pt x="2213" y="5594"/>
                    <a:pt x="2114" y="5674"/>
                    <a:pt x="2016" y="5746"/>
                  </a:cubicBezTo>
                  <a:cubicBezTo>
                    <a:pt x="1998" y="5764"/>
                    <a:pt x="1972" y="5781"/>
                    <a:pt x="1945" y="5799"/>
                  </a:cubicBezTo>
                  <a:cubicBezTo>
                    <a:pt x="1972" y="5808"/>
                    <a:pt x="1990" y="5817"/>
                    <a:pt x="2007" y="5817"/>
                  </a:cubicBezTo>
                  <a:cubicBezTo>
                    <a:pt x="2025" y="5808"/>
                    <a:pt x="2034" y="5799"/>
                    <a:pt x="2052" y="5790"/>
                  </a:cubicBezTo>
                  <a:cubicBezTo>
                    <a:pt x="2150" y="5710"/>
                    <a:pt x="2257" y="5630"/>
                    <a:pt x="2364" y="5550"/>
                  </a:cubicBezTo>
                  <a:cubicBezTo>
                    <a:pt x="2605" y="5683"/>
                    <a:pt x="2864" y="5799"/>
                    <a:pt x="3131" y="5897"/>
                  </a:cubicBezTo>
                  <a:cubicBezTo>
                    <a:pt x="3078" y="5933"/>
                    <a:pt x="3033" y="5960"/>
                    <a:pt x="2980" y="5987"/>
                  </a:cubicBezTo>
                  <a:lnTo>
                    <a:pt x="3096" y="5987"/>
                  </a:lnTo>
                  <a:cubicBezTo>
                    <a:pt x="3122" y="5960"/>
                    <a:pt x="3158" y="5942"/>
                    <a:pt x="3194" y="5924"/>
                  </a:cubicBezTo>
                  <a:cubicBezTo>
                    <a:pt x="3238" y="5942"/>
                    <a:pt x="3283" y="5951"/>
                    <a:pt x="3328" y="5969"/>
                  </a:cubicBezTo>
                  <a:cubicBezTo>
                    <a:pt x="3372" y="5960"/>
                    <a:pt x="3417" y="5960"/>
                    <a:pt x="3453" y="5951"/>
                  </a:cubicBezTo>
                  <a:cubicBezTo>
                    <a:pt x="3390" y="5933"/>
                    <a:pt x="3319" y="5906"/>
                    <a:pt x="3247" y="5889"/>
                  </a:cubicBezTo>
                  <a:cubicBezTo>
                    <a:pt x="3524" y="5701"/>
                    <a:pt x="3756" y="5487"/>
                    <a:pt x="3961" y="5291"/>
                  </a:cubicBezTo>
                  <a:cubicBezTo>
                    <a:pt x="3997" y="5255"/>
                    <a:pt x="4024" y="5228"/>
                    <a:pt x="4059" y="5193"/>
                  </a:cubicBezTo>
                  <a:cubicBezTo>
                    <a:pt x="4255" y="5291"/>
                    <a:pt x="4461" y="5389"/>
                    <a:pt x="4666" y="5478"/>
                  </a:cubicBezTo>
                  <a:cubicBezTo>
                    <a:pt x="4684" y="5460"/>
                    <a:pt x="4702" y="5451"/>
                    <a:pt x="4719" y="5434"/>
                  </a:cubicBezTo>
                  <a:cubicBezTo>
                    <a:pt x="4505" y="5353"/>
                    <a:pt x="4300" y="5255"/>
                    <a:pt x="4104" y="5148"/>
                  </a:cubicBezTo>
                  <a:cubicBezTo>
                    <a:pt x="4327" y="4916"/>
                    <a:pt x="4550" y="4675"/>
                    <a:pt x="4755" y="4425"/>
                  </a:cubicBezTo>
                  <a:cubicBezTo>
                    <a:pt x="4933" y="4577"/>
                    <a:pt x="5121" y="4738"/>
                    <a:pt x="5308" y="4889"/>
                  </a:cubicBezTo>
                  <a:cubicBezTo>
                    <a:pt x="5317" y="4880"/>
                    <a:pt x="5326" y="4863"/>
                    <a:pt x="5335" y="4854"/>
                  </a:cubicBezTo>
                  <a:cubicBezTo>
                    <a:pt x="5148" y="4693"/>
                    <a:pt x="4969" y="4541"/>
                    <a:pt x="4791" y="4381"/>
                  </a:cubicBezTo>
                  <a:cubicBezTo>
                    <a:pt x="4933" y="4202"/>
                    <a:pt x="5076" y="4024"/>
                    <a:pt x="5210" y="3828"/>
                  </a:cubicBezTo>
                  <a:cubicBezTo>
                    <a:pt x="5371" y="3988"/>
                    <a:pt x="5522" y="4149"/>
                    <a:pt x="5683" y="4301"/>
                  </a:cubicBezTo>
                  <a:cubicBezTo>
                    <a:pt x="5692" y="4283"/>
                    <a:pt x="5701" y="4265"/>
                    <a:pt x="5710" y="4256"/>
                  </a:cubicBezTo>
                  <a:lnTo>
                    <a:pt x="5710" y="4247"/>
                  </a:lnTo>
                  <a:cubicBezTo>
                    <a:pt x="5549" y="4095"/>
                    <a:pt x="5397" y="3944"/>
                    <a:pt x="5237" y="3783"/>
                  </a:cubicBezTo>
                  <a:cubicBezTo>
                    <a:pt x="5433" y="3507"/>
                    <a:pt x="5620" y="3221"/>
                    <a:pt x="5799" y="2918"/>
                  </a:cubicBezTo>
                  <a:cubicBezTo>
                    <a:pt x="5861" y="3007"/>
                    <a:pt x="5924" y="3105"/>
                    <a:pt x="5977" y="3203"/>
                  </a:cubicBezTo>
                  <a:cubicBezTo>
                    <a:pt x="5977" y="3168"/>
                    <a:pt x="5986" y="3141"/>
                    <a:pt x="5986" y="3105"/>
                  </a:cubicBezTo>
                  <a:cubicBezTo>
                    <a:pt x="5933" y="3025"/>
                    <a:pt x="5879" y="2945"/>
                    <a:pt x="5826" y="2864"/>
                  </a:cubicBezTo>
                  <a:cubicBezTo>
                    <a:pt x="5879" y="2784"/>
                    <a:pt x="5924" y="2704"/>
                    <a:pt x="5959" y="2623"/>
                  </a:cubicBezTo>
                  <a:cubicBezTo>
                    <a:pt x="5959" y="2597"/>
                    <a:pt x="5959" y="2570"/>
                    <a:pt x="5950" y="2534"/>
                  </a:cubicBezTo>
                  <a:cubicBezTo>
                    <a:pt x="5906" y="2632"/>
                    <a:pt x="5852" y="2722"/>
                    <a:pt x="5799" y="2820"/>
                  </a:cubicBezTo>
                  <a:cubicBezTo>
                    <a:pt x="5701" y="2677"/>
                    <a:pt x="5603" y="2543"/>
                    <a:pt x="5495" y="2409"/>
                  </a:cubicBezTo>
                  <a:cubicBezTo>
                    <a:pt x="5603" y="2258"/>
                    <a:pt x="5701" y="2106"/>
                    <a:pt x="5799" y="1945"/>
                  </a:cubicBezTo>
                  <a:cubicBezTo>
                    <a:pt x="5790" y="1928"/>
                    <a:pt x="5781" y="1910"/>
                    <a:pt x="5772" y="1883"/>
                  </a:cubicBezTo>
                  <a:cubicBezTo>
                    <a:pt x="5674" y="2044"/>
                    <a:pt x="5567" y="2204"/>
                    <a:pt x="5460" y="2365"/>
                  </a:cubicBezTo>
                  <a:lnTo>
                    <a:pt x="5451" y="2365"/>
                  </a:lnTo>
                  <a:cubicBezTo>
                    <a:pt x="5130" y="1963"/>
                    <a:pt x="4737" y="1571"/>
                    <a:pt x="4273" y="1178"/>
                  </a:cubicBezTo>
                  <a:cubicBezTo>
                    <a:pt x="4398" y="955"/>
                    <a:pt x="4514" y="723"/>
                    <a:pt x="4630" y="482"/>
                  </a:cubicBezTo>
                  <a:cubicBezTo>
                    <a:pt x="4612" y="473"/>
                    <a:pt x="4594" y="465"/>
                    <a:pt x="4586" y="456"/>
                  </a:cubicBezTo>
                  <a:cubicBezTo>
                    <a:pt x="4470" y="688"/>
                    <a:pt x="4354" y="920"/>
                    <a:pt x="4238" y="1143"/>
                  </a:cubicBezTo>
                  <a:cubicBezTo>
                    <a:pt x="4059" y="1000"/>
                    <a:pt x="3872" y="857"/>
                    <a:pt x="3676" y="705"/>
                  </a:cubicBezTo>
                  <a:cubicBezTo>
                    <a:pt x="3783" y="527"/>
                    <a:pt x="3881" y="349"/>
                    <a:pt x="3988" y="170"/>
                  </a:cubicBezTo>
                  <a:cubicBezTo>
                    <a:pt x="3970" y="161"/>
                    <a:pt x="3952" y="152"/>
                    <a:pt x="3934" y="152"/>
                  </a:cubicBezTo>
                  <a:cubicBezTo>
                    <a:pt x="3836" y="322"/>
                    <a:pt x="3738" y="500"/>
                    <a:pt x="3640" y="679"/>
                  </a:cubicBezTo>
                  <a:cubicBezTo>
                    <a:pt x="3506" y="581"/>
                    <a:pt x="3372" y="482"/>
                    <a:pt x="3230" y="384"/>
                  </a:cubicBezTo>
                  <a:cubicBezTo>
                    <a:pt x="3292" y="268"/>
                    <a:pt x="3354" y="152"/>
                    <a:pt x="3417" y="27"/>
                  </a:cubicBezTo>
                  <a:cubicBezTo>
                    <a:pt x="3399" y="27"/>
                    <a:pt x="3381" y="27"/>
                    <a:pt x="3354" y="18"/>
                  </a:cubicBezTo>
                  <a:cubicBezTo>
                    <a:pt x="3301" y="134"/>
                    <a:pt x="3238" y="250"/>
                    <a:pt x="3185" y="357"/>
                  </a:cubicBezTo>
                  <a:cubicBezTo>
                    <a:pt x="3069" y="277"/>
                    <a:pt x="2953" y="206"/>
                    <a:pt x="2837" y="143"/>
                  </a:cubicBezTo>
                  <a:cubicBezTo>
                    <a:pt x="2864" y="99"/>
                    <a:pt x="2899" y="45"/>
                    <a:pt x="29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8"/>
            <p:cNvSpPr/>
            <p:nvPr/>
          </p:nvSpPr>
          <p:spPr>
            <a:xfrm>
              <a:off x="3748861" y="4836896"/>
              <a:ext cx="266368" cy="288959"/>
            </a:xfrm>
            <a:custGeom>
              <a:rect b="b" l="l" r="r" t="t"/>
              <a:pathLst>
                <a:path extrusionOk="0" h="4462" w="4113">
                  <a:moveTo>
                    <a:pt x="4033" y="1"/>
                  </a:moveTo>
                  <a:cubicBezTo>
                    <a:pt x="3578" y="1294"/>
                    <a:pt x="2712" y="2463"/>
                    <a:pt x="1410" y="3569"/>
                  </a:cubicBezTo>
                  <a:cubicBezTo>
                    <a:pt x="928" y="3970"/>
                    <a:pt x="464" y="4247"/>
                    <a:pt x="0" y="4390"/>
                  </a:cubicBezTo>
                  <a:cubicBezTo>
                    <a:pt x="36" y="4417"/>
                    <a:pt x="72" y="4434"/>
                    <a:pt x="116" y="4461"/>
                  </a:cubicBezTo>
                  <a:cubicBezTo>
                    <a:pt x="562" y="4309"/>
                    <a:pt x="1017" y="4033"/>
                    <a:pt x="1472" y="3649"/>
                  </a:cubicBezTo>
                  <a:cubicBezTo>
                    <a:pt x="2775" y="2552"/>
                    <a:pt x="3640" y="1383"/>
                    <a:pt x="4113" y="99"/>
                  </a:cubicBezTo>
                  <a:cubicBezTo>
                    <a:pt x="4086" y="63"/>
                    <a:pt x="4059" y="36"/>
                    <a:pt x="4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8"/>
            <p:cNvSpPr/>
            <p:nvPr/>
          </p:nvSpPr>
          <p:spPr>
            <a:xfrm>
              <a:off x="4056807" y="5122174"/>
              <a:ext cx="120782" cy="104782"/>
            </a:xfrm>
            <a:custGeom>
              <a:rect b="b" l="l" r="r" t="t"/>
              <a:pathLst>
                <a:path extrusionOk="0" h="1618" w="1865">
                  <a:moveTo>
                    <a:pt x="437" y="110"/>
                  </a:moveTo>
                  <a:cubicBezTo>
                    <a:pt x="500" y="110"/>
                    <a:pt x="562" y="128"/>
                    <a:pt x="616" y="172"/>
                  </a:cubicBezTo>
                  <a:lnTo>
                    <a:pt x="1624" y="1020"/>
                  </a:lnTo>
                  <a:cubicBezTo>
                    <a:pt x="1722" y="1100"/>
                    <a:pt x="1749" y="1234"/>
                    <a:pt x="1695" y="1341"/>
                  </a:cubicBezTo>
                  <a:cubicBezTo>
                    <a:pt x="1660" y="1421"/>
                    <a:pt x="1597" y="1475"/>
                    <a:pt x="1517" y="1501"/>
                  </a:cubicBezTo>
                  <a:cubicBezTo>
                    <a:pt x="1497" y="1506"/>
                    <a:pt x="1476" y="1508"/>
                    <a:pt x="1455" y="1508"/>
                  </a:cubicBezTo>
                  <a:cubicBezTo>
                    <a:pt x="1393" y="1508"/>
                    <a:pt x="1330" y="1488"/>
                    <a:pt x="1276" y="1448"/>
                  </a:cubicBezTo>
                  <a:lnTo>
                    <a:pt x="223" y="663"/>
                  </a:lnTo>
                  <a:cubicBezTo>
                    <a:pt x="161" y="618"/>
                    <a:pt x="125" y="556"/>
                    <a:pt x="116" y="475"/>
                  </a:cubicBezTo>
                  <a:cubicBezTo>
                    <a:pt x="107" y="404"/>
                    <a:pt x="125" y="324"/>
                    <a:pt x="179" y="270"/>
                  </a:cubicBezTo>
                  <a:lnTo>
                    <a:pt x="223" y="208"/>
                  </a:lnTo>
                  <a:cubicBezTo>
                    <a:pt x="268" y="154"/>
                    <a:pt x="339" y="119"/>
                    <a:pt x="411" y="110"/>
                  </a:cubicBezTo>
                  <a:close/>
                  <a:moveTo>
                    <a:pt x="438" y="1"/>
                  </a:moveTo>
                  <a:cubicBezTo>
                    <a:pt x="426" y="1"/>
                    <a:pt x="414" y="2"/>
                    <a:pt x="402" y="3"/>
                  </a:cubicBezTo>
                  <a:cubicBezTo>
                    <a:pt x="295" y="12"/>
                    <a:pt x="205" y="65"/>
                    <a:pt x="143" y="145"/>
                  </a:cubicBezTo>
                  <a:lnTo>
                    <a:pt x="90" y="199"/>
                  </a:lnTo>
                  <a:cubicBezTo>
                    <a:pt x="27" y="279"/>
                    <a:pt x="0" y="386"/>
                    <a:pt x="9" y="493"/>
                  </a:cubicBezTo>
                  <a:cubicBezTo>
                    <a:pt x="27" y="591"/>
                    <a:pt x="81" y="690"/>
                    <a:pt x="161" y="752"/>
                  </a:cubicBezTo>
                  <a:lnTo>
                    <a:pt x="1214" y="1537"/>
                  </a:lnTo>
                  <a:cubicBezTo>
                    <a:pt x="1285" y="1591"/>
                    <a:pt x="1365" y="1617"/>
                    <a:pt x="1446" y="1617"/>
                  </a:cubicBezTo>
                  <a:cubicBezTo>
                    <a:pt x="1481" y="1617"/>
                    <a:pt x="1508" y="1608"/>
                    <a:pt x="1544" y="1599"/>
                  </a:cubicBezTo>
                  <a:cubicBezTo>
                    <a:pt x="1651" y="1573"/>
                    <a:pt x="1749" y="1492"/>
                    <a:pt x="1793" y="1385"/>
                  </a:cubicBezTo>
                  <a:cubicBezTo>
                    <a:pt x="1865" y="1234"/>
                    <a:pt x="1820" y="1046"/>
                    <a:pt x="1695" y="939"/>
                  </a:cubicBezTo>
                  <a:lnTo>
                    <a:pt x="687" y="92"/>
                  </a:lnTo>
                  <a:cubicBezTo>
                    <a:pt x="617" y="29"/>
                    <a:pt x="526" y="1"/>
                    <a:pt x="4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8"/>
            <p:cNvSpPr/>
            <p:nvPr/>
          </p:nvSpPr>
          <p:spPr>
            <a:xfrm>
              <a:off x="3154924" y="5077294"/>
              <a:ext cx="1144030" cy="430395"/>
            </a:xfrm>
            <a:custGeom>
              <a:rect b="b" l="l" r="r" t="t"/>
              <a:pathLst>
                <a:path extrusionOk="0" h="6646" w="17665">
                  <a:moveTo>
                    <a:pt x="2133" y="107"/>
                  </a:moveTo>
                  <a:cubicBezTo>
                    <a:pt x="2204" y="107"/>
                    <a:pt x="2275" y="125"/>
                    <a:pt x="2338" y="169"/>
                  </a:cubicBezTo>
                  <a:cubicBezTo>
                    <a:pt x="2409" y="214"/>
                    <a:pt x="2445" y="285"/>
                    <a:pt x="2463" y="374"/>
                  </a:cubicBezTo>
                  <a:cubicBezTo>
                    <a:pt x="2490" y="571"/>
                    <a:pt x="2382" y="803"/>
                    <a:pt x="2267" y="954"/>
                  </a:cubicBezTo>
                  <a:cubicBezTo>
                    <a:pt x="1847" y="1490"/>
                    <a:pt x="1214" y="1829"/>
                    <a:pt x="536" y="1900"/>
                  </a:cubicBezTo>
                  <a:cubicBezTo>
                    <a:pt x="580" y="1766"/>
                    <a:pt x="634" y="1632"/>
                    <a:pt x="696" y="1498"/>
                  </a:cubicBezTo>
                  <a:cubicBezTo>
                    <a:pt x="991" y="829"/>
                    <a:pt x="1374" y="383"/>
                    <a:pt x="1829" y="178"/>
                  </a:cubicBezTo>
                  <a:cubicBezTo>
                    <a:pt x="1910" y="151"/>
                    <a:pt x="2017" y="107"/>
                    <a:pt x="2133" y="107"/>
                  </a:cubicBezTo>
                  <a:close/>
                  <a:moveTo>
                    <a:pt x="12419" y="2712"/>
                  </a:moveTo>
                  <a:cubicBezTo>
                    <a:pt x="12561" y="2712"/>
                    <a:pt x="12713" y="2765"/>
                    <a:pt x="12838" y="2863"/>
                  </a:cubicBezTo>
                  <a:cubicBezTo>
                    <a:pt x="13034" y="3006"/>
                    <a:pt x="13177" y="3247"/>
                    <a:pt x="13248" y="3568"/>
                  </a:cubicBezTo>
                  <a:cubicBezTo>
                    <a:pt x="13364" y="4050"/>
                    <a:pt x="13320" y="4523"/>
                    <a:pt x="13168" y="4951"/>
                  </a:cubicBezTo>
                  <a:cubicBezTo>
                    <a:pt x="12758" y="4719"/>
                    <a:pt x="12410" y="4416"/>
                    <a:pt x="12151" y="4041"/>
                  </a:cubicBezTo>
                  <a:cubicBezTo>
                    <a:pt x="11901" y="3693"/>
                    <a:pt x="11732" y="3086"/>
                    <a:pt x="12097" y="2810"/>
                  </a:cubicBezTo>
                  <a:cubicBezTo>
                    <a:pt x="12187" y="2747"/>
                    <a:pt x="12294" y="2712"/>
                    <a:pt x="12419" y="2712"/>
                  </a:cubicBezTo>
                  <a:close/>
                  <a:moveTo>
                    <a:pt x="7155" y="2765"/>
                  </a:moveTo>
                  <a:cubicBezTo>
                    <a:pt x="7182" y="2765"/>
                    <a:pt x="7209" y="2765"/>
                    <a:pt x="7236" y="2774"/>
                  </a:cubicBezTo>
                  <a:cubicBezTo>
                    <a:pt x="7450" y="2810"/>
                    <a:pt x="7592" y="3015"/>
                    <a:pt x="7655" y="3131"/>
                  </a:cubicBezTo>
                  <a:cubicBezTo>
                    <a:pt x="8012" y="3809"/>
                    <a:pt x="7682" y="4639"/>
                    <a:pt x="7459" y="5067"/>
                  </a:cubicBezTo>
                  <a:cubicBezTo>
                    <a:pt x="7378" y="5210"/>
                    <a:pt x="7298" y="5343"/>
                    <a:pt x="7218" y="5477"/>
                  </a:cubicBezTo>
                  <a:cubicBezTo>
                    <a:pt x="7218" y="5477"/>
                    <a:pt x="7218" y="5468"/>
                    <a:pt x="7218" y="5468"/>
                  </a:cubicBezTo>
                  <a:cubicBezTo>
                    <a:pt x="6834" y="4942"/>
                    <a:pt x="6352" y="4148"/>
                    <a:pt x="6558" y="3363"/>
                  </a:cubicBezTo>
                  <a:cubicBezTo>
                    <a:pt x="6629" y="3060"/>
                    <a:pt x="6879" y="2765"/>
                    <a:pt x="7155" y="2765"/>
                  </a:cubicBezTo>
                  <a:close/>
                  <a:moveTo>
                    <a:pt x="2128" y="0"/>
                  </a:moveTo>
                  <a:cubicBezTo>
                    <a:pt x="1996" y="0"/>
                    <a:pt x="1869" y="43"/>
                    <a:pt x="1785" y="80"/>
                  </a:cubicBezTo>
                  <a:cubicBezTo>
                    <a:pt x="1303" y="303"/>
                    <a:pt x="902" y="758"/>
                    <a:pt x="598" y="1454"/>
                  </a:cubicBezTo>
                  <a:cubicBezTo>
                    <a:pt x="527" y="1606"/>
                    <a:pt x="473" y="1757"/>
                    <a:pt x="420" y="1909"/>
                  </a:cubicBezTo>
                  <a:cubicBezTo>
                    <a:pt x="361" y="1913"/>
                    <a:pt x="303" y="1915"/>
                    <a:pt x="246" y="1915"/>
                  </a:cubicBezTo>
                  <a:cubicBezTo>
                    <a:pt x="165" y="1915"/>
                    <a:pt x="84" y="1910"/>
                    <a:pt x="1" y="1900"/>
                  </a:cubicBezTo>
                  <a:lnTo>
                    <a:pt x="1" y="2007"/>
                  </a:lnTo>
                  <a:cubicBezTo>
                    <a:pt x="125" y="2025"/>
                    <a:pt x="259" y="2025"/>
                    <a:pt x="384" y="2025"/>
                  </a:cubicBezTo>
                  <a:cubicBezTo>
                    <a:pt x="54" y="3104"/>
                    <a:pt x="90" y="4237"/>
                    <a:pt x="500" y="5210"/>
                  </a:cubicBezTo>
                  <a:cubicBezTo>
                    <a:pt x="732" y="5763"/>
                    <a:pt x="1098" y="6253"/>
                    <a:pt x="1535" y="6646"/>
                  </a:cubicBezTo>
                  <a:lnTo>
                    <a:pt x="1696" y="6646"/>
                  </a:lnTo>
                  <a:cubicBezTo>
                    <a:pt x="1232" y="6253"/>
                    <a:pt x="839" y="5754"/>
                    <a:pt x="598" y="5165"/>
                  </a:cubicBezTo>
                  <a:cubicBezTo>
                    <a:pt x="197" y="4202"/>
                    <a:pt x="161" y="3086"/>
                    <a:pt x="500" y="2016"/>
                  </a:cubicBezTo>
                  <a:cubicBezTo>
                    <a:pt x="1223" y="1953"/>
                    <a:pt x="1910" y="1597"/>
                    <a:pt x="2356" y="1026"/>
                  </a:cubicBezTo>
                  <a:cubicBezTo>
                    <a:pt x="2472" y="865"/>
                    <a:pt x="2597" y="597"/>
                    <a:pt x="2570" y="357"/>
                  </a:cubicBezTo>
                  <a:cubicBezTo>
                    <a:pt x="2552" y="241"/>
                    <a:pt x="2490" y="143"/>
                    <a:pt x="2400" y="80"/>
                  </a:cubicBezTo>
                  <a:cubicBezTo>
                    <a:pt x="2316" y="21"/>
                    <a:pt x="2221" y="0"/>
                    <a:pt x="2128" y="0"/>
                  </a:cubicBezTo>
                  <a:close/>
                  <a:moveTo>
                    <a:pt x="7157" y="2658"/>
                  </a:moveTo>
                  <a:cubicBezTo>
                    <a:pt x="6823" y="2658"/>
                    <a:pt x="6540" y="2986"/>
                    <a:pt x="6450" y="3336"/>
                  </a:cubicBezTo>
                  <a:cubicBezTo>
                    <a:pt x="6236" y="4166"/>
                    <a:pt x="6736" y="4987"/>
                    <a:pt x="7128" y="5531"/>
                  </a:cubicBezTo>
                  <a:cubicBezTo>
                    <a:pt x="7137" y="5549"/>
                    <a:pt x="7146" y="5558"/>
                    <a:pt x="7155" y="5566"/>
                  </a:cubicBezTo>
                  <a:cubicBezTo>
                    <a:pt x="6861" y="5986"/>
                    <a:pt x="6504" y="6352"/>
                    <a:pt x="6120" y="6646"/>
                  </a:cubicBezTo>
                  <a:lnTo>
                    <a:pt x="6290" y="6646"/>
                  </a:lnTo>
                  <a:cubicBezTo>
                    <a:pt x="6638" y="6369"/>
                    <a:pt x="6950" y="6039"/>
                    <a:pt x="7218" y="5656"/>
                  </a:cubicBezTo>
                  <a:cubicBezTo>
                    <a:pt x="7512" y="6057"/>
                    <a:pt x="7815" y="6387"/>
                    <a:pt x="8119" y="6646"/>
                  </a:cubicBezTo>
                  <a:lnTo>
                    <a:pt x="8279" y="6646"/>
                  </a:lnTo>
                  <a:cubicBezTo>
                    <a:pt x="7940" y="6369"/>
                    <a:pt x="7610" y="6013"/>
                    <a:pt x="7280" y="5566"/>
                  </a:cubicBezTo>
                  <a:cubicBezTo>
                    <a:pt x="7378" y="5424"/>
                    <a:pt x="7467" y="5272"/>
                    <a:pt x="7548" y="5120"/>
                  </a:cubicBezTo>
                  <a:cubicBezTo>
                    <a:pt x="7789" y="4665"/>
                    <a:pt x="8128" y="3800"/>
                    <a:pt x="7744" y="3086"/>
                  </a:cubicBezTo>
                  <a:cubicBezTo>
                    <a:pt x="7673" y="2953"/>
                    <a:pt x="7512" y="2712"/>
                    <a:pt x="7253" y="2667"/>
                  </a:cubicBezTo>
                  <a:cubicBezTo>
                    <a:pt x="7221" y="2661"/>
                    <a:pt x="7189" y="2658"/>
                    <a:pt x="7157" y="2658"/>
                  </a:cubicBezTo>
                  <a:close/>
                  <a:moveTo>
                    <a:pt x="12417" y="2605"/>
                  </a:moveTo>
                  <a:cubicBezTo>
                    <a:pt x="12283" y="2605"/>
                    <a:pt x="12149" y="2642"/>
                    <a:pt x="12035" y="2730"/>
                  </a:cubicBezTo>
                  <a:cubicBezTo>
                    <a:pt x="11634" y="3024"/>
                    <a:pt x="11750" y="3657"/>
                    <a:pt x="12062" y="4103"/>
                  </a:cubicBezTo>
                  <a:cubicBezTo>
                    <a:pt x="12338" y="4496"/>
                    <a:pt x="12704" y="4817"/>
                    <a:pt x="13132" y="5058"/>
                  </a:cubicBezTo>
                  <a:cubicBezTo>
                    <a:pt x="12874" y="5709"/>
                    <a:pt x="12374" y="6271"/>
                    <a:pt x="11848" y="6646"/>
                  </a:cubicBezTo>
                  <a:lnTo>
                    <a:pt x="12026" y="6646"/>
                  </a:lnTo>
                  <a:cubicBezTo>
                    <a:pt x="12526" y="6262"/>
                    <a:pt x="12972" y="5727"/>
                    <a:pt x="13222" y="5112"/>
                  </a:cubicBezTo>
                  <a:cubicBezTo>
                    <a:pt x="13811" y="5421"/>
                    <a:pt x="14500" y="5586"/>
                    <a:pt x="15204" y="5586"/>
                  </a:cubicBezTo>
                  <a:cubicBezTo>
                    <a:pt x="15799" y="5586"/>
                    <a:pt x="16404" y="5468"/>
                    <a:pt x="16968" y="5219"/>
                  </a:cubicBezTo>
                  <a:cubicBezTo>
                    <a:pt x="17218" y="5112"/>
                    <a:pt x="17450" y="4987"/>
                    <a:pt x="17664" y="4853"/>
                  </a:cubicBezTo>
                  <a:lnTo>
                    <a:pt x="17664" y="4719"/>
                  </a:lnTo>
                  <a:cubicBezTo>
                    <a:pt x="17432" y="4871"/>
                    <a:pt x="17191" y="5004"/>
                    <a:pt x="16924" y="5120"/>
                  </a:cubicBezTo>
                  <a:cubicBezTo>
                    <a:pt x="16375" y="5364"/>
                    <a:pt x="15785" y="5481"/>
                    <a:pt x="15205" y="5481"/>
                  </a:cubicBezTo>
                  <a:cubicBezTo>
                    <a:pt x="14513" y="5481"/>
                    <a:pt x="13835" y="5315"/>
                    <a:pt x="13257" y="5004"/>
                  </a:cubicBezTo>
                  <a:cubicBezTo>
                    <a:pt x="13427" y="4549"/>
                    <a:pt x="13480" y="4050"/>
                    <a:pt x="13355" y="3541"/>
                  </a:cubicBezTo>
                  <a:cubicBezTo>
                    <a:pt x="13275" y="3202"/>
                    <a:pt x="13123" y="2935"/>
                    <a:pt x="12909" y="2774"/>
                  </a:cubicBezTo>
                  <a:cubicBezTo>
                    <a:pt x="12776" y="2672"/>
                    <a:pt x="12597" y="2605"/>
                    <a:pt x="12417" y="26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8"/>
            <p:cNvSpPr/>
            <p:nvPr/>
          </p:nvSpPr>
          <p:spPr>
            <a:xfrm>
              <a:off x="3240411" y="4308566"/>
              <a:ext cx="964961" cy="305408"/>
            </a:xfrm>
            <a:custGeom>
              <a:rect b="b" l="l" r="r" t="t"/>
              <a:pathLst>
                <a:path extrusionOk="0" h="4716" w="14900">
                  <a:moveTo>
                    <a:pt x="8494" y="103"/>
                  </a:moveTo>
                  <a:cubicBezTo>
                    <a:pt x="8520" y="103"/>
                    <a:pt x="8547" y="112"/>
                    <a:pt x="8574" y="121"/>
                  </a:cubicBezTo>
                  <a:cubicBezTo>
                    <a:pt x="8645" y="148"/>
                    <a:pt x="8699" y="210"/>
                    <a:pt x="8743" y="264"/>
                  </a:cubicBezTo>
                  <a:cubicBezTo>
                    <a:pt x="9288" y="924"/>
                    <a:pt x="9243" y="1843"/>
                    <a:pt x="8895" y="2637"/>
                  </a:cubicBezTo>
                  <a:cubicBezTo>
                    <a:pt x="8743" y="2494"/>
                    <a:pt x="8610" y="2342"/>
                    <a:pt x="8494" y="2182"/>
                  </a:cubicBezTo>
                  <a:cubicBezTo>
                    <a:pt x="8128" y="1673"/>
                    <a:pt x="7976" y="1084"/>
                    <a:pt x="8083" y="567"/>
                  </a:cubicBezTo>
                  <a:cubicBezTo>
                    <a:pt x="8119" y="388"/>
                    <a:pt x="8244" y="210"/>
                    <a:pt x="8369" y="139"/>
                  </a:cubicBezTo>
                  <a:cubicBezTo>
                    <a:pt x="8413" y="121"/>
                    <a:pt x="8449" y="103"/>
                    <a:pt x="8494" y="103"/>
                  </a:cubicBezTo>
                  <a:close/>
                  <a:moveTo>
                    <a:pt x="4113" y="968"/>
                  </a:moveTo>
                  <a:cubicBezTo>
                    <a:pt x="4149" y="968"/>
                    <a:pt x="4185" y="977"/>
                    <a:pt x="4212" y="977"/>
                  </a:cubicBezTo>
                  <a:cubicBezTo>
                    <a:pt x="4301" y="1004"/>
                    <a:pt x="4363" y="1049"/>
                    <a:pt x="4408" y="1120"/>
                  </a:cubicBezTo>
                  <a:cubicBezTo>
                    <a:pt x="4452" y="1209"/>
                    <a:pt x="4452" y="1325"/>
                    <a:pt x="4444" y="1432"/>
                  </a:cubicBezTo>
                  <a:cubicBezTo>
                    <a:pt x="4390" y="1959"/>
                    <a:pt x="4131" y="2449"/>
                    <a:pt x="3739" y="2815"/>
                  </a:cubicBezTo>
                  <a:cubicBezTo>
                    <a:pt x="3551" y="2396"/>
                    <a:pt x="3489" y="1967"/>
                    <a:pt x="3569" y="1566"/>
                  </a:cubicBezTo>
                  <a:cubicBezTo>
                    <a:pt x="3605" y="1388"/>
                    <a:pt x="3694" y="1156"/>
                    <a:pt x="3882" y="1031"/>
                  </a:cubicBezTo>
                  <a:cubicBezTo>
                    <a:pt x="3953" y="995"/>
                    <a:pt x="4033" y="968"/>
                    <a:pt x="4113" y="968"/>
                  </a:cubicBezTo>
                  <a:close/>
                  <a:moveTo>
                    <a:pt x="8492" y="1"/>
                  </a:moveTo>
                  <a:cubicBezTo>
                    <a:pt x="8433" y="1"/>
                    <a:pt x="8372" y="15"/>
                    <a:pt x="8315" y="41"/>
                  </a:cubicBezTo>
                  <a:cubicBezTo>
                    <a:pt x="8137" y="139"/>
                    <a:pt x="8021" y="371"/>
                    <a:pt x="7976" y="549"/>
                  </a:cubicBezTo>
                  <a:cubicBezTo>
                    <a:pt x="7869" y="1093"/>
                    <a:pt x="8021" y="1709"/>
                    <a:pt x="8404" y="2244"/>
                  </a:cubicBezTo>
                  <a:cubicBezTo>
                    <a:pt x="8529" y="2414"/>
                    <a:pt x="8672" y="2583"/>
                    <a:pt x="8851" y="2744"/>
                  </a:cubicBezTo>
                  <a:cubicBezTo>
                    <a:pt x="8717" y="3020"/>
                    <a:pt x="8538" y="3288"/>
                    <a:pt x="8342" y="3511"/>
                  </a:cubicBezTo>
                  <a:cubicBezTo>
                    <a:pt x="7742" y="4208"/>
                    <a:pt x="6976" y="4608"/>
                    <a:pt x="6260" y="4608"/>
                  </a:cubicBezTo>
                  <a:cubicBezTo>
                    <a:pt x="6252" y="4608"/>
                    <a:pt x="6245" y="4608"/>
                    <a:pt x="6237" y="4608"/>
                  </a:cubicBezTo>
                  <a:cubicBezTo>
                    <a:pt x="5541" y="4608"/>
                    <a:pt x="4827" y="4242"/>
                    <a:pt x="4265" y="3609"/>
                  </a:cubicBezTo>
                  <a:cubicBezTo>
                    <a:pt x="4069" y="3386"/>
                    <a:pt x="3908" y="3154"/>
                    <a:pt x="3792" y="2922"/>
                  </a:cubicBezTo>
                  <a:cubicBezTo>
                    <a:pt x="4212" y="2529"/>
                    <a:pt x="4497" y="2003"/>
                    <a:pt x="4551" y="1441"/>
                  </a:cubicBezTo>
                  <a:cubicBezTo>
                    <a:pt x="4560" y="1325"/>
                    <a:pt x="4568" y="1182"/>
                    <a:pt x="4497" y="1066"/>
                  </a:cubicBezTo>
                  <a:cubicBezTo>
                    <a:pt x="4444" y="977"/>
                    <a:pt x="4354" y="906"/>
                    <a:pt x="4238" y="879"/>
                  </a:cubicBezTo>
                  <a:cubicBezTo>
                    <a:pt x="4196" y="868"/>
                    <a:pt x="4152" y="863"/>
                    <a:pt x="4109" y="863"/>
                  </a:cubicBezTo>
                  <a:cubicBezTo>
                    <a:pt x="4008" y="863"/>
                    <a:pt x="3909" y="891"/>
                    <a:pt x="3828" y="942"/>
                  </a:cubicBezTo>
                  <a:cubicBezTo>
                    <a:pt x="3605" y="1084"/>
                    <a:pt x="3507" y="1352"/>
                    <a:pt x="3462" y="1548"/>
                  </a:cubicBezTo>
                  <a:cubicBezTo>
                    <a:pt x="3382" y="1976"/>
                    <a:pt x="3444" y="2440"/>
                    <a:pt x="3659" y="2895"/>
                  </a:cubicBezTo>
                  <a:cubicBezTo>
                    <a:pt x="3400" y="3118"/>
                    <a:pt x="3088" y="3288"/>
                    <a:pt x="2749" y="3386"/>
                  </a:cubicBezTo>
                  <a:cubicBezTo>
                    <a:pt x="2539" y="3444"/>
                    <a:pt x="2321" y="3472"/>
                    <a:pt x="2103" y="3472"/>
                  </a:cubicBezTo>
                  <a:cubicBezTo>
                    <a:pt x="1413" y="3472"/>
                    <a:pt x="712" y="3192"/>
                    <a:pt x="197" y="2690"/>
                  </a:cubicBezTo>
                  <a:cubicBezTo>
                    <a:pt x="153" y="2645"/>
                    <a:pt x="99" y="2592"/>
                    <a:pt x="54" y="2538"/>
                  </a:cubicBezTo>
                  <a:cubicBezTo>
                    <a:pt x="37" y="2574"/>
                    <a:pt x="19" y="2601"/>
                    <a:pt x="1" y="2637"/>
                  </a:cubicBezTo>
                  <a:cubicBezTo>
                    <a:pt x="37" y="2681"/>
                    <a:pt x="81" y="2726"/>
                    <a:pt x="126" y="2770"/>
                  </a:cubicBezTo>
                  <a:cubicBezTo>
                    <a:pt x="661" y="3292"/>
                    <a:pt x="1387" y="3582"/>
                    <a:pt x="2103" y="3582"/>
                  </a:cubicBezTo>
                  <a:cubicBezTo>
                    <a:pt x="2330" y="3582"/>
                    <a:pt x="2556" y="3553"/>
                    <a:pt x="2775" y="3493"/>
                  </a:cubicBezTo>
                  <a:cubicBezTo>
                    <a:pt x="3123" y="3395"/>
                    <a:pt x="3435" y="3216"/>
                    <a:pt x="3703" y="2993"/>
                  </a:cubicBezTo>
                  <a:cubicBezTo>
                    <a:pt x="3828" y="3225"/>
                    <a:pt x="3989" y="3457"/>
                    <a:pt x="4185" y="3680"/>
                  </a:cubicBezTo>
                  <a:cubicBezTo>
                    <a:pt x="4765" y="4332"/>
                    <a:pt x="5514" y="4715"/>
                    <a:pt x="6228" y="4715"/>
                  </a:cubicBezTo>
                  <a:lnTo>
                    <a:pt x="6246" y="4715"/>
                  </a:lnTo>
                  <a:cubicBezTo>
                    <a:pt x="7004" y="4715"/>
                    <a:pt x="7798" y="4305"/>
                    <a:pt x="8422" y="3582"/>
                  </a:cubicBezTo>
                  <a:cubicBezTo>
                    <a:pt x="8619" y="3359"/>
                    <a:pt x="8797" y="3100"/>
                    <a:pt x="8931" y="2815"/>
                  </a:cubicBezTo>
                  <a:cubicBezTo>
                    <a:pt x="9154" y="3011"/>
                    <a:pt x="9413" y="3199"/>
                    <a:pt x="9734" y="3395"/>
                  </a:cubicBezTo>
                  <a:cubicBezTo>
                    <a:pt x="10586" y="3916"/>
                    <a:pt x="11367" y="4180"/>
                    <a:pt x="12068" y="4180"/>
                  </a:cubicBezTo>
                  <a:cubicBezTo>
                    <a:pt x="12291" y="4180"/>
                    <a:pt x="12507" y="4153"/>
                    <a:pt x="12713" y="4100"/>
                  </a:cubicBezTo>
                  <a:cubicBezTo>
                    <a:pt x="13525" y="3885"/>
                    <a:pt x="14167" y="3270"/>
                    <a:pt x="14685" y="2690"/>
                  </a:cubicBezTo>
                  <a:cubicBezTo>
                    <a:pt x="14756" y="2610"/>
                    <a:pt x="14828" y="2529"/>
                    <a:pt x="14899" y="2440"/>
                  </a:cubicBezTo>
                  <a:cubicBezTo>
                    <a:pt x="14881" y="2414"/>
                    <a:pt x="14863" y="2378"/>
                    <a:pt x="14837" y="2351"/>
                  </a:cubicBezTo>
                  <a:cubicBezTo>
                    <a:pt x="14756" y="2440"/>
                    <a:pt x="14685" y="2529"/>
                    <a:pt x="14605" y="2619"/>
                  </a:cubicBezTo>
                  <a:cubicBezTo>
                    <a:pt x="14096" y="3181"/>
                    <a:pt x="13472" y="3787"/>
                    <a:pt x="12687" y="3993"/>
                  </a:cubicBezTo>
                  <a:cubicBezTo>
                    <a:pt x="12487" y="4044"/>
                    <a:pt x="12279" y="4070"/>
                    <a:pt x="12063" y="4070"/>
                  </a:cubicBezTo>
                  <a:cubicBezTo>
                    <a:pt x="11382" y="4070"/>
                    <a:pt x="10623" y="3814"/>
                    <a:pt x="9796" y="3306"/>
                  </a:cubicBezTo>
                  <a:cubicBezTo>
                    <a:pt x="9466" y="3100"/>
                    <a:pt x="9198" y="2913"/>
                    <a:pt x="8975" y="2717"/>
                  </a:cubicBezTo>
                  <a:cubicBezTo>
                    <a:pt x="9359" y="1878"/>
                    <a:pt x="9413" y="897"/>
                    <a:pt x="8824" y="192"/>
                  </a:cubicBezTo>
                  <a:cubicBezTo>
                    <a:pt x="8770" y="130"/>
                    <a:pt x="8708" y="58"/>
                    <a:pt x="8619" y="23"/>
                  </a:cubicBezTo>
                  <a:cubicBezTo>
                    <a:pt x="8578" y="8"/>
                    <a:pt x="8535" y="1"/>
                    <a:pt x="84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8"/>
            <p:cNvSpPr/>
            <p:nvPr/>
          </p:nvSpPr>
          <p:spPr>
            <a:xfrm>
              <a:off x="4122670" y="4665082"/>
              <a:ext cx="89631" cy="159892"/>
            </a:xfrm>
            <a:custGeom>
              <a:rect b="b" l="l" r="r" t="t"/>
              <a:pathLst>
                <a:path extrusionOk="0" h="2469" w="1384">
                  <a:moveTo>
                    <a:pt x="62" y="1"/>
                  </a:moveTo>
                  <a:cubicBezTo>
                    <a:pt x="51" y="1"/>
                    <a:pt x="39" y="5"/>
                    <a:pt x="27" y="13"/>
                  </a:cubicBezTo>
                  <a:cubicBezTo>
                    <a:pt x="0" y="31"/>
                    <a:pt x="0" y="58"/>
                    <a:pt x="18" y="84"/>
                  </a:cubicBezTo>
                  <a:lnTo>
                    <a:pt x="1151" y="1654"/>
                  </a:lnTo>
                  <a:cubicBezTo>
                    <a:pt x="1142" y="1654"/>
                    <a:pt x="1133" y="1646"/>
                    <a:pt x="1133" y="1646"/>
                  </a:cubicBezTo>
                  <a:cubicBezTo>
                    <a:pt x="1084" y="1637"/>
                    <a:pt x="1035" y="1632"/>
                    <a:pt x="986" y="1632"/>
                  </a:cubicBezTo>
                  <a:cubicBezTo>
                    <a:pt x="937" y="1632"/>
                    <a:pt x="888" y="1637"/>
                    <a:pt x="839" y="1646"/>
                  </a:cubicBezTo>
                  <a:cubicBezTo>
                    <a:pt x="652" y="1690"/>
                    <a:pt x="491" y="1815"/>
                    <a:pt x="375" y="1976"/>
                  </a:cubicBezTo>
                  <a:cubicBezTo>
                    <a:pt x="330" y="2038"/>
                    <a:pt x="295" y="2101"/>
                    <a:pt x="286" y="2181"/>
                  </a:cubicBezTo>
                  <a:cubicBezTo>
                    <a:pt x="268" y="2261"/>
                    <a:pt x="286" y="2341"/>
                    <a:pt x="339" y="2395"/>
                  </a:cubicBezTo>
                  <a:cubicBezTo>
                    <a:pt x="384" y="2447"/>
                    <a:pt x="461" y="2468"/>
                    <a:pt x="532" y="2468"/>
                  </a:cubicBezTo>
                  <a:cubicBezTo>
                    <a:pt x="545" y="2468"/>
                    <a:pt x="559" y="2468"/>
                    <a:pt x="571" y="2466"/>
                  </a:cubicBezTo>
                  <a:cubicBezTo>
                    <a:pt x="723" y="2448"/>
                    <a:pt x="857" y="2350"/>
                    <a:pt x="982" y="2243"/>
                  </a:cubicBezTo>
                  <a:cubicBezTo>
                    <a:pt x="1053" y="2181"/>
                    <a:pt x="1133" y="2101"/>
                    <a:pt x="1205" y="2029"/>
                  </a:cubicBezTo>
                  <a:cubicBezTo>
                    <a:pt x="1231" y="1993"/>
                    <a:pt x="1321" y="1913"/>
                    <a:pt x="1356" y="1851"/>
                  </a:cubicBezTo>
                  <a:cubicBezTo>
                    <a:pt x="1383" y="1833"/>
                    <a:pt x="1383" y="1797"/>
                    <a:pt x="1365" y="1770"/>
                  </a:cubicBezTo>
                  <a:lnTo>
                    <a:pt x="1365" y="1762"/>
                  </a:lnTo>
                  <a:cubicBezTo>
                    <a:pt x="1356" y="1762"/>
                    <a:pt x="1356" y="1753"/>
                    <a:pt x="1356" y="1753"/>
                  </a:cubicBezTo>
                  <a:lnTo>
                    <a:pt x="98" y="22"/>
                  </a:lnTo>
                  <a:cubicBezTo>
                    <a:pt x="89" y="7"/>
                    <a:pt x="76"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8"/>
            <p:cNvSpPr/>
            <p:nvPr/>
          </p:nvSpPr>
          <p:spPr>
            <a:xfrm>
              <a:off x="3761555" y="5282914"/>
              <a:ext cx="89631" cy="160216"/>
            </a:xfrm>
            <a:custGeom>
              <a:rect b="b" l="l" r="r" t="t"/>
              <a:pathLst>
                <a:path extrusionOk="0" h="2474" w="1384">
                  <a:moveTo>
                    <a:pt x="55" y="0"/>
                  </a:moveTo>
                  <a:cubicBezTo>
                    <a:pt x="46" y="0"/>
                    <a:pt x="37" y="3"/>
                    <a:pt x="27" y="10"/>
                  </a:cubicBezTo>
                  <a:cubicBezTo>
                    <a:pt x="1" y="27"/>
                    <a:pt x="1" y="63"/>
                    <a:pt x="10" y="90"/>
                  </a:cubicBezTo>
                  <a:lnTo>
                    <a:pt x="1151" y="1651"/>
                  </a:lnTo>
                  <a:lnTo>
                    <a:pt x="1125" y="1651"/>
                  </a:lnTo>
                  <a:cubicBezTo>
                    <a:pt x="1080" y="1638"/>
                    <a:pt x="1033" y="1631"/>
                    <a:pt x="985" y="1631"/>
                  </a:cubicBezTo>
                  <a:cubicBezTo>
                    <a:pt x="937" y="1631"/>
                    <a:pt x="888" y="1638"/>
                    <a:pt x="839" y="1651"/>
                  </a:cubicBezTo>
                  <a:cubicBezTo>
                    <a:pt x="652" y="1696"/>
                    <a:pt x="491" y="1821"/>
                    <a:pt x="375" y="1972"/>
                  </a:cubicBezTo>
                  <a:cubicBezTo>
                    <a:pt x="331" y="2035"/>
                    <a:pt x="295" y="2106"/>
                    <a:pt x="277" y="2186"/>
                  </a:cubicBezTo>
                  <a:cubicBezTo>
                    <a:pt x="268" y="2258"/>
                    <a:pt x="286" y="2347"/>
                    <a:pt x="340" y="2400"/>
                  </a:cubicBezTo>
                  <a:cubicBezTo>
                    <a:pt x="385" y="2453"/>
                    <a:pt x="455" y="2474"/>
                    <a:pt x="529" y="2474"/>
                  </a:cubicBezTo>
                  <a:cubicBezTo>
                    <a:pt x="543" y="2474"/>
                    <a:pt x="557" y="2473"/>
                    <a:pt x="572" y="2472"/>
                  </a:cubicBezTo>
                  <a:cubicBezTo>
                    <a:pt x="723" y="2454"/>
                    <a:pt x="857" y="2356"/>
                    <a:pt x="973" y="2249"/>
                  </a:cubicBezTo>
                  <a:cubicBezTo>
                    <a:pt x="1053" y="2177"/>
                    <a:pt x="1125" y="2106"/>
                    <a:pt x="1196" y="2026"/>
                  </a:cubicBezTo>
                  <a:cubicBezTo>
                    <a:pt x="1232" y="1990"/>
                    <a:pt x="1321" y="1919"/>
                    <a:pt x="1357" y="1847"/>
                  </a:cubicBezTo>
                  <a:cubicBezTo>
                    <a:pt x="1383" y="1829"/>
                    <a:pt x="1383" y="1803"/>
                    <a:pt x="1366" y="1776"/>
                  </a:cubicBezTo>
                  <a:lnTo>
                    <a:pt x="1357" y="1767"/>
                  </a:lnTo>
                  <a:cubicBezTo>
                    <a:pt x="1357" y="1758"/>
                    <a:pt x="1357" y="1758"/>
                    <a:pt x="1348" y="1749"/>
                  </a:cubicBezTo>
                  <a:lnTo>
                    <a:pt x="99" y="27"/>
                  </a:lnTo>
                  <a:cubicBezTo>
                    <a:pt x="87" y="10"/>
                    <a:pt x="72"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8"/>
            <p:cNvSpPr/>
            <p:nvPr/>
          </p:nvSpPr>
          <p:spPr>
            <a:xfrm>
              <a:off x="3553602" y="4275797"/>
              <a:ext cx="106923" cy="143379"/>
            </a:xfrm>
            <a:custGeom>
              <a:rect b="b" l="l" r="r" t="t"/>
              <a:pathLst>
                <a:path extrusionOk="0" h="2214" w="1651">
                  <a:moveTo>
                    <a:pt x="1592" y="0"/>
                  </a:moveTo>
                  <a:cubicBezTo>
                    <a:pt x="1570" y="0"/>
                    <a:pt x="1551" y="16"/>
                    <a:pt x="1543" y="38"/>
                  </a:cubicBezTo>
                  <a:lnTo>
                    <a:pt x="1097" y="1920"/>
                  </a:lnTo>
                  <a:cubicBezTo>
                    <a:pt x="1097" y="1920"/>
                    <a:pt x="1088" y="1911"/>
                    <a:pt x="1088" y="1903"/>
                  </a:cubicBezTo>
                  <a:cubicBezTo>
                    <a:pt x="1044" y="1822"/>
                    <a:pt x="981" y="1742"/>
                    <a:pt x="901" y="1688"/>
                  </a:cubicBezTo>
                  <a:cubicBezTo>
                    <a:pt x="764" y="1584"/>
                    <a:pt x="583" y="1544"/>
                    <a:pt x="411" y="1544"/>
                  </a:cubicBezTo>
                  <a:cubicBezTo>
                    <a:pt x="393" y="1544"/>
                    <a:pt x="375" y="1545"/>
                    <a:pt x="357" y="1546"/>
                  </a:cubicBezTo>
                  <a:cubicBezTo>
                    <a:pt x="277" y="1555"/>
                    <a:pt x="196" y="1572"/>
                    <a:pt x="134" y="1608"/>
                  </a:cubicBezTo>
                  <a:cubicBezTo>
                    <a:pt x="63" y="1653"/>
                    <a:pt x="18" y="1715"/>
                    <a:pt x="9" y="1795"/>
                  </a:cubicBezTo>
                  <a:cubicBezTo>
                    <a:pt x="0" y="1876"/>
                    <a:pt x="45" y="1956"/>
                    <a:pt x="107" y="2018"/>
                  </a:cubicBezTo>
                  <a:cubicBezTo>
                    <a:pt x="223" y="2126"/>
                    <a:pt x="384" y="2161"/>
                    <a:pt x="535" y="2179"/>
                  </a:cubicBezTo>
                  <a:cubicBezTo>
                    <a:pt x="642" y="2197"/>
                    <a:pt x="749" y="2206"/>
                    <a:pt x="848" y="2206"/>
                  </a:cubicBezTo>
                  <a:cubicBezTo>
                    <a:pt x="883" y="2206"/>
                    <a:pt x="947" y="2214"/>
                    <a:pt x="1006" y="2214"/>
                  </a:cubicBezTo>
                  <a:cubicBezTo>
                    <a:pt x="1036" y="2214"/>
                    <a:pt x="1065" y="2212"/>
                    <a:pt x="1088" y="2206"/>
                  </a:cubicBezTo>
                  <a:cubicBezTo>
                    <a:pt x="1093" y="2207"/>
                    <a:pt x="1098" y="2208"/>
                    <a:pt x="1103" y="2208"/>
                  </a:cubicBezTo>
                  <a:cubicBezTo>
                    <a:pt x="1124" y="2208"/>
                    <a:pt x="1144" y="2192"/>
                    <a:pt x="1151" y="2170"/>
                  </a:cubicBezTo>
                  <a:lnTo>
                    <a:pt x="1160" y="2152"/>
                  </a:lnTo>
                  <a:cubicBezTo>
                    <a:pt x="1160" y="2152"/>
                    <a:pt x="1160" y="2143"/>
                    <a:pt x="1160" y="2143"/>
                  </a:cubicBezTo>
                  <a:lnTo>
                    <a:pt x="1650" y="65"/>
                  </a:lnTo>
                  <a:cubicBezTo>
                    <a:pt x="1650" y="38"/>
                    <a:pt x="1633" y="2"/>
                    <a:pt x="1606" y="2"/>
                  </a:cubicBezTo>
                  <a:cubicBezTo>
                    <a:pt x="1601" y="1"/>
                    <a:pt x="1596" y="0"/>
                    <a:pt x="15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8"/>
            <p:cNvSpPr/>
            <p:nvPr/>
          </p:nvSpPr>
          <p:spPr>
            <a:xfrm>
              <a:off x="3087074" y="4706146"/>
              <a:ext cx="625748" cy="542928"/>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28"/>
          <p:cNvGrpSpPr/>
          <p:nvPr/>
        </p:nvGrpSpPr>
        <p:grpSpPr>
          <a:xfrm>
            <a:off x="6580101" y="2599534"/>
            <a:ext cx="1353543" cy="1688157"/>
            <a:chOff x="3462504" y="1014225"/>
            <a:chExt cx="1111648" cy="1386576"/>
          </a:xfrm>
        </p:grpSpPr>
        <p:sp>
          <p:nvSpPr>
            <p:cNvPr id="785" name="Google Shape;785;p28"/>
            <p:cNvSpPr/>
            <p:nvPr/>
          </p:nvSpPr>
          <p:spPr>
            <a:xfrm>
              <a:off x="3462504" y="1014225"/>
              <a:ext cx="1111648" cy="1386576"/>
            </a:xfrm>
            <a:custGeom>
              <a:rect b="b" l="l" r="r" t="t"/>
              <a:pathLst>
                <a:path extrusionOk="0" h="21411" w="17165">
                  <a:moveTo>
                    <a:pt x="3810" y="1"/>
                  </a:moveTo>
                  <a:cubicBezTo>
                    <a:pt x="3444" y="1"/>
                    <a:pt x="3283" y="233"/>
                    <a:pt x="3230" y="340"/>
                  </a:cubicBezTo>
                  <a:cubicBezTo>
                    <a:pt x="3212" y="375"/>
                    <a:pt x="3203" y="411"/>
                    <a:pt x="3185" y="447"/>
                  </a:cubicBezTo>
                  <a:cubicBezTo>
                    <a:pt x="2712" y="545"/>
                    <a:pt x="2668" y="964"/>
                    <a:pt x="2659" y="1018"/>
                  </a:cubicBezTo>
                  <a:cubicBezTo>
                    <a:pt x="2659" y="1053"/>
                    <a:pt x="2659" y="1089"/>
                    <a:pt x="2659" y="1125"/>
                  </a:cubicBezTo>
                  <a:cubicBezTo>
                    <a:pt x="2552" y="1258"/>
                    <a:pt x="2498" y="1437"/>
                    <a:pt x="2525" y="1606"/>
                  </a:cubicBezTo>
                  <a:cubicBezTo>
                    <a:pt x="2570" y="1856"/>
                    <a:pt x="2685" y="2008"/>
                    <a:pt x="2971" y="2133"/>
                  </a:cubicBezTo>
                  <a:cubicBezTo>
                    <a:pt x="2248" y="2739"/>
                    <a:pt x="1633" y="3471"/>
                    <a:pt x="1151" y="4283"/>
                  </a:cubicBezTo>
                  <a:cubicBezTo>
                    <a:pt x="1142" y="4300"/>
                    <a:pt x="1133" y="4318"/>
                    <a:pt x="1124" y="4336"/>
                  </a:cubicBezTo>
                  <a:cubicBezTo>
                    <a:pt x="393" y="5603"/>
                    <a:pt x="0" y="7048"/>
                    <a:pt x="0" y="8511"/>
                  </a:cubicBezTo>
                  <a:lnTo>
                    <a:pt x="0" y="20831"/>
                  </a:lnTo>
                  <a:cubicBezTo>
                    <a:pt x="0" y="21152"/>
                    <a:pt x="268" y="21411"/>
                    <a:pt x="589" y="21411"/>
                  </a:cubicBezTo>
                  <a:lnTo>
                    <a:pt x="16576" y="21411"/>
                  </a:lnTo>
                  <a:cubicBezTo>
                    <a:pt x="16906" y="21411"/>
                    <a:pt x="17164" y="21152"/>
                    <a:pt x="17164" y="20831"/>
                  </a:cubicBezTo>
                  <a:lnTo>
                    <a:pt x="17164" y="8511"/>
                  </a:lnTo>
                  <a:cubicBezTo>
                    <a:pt x="17164" y="7869"/>
                    <a:pt x="17093" y="7218"/>
                    <a:pt x="16941" y="6593"/>
                  </a:cubicBezTo>
                  <a:cubicBezTo>
                    <a:pt x="16941" y="6593"/>
                    <a:pt x="16941" y="6593"/>
                    <a:pt x="16941" y="6584"/>
                  </a:cubicBezTo>
                  <a:cubicBezTo>
                    <a:pt x="16932" y="6558"/>
                    <a:pt x="16923" y="6531"/>
                    <a:pt x="16923" y="6504"/>
                  </a:cubicBezTo>
                  <a:cubicBezTo>
                    <a:pt x="16790" y="5960"/>
                    <a:pt x="16593" y="5416"/>
                    <a:pt x="16344" y="4898"/>
                  </a:cubicBezTo>
                  <a:cubicBezTo>
                    <a:pt x="16335" y="4889"/>
                    <a:pt x="16335" y="4871"/>
                    <a:pt x="16326" y="4854"/>
                  </a:cubicBezTo>
                  <a:cubicBezTo>
                    <a:pt x="16308" y="4827"/>
                    <a:pt x="16299" y="4800"/>
                    <a:pt x="16281" y="4782"/>
                  </a:cubicBezTo>
                  <a:lnTo>
                    <a:pt x="16237" y="4675"/>
                  </a:lnTo>
                  <a:cubicBezTo>
                    <a:pt x="16228" y="4675"/>
                    <a:pt x="16219" y="4657"/>
                    <a:pt x="16219" y="4648"/>
                  </a:cubicBezTo>
                  <a:cubicBezTo>
                    <a:pt x="16183" y="4577"/>
                    <a:pt x="16138" y="4506"/>
                    <a:pt x="16103" y="4443"/>
                  </a:cubicBezTo>
                  <a:cubicBezTo>
                    <a:pt x="16076" y="4390"/>
                    <a:pt x="16049" y="4345"/>
                    <a:pt x="16022" y="4300"/>
                  </a:cubicBezTo>
                  <a:cubicBezTo>
                    <a:pt x="16014" y="4283"/>
                    <a:pt x="16005" y="4265"/>
                    <a:pt x="15996" y="4247"/>
                  </a:cubicBezTo>
                  <a:cubicBezTo>
                    <a:pt x="15978" y="4220"/>
                    <a:pt x="15960" y="4185"/>
                    <a:pt x="15942" y="4158"/>
                  </a:cubicBezTo>
                  <a:cubicBezTo>
                    <a:pt x="15924" y="4140"/>
                    <a:pt x="15915" y="4122"/>
                    <a:pt x="15906" y="4104"/>
                  </a:cubicBezTo>
                  <a:cubicBezTo>
                    <a:pt x="15898" y="4086"/>
                    <a:pt x="15889" y="4069"/>
                    <a:pt x="15871" y="4051"/>
                  </a:cubicBezTo>
                  <a:cubicBezTo>
                    <a:pt x="15871" y="4042"/>
                    <a:pt x="15862" y="4033"/>
                    <a:pt x="15862" y="4024"/>
                  </a:cubicBezTo>
                  <a:cubicBezTo>
                    <a:pt x="15844" y="3997"/>
                    <a:pt x="15826" y="3970"/>
                    <a:pt x="15799" y="3944"/>
                  </a:cubicBezTo>
                  <a:cubicBezTo>
                    <a:pt x="15764" y="3890"/>
                    <a:pt x="15728" y="3828"/>
                    <a:pt x="15692" y="3774"/>
                  </a:cubicBezTo>
                  <a:cubicBezTo>
                    <a:pt x="15550" y="3569"/>
                    <a:pt x="15389" y="3355"/>
                    <a:pt x="15228" y="3159"/>
                  </a:cubicBezTo>
                  <a:cubicBezTo>
                    <a:pt x="14979" y="2864"/>
                    <a:pt x="14702" y="2579"/>
                    <a:pt x="14426" y="2329"/>
                  </a:cubicBezTo>
                  <a:cubicBezTo>
                    <a:pt x="14408" y="2311"/>
                    <a:pt x="14381" y="2293"/>
                    <a:pt x="14372" y="2275"/>
                  </a:cubicBezTo>
                  <a:cubicBezTo>
                    <a:pt x="13971" y="1919"/>
                    <a:pt x="13533" y="1606"/>
                    <a:pt x="13079" y="1330"/>
                  </a:cubicBezTo>
                  <a:lnTo>
                    <a:pt x="13043" y="1312"/>
                  </a:lnTo>
                  <a:cubicBezTo>
                    <a:pt x="13016" y="1294"/>
                    <a:pt x="12989" y="1276"/>
                    <a:pt x="12963" y="1258"/>
                  </a:cubicBezTo>
                  <a:cubicBezTo>
                    <a:pt x="12204" y="830"/>
                    <a:pt x="11392" y="518"/>
                    <a:pt x="10545" y="340"/>
                  </a:cubicBezTo>
                  <a:cubicBezTo>
                    <a:pt x="10251" y="277"/>
                    <a:pt x="9938" y="224"/>
                    <a:pt x="9644" y="197"/>
                  </a:cubicBezTo>
                  <a:lnTo>
                    <a:pt x="9590" y="197"/>
                  </a:lnTo>
                  <a:cubicBezTo>
                    <a:pt x="9573" y="188"/>
                    <a:pt x="9564" y="188"/>
                    <a:pt x="9546" y="188"/>
                  </a:cubicBezTo>
                  <a:cubicBezTo>
                    <a:pt x="9305" y="170"/>
                    <a:pt x="9055" y="152"/>
                    <a:pt x="8805" y="152"/>
                  </a:cubicBezTo>
                  <a:lnTo>
                    <a:pt x="8359" y="152"/>
                  </a:lnTo>
                  <a:cubicBezTo>
                    <a:pt x="8002" y="152"/>
                    <a:pt x="7637" y="179"/>
                    <a:pt x="7280" y="224"/>
                  </a:cubicBezTo>
                  <a:cubicBezTo>
                    <a:pt x="7262" y="233"/>
                    <a:pt x="7235" y="233"/>
                    <a:pt x="7208" y="233"/>
                  </a:cubicBezTo>
                  <a:cubicBezTo>
                    <a:pt x="6807" y="286"/>
                    <a:pt x="6414" y="375"/>
                    <a:pt x="6022" y="491"/>
                  </a:cubicBezTo>
                  <a:cubicBezTo>
                    <a:pt x="6013" y="491"/>
                    <a:pt x="6004" y="491"/>
                    <a:pt x="5995" y="500"/>
                  </a:cubicBezTo>
                  <a:cubicBezTo>
                    <a:pt x="5273" y="295"/>
                    <a:pt x="4175" y="1"/>
                    <a:pt x="3810"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8"/>
            <p:cNvSpPr/>
            <p:nvPr/>
          </p:nvSpPr>
          <p:spPr>
            <a:xfrm>
              <a:off x="3497735" y="1062214"/>
              <a:ext cx="1035358" cy="1301093"/>
            </a:xfrm>
            <a:custGeom>
              <a:rect b="b" l="l" r="r" t="t"/>
              <a:pathLst>
                <a:path extrusionOk="0" h="20091" w="15987">
                  <a:moveTo>
                    <a:pt x="7771" y="0"/>
                  </a:moveTo>
                  <a:cubicBezTo>
                    <a:pt x="7423" y="0"/>
                    <a:pt x="7093" y="27"/>
                    <a:pt x="6763" y="62"/>
                  </a:cubicBezTo>
                  <a:cubicBezTo>
                    <a:pt x="6736" y="71"/>
                    <a:pt x="6718" y="71"/>
                    <a:pt x="6700" y="71"/>
                  </a:cubicBezTo>
                  <a:cubicBezTo>
                    <a:pt x="6325" y="125"/>
                    <a:pt x="5951" y="205"/>
                    <a:pt x="5594" y="312"/>
                  </a:cubicBezTo>
                  <a:cubicBezTo>
                    <a:pt x="5576" y="312"/>
                    <a:pt x="5558" y="321"/>
                    <a:pt x="5540" y="321"/>
                  </a:cubicBezTo>
                  <a:cubicBezTo>
                    <a:pt x="5496" y="339"/>
                    <a:pt x="5451" y="348"/>
                    <a:pt x="5407" y="366"/>
                  </a:cubicBezTo>
                  <a:cubicBezTo>
                    <a:pt x="5353" y="384"/>
                    <a:pt x="5291" y="401"/>
                    <a:pt x="5228" y="428"/>
                  </a:cubicBezTo>
                  <a:cubicBezTo>
                    <a:pt x="5210" y="428"/>
                    <a:pt x="5201" y="437"/>
                    <a:pt x="5184" y="446"/>
                  </a:cubicBezTo>
                  <a:cubicBezTo>
                    <a:pt x="5121" y="464"/>
                    <a:pt x="5059" y="482"/>
                    <a:pt x="5005" y="509"/>
                  </a:cubicBezTo>
                  <a:cubicBezTo>
                    <a:pt x="4969" y="517"/>
                    <a:pt x="4934" y="535"/>
                    <a:pt x="4898" y="544"/>
                  </a:cubicBezTo>
                  <a:cubicBezTo>
                    <a:pt x="4809" y="589"/>
                    <a:pt x="4720" y="624"/>
                    <a:pt x="4630" y="660"/>
                  </a:cubicBezTo>
                  <a:cubicBezTo>
                    <a:pt x="4622" y="669"/>
                    <a:pt x="4604" y="669"/>
                    <a:pt x="4586" y="678"/>
                  </a:cubicBezTo>
                  <a:lnTo>
                    <a:pt x="4532" y="705"/>
                  </a:lnTo>
                  <a:cubicBezTo>
                    <a:pt x="4363" y="785"/>
                    <a:pt x="4193" y="865"/>
                    <a:pt x="4033" y="955"/>
                  </a:cubicBezTo>
                  <a:cubicBezTo>
                    <a:pt x="4024" y="963"/>
                    <a:pt x="4006" y="972"/>
                    <a:pt x="3988" y="981"/>
                  </a:cubicBezTo>
                  <a:cubicBezTo>
                    <a:pt x="3917" y="1017"/>
                    <a:pt x="3845" y="1062"/>
                    <a:pt x="3774" y="1106"/>
                  </a:cubicBezTo>
                  <a:cubicBezTo>
                    <a:pt x="2659" y="1775"/>
                    <a:pt x="1722" y="2721"/>
                    <a:pt x="1062" y="3845"/>
                  </a:cubicBezTo>
                  <a:cubicBezTo>
                    <a:pt x="1053" y="3854"/>
                    <a:pt x="1044" y="3863"/>
                    <a:pt x="1044" y="3872"/>
                  </a:cubicBezTo>
                  <a:cubicBezTo>
                    <a:pt x="375" y="5023"/>
                    <a:pt x="0" y="6352"/>
                    <a:pt x="0" y="7770"/>
                  </a:cubicBezTo>
                  <a:lnTo>
                    <a:pt x="0" y="20090"/>
                  </a:lnTo>
                  <a:lnTo>
                    <a:pt x="15987" y="20090"/>
                  </a:lnTo>
                  <a:lnTo>
                    <a:pt x="15987" y="7770"/>
                  </a:lnTo>
                  <a:cubicBezTo>
                    <a:pt x="15987" y="7155"/>
                    <a:pt x="15916" y="6557"/>
                    <a:pt x="15782" y="5977"/>
                  </a:cubicBezTo>
                  <a:cubicBezTo>
                    <a:pt x="15773" y="5950"/>
                    <a:pt x="15764" y="5932"/>
                    <a:pt x="15764" y="5906"/>
                  </a:cubicBezTo>
                  <a:cubicBezTo>
                    <a:pt x="15639" y="5388"/>
                    <a:pt x="15452" y="4889"/>
                    <a:pt x="15220" y="4407"/>
                  </a:cubicBezTo>
                  <a:cubicBezTo>
                    <a:pt x="15220" y="4398"/>
                    <a:pt x="15211" y="4389"/>
                    <a:pt x="15211" y="4380"/>
                  </a:cubicBezTo>
                  <a:cubicBezTo>
                    <a:pt x="15193" y="4353"/>
                    <a:pt x="15184" y="4327"/>
                    <a:pt x="15166" y="4300"/>
                  </a:cubicBezTo>
                  <a:cubicBezTo>
                    <a:pt x="15157" y="4264"/>
                    <a:pt x="15139" y="4229"/>
                    <a:pt x="15122" y="4202"/>
                  </a:cubicBezTo>
                  <a:cubicBezTo>
                    <a:pt x="15113" y="4193"/>
                    <a:pt x="15113" y="4193"/>
                    <a:pt x="15113" y="4184"/>
                  </a:cubicBezTo>
                  <a:cubicBezTo>
                    <a:pt x="15077" y="4113"/>
                    <a:pt x="15041" y="4050"/>
                    <a:pt x="14997" y="3979"/>
                  </a:cubicBezTo>
                  <a:cubicBezTo>
                    <a:pt x="14970" y="3934"/>
                    <a:pt x="14943" y="3881"/>
                    <a:pt x="14916" y="3836"/>
                  </a:cubicBezTo>
                  <a:cubicBezTo>
                    <a:pt x="14916" y="3827"/>
                    <a:pt x="14916" y="3827"/>
                    <a:pt x="14916" y="3827"/>
                  </a:cubicBezTo>
                  <a:cubicBezTo>
                    <a:pt x="14890" y="3791"/>
                    <a:pt x="14872" y="3756"/>
                    <a:pt x="14845" y="3720"/>
                  </a:cubicBezTo>
                  <a:cubicBezTo>
                    <a:pt x="14836" y="3702"/>
                    <a:pt x="14827" y="3684"/>
                    <a:pt x="14818" y="3667"/>
                  </a:cubicBezTo>
                  <a:cubicBezTo>
                    <a:pt x="14809" y="3649"/>
                    <a:pt x="14792" y="3631"/>
                    <a:pt x="14783" y="3613"/>
                  </a:cubicBezTo>
                  <a:cubicBezTo>
                    <a:pt x="14783" y="3613"/>
                    <a:pt x="14774" y="3604"/>
                    <a:pt x="14774" y="3604"/>
                  </a:cubicBezTo>
                  <a:cubicBezTo>
                    <a:pt x="14756" y="3577"/>
                    <a:pt x="14738" y="3551"/>
                    <a:pt x="14720" y="3524"/>
                  </a:cubicBezTo>
                  <a:cubicBezTo>
                    <a:pt x="14693" y="3470"/>
                    <a:pt x="14658" y="3417"/>
                    <a:pt x="14622" y="3372"/>
                  </a:cubicBezTo>
                  <a:cubicBezTo>
                    <a:pt x="14479" y="3167"/>
                    <a:pt x="14337" y="2980"/>
                    <a:pt x="14185" y="2792"/>
                  </a:cubicBezTo>
                  <a:cubicBezTo>
                    <a:pt x="13953" y="2516"/>
                    <a:pt x="13703" y="2257"/>
                    <a:pt x="13436" y="2016"/>
                  </a:cubicBezTo>
                  <a:cubicBezTo>
                    <a:pt x="13418" y="1998"/>
                    <a:pt x="13400" y="1989"/>
                    <a:pt x="13391" y="1972"/>
                  </a:cubicBezTo>
                  <a:cubicBezTo>
                    <a:pt x="13016" y="1641"/>
                    <a:pt x="12615" y="1347"/>
                    <a:pt x="12187" y="1088"/>
                  </a:cubicBezTo>
                  <a:cubicBezTo>
                    <a:pt x="12151" y="1071"/>
                    <a:pt x="12124" y="1053"/>
                    <a:pt x="12088" y="1035"/>
                  </a:cubicBezTo>
                  <a:cubicBezTo>
                    <a:pt x="11393" y="633"/>
                    <a:pt x="10634" y="339"/>
                    <a:pt x="9831" y="170"/>
                  </a:cubicBezTo>
                  <a:cubicBezTo>
                    <a:pt x="9555" y="107"/>
                    <a:pt x="9269" y="62"/>
                    <a:pt x="8975" y="36"/>
                  </a:cubicBezTo>
                  <a:lnTo>
                    <a:pt x="8913" y="36"/>
                  </a:lnTo>
                  <a:cubicBezTo>
                    <a:pt x="8690" y="9"/>
                    <a:pt x="8449" y="0"/>
                    <a:pt x="82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8"/>
            <p:cNvSpPr/>
            <p:nvPr/>
          </p:nvSpPr>
          <p:spPr>
            <a:xfrm>
              <a:off x="3894082" y="1066229"/>
              <a:ext cx="625735" cy="389143"/>
            </a:xfrm>
            <a:custGeom>
              <a:rect b="b" l="l" r="r" t="t"/>
              <a:pathLst>
                <a:path extrusionOk="0" h="6009" w="9662">
                  <a:moveTo>
                    <a:pt x="643" y="0"/>
                  </a:moveTo>
                  <a:cubicBezTo>
                    <a:pt x="616" y="9"/>
                    <a:pt x="598" y="9"/>
                    <a:pt x="580" y="9"/>
                  </a:cubicBezTo>
                  <a:cubicBezTo>
                    <a:pt x="286" y="750"/>
                    <a:pt x="98" y="1544"/>
                    <a:pt x="54" y="2329"/>
                  </a:cubicBezTo>
                  <a:cubicBezTo>
                    <a:pt x="0" y="3248"/>
                    <a:pt x="143" y="4024"/>
                    <a:pt x="473" y="4639"/>
                  </a:cubicBezTo>
                  <a:cubicBezTo>
                    <a:pt x="866" y="5398"/>
                    <a:pt x="1570" y="5915"/>
                    <a:pt x="2320" y="5995"/>
                  </a:cubicBezTo>
                  <a:cubicBezTo>
                    <a:pt x="2398" y="6004"/>
                    <a:pt x="2477" y="6008"/>
                    <a:pt x="2556" y="6008"/>
                  </a:cubicBezTo>
                  <a:cubicBezTo>
                    <a:pt x="2958" y="6008"/>
                    <a:pt x="3359" y="5904"/>
                    <a:pt x="3747" y="5799"/>
                  </a:cubicBezTo>
                  <a:lnTo>
                    <a:pt x="3765" y="5799"/>
                  </a:lnTo>
                  <a:cubicBezTo>
                    <a:pt x="4855" y="5514"/>
                    <a:pt x="5921" y="5261"/>
                    <a:pt x="7015" y="5261"/>
                  </a:cubicBezTo>
                  <a:cubicBezTo>
                    <a:pt x="7085" y="5261"/>
                    <a:pt x="7156" y="5262"/>
                    <a:pt x="7226" y="5264"/>
                  </a:cubicBezTo>
                  <a:cubicBezTo>
                    <a:pt x="8145" y="5291"/>
                    <a:pt x="8984" y="5514"/>
                    <a:pt x="9662" y="5915"/>
                  </a:cubicBezTo>
                  <a:cubicBezTo>
                    <a:pt x="9653" y="5888"/>
                    <a:pt x="9644" y="5870"/>
                    <a:pt x="9644" y="5844"/>
                  </a:cubicBezTo>
                  <a:cubicBezTo>
                    <a:pt x="8966" y="5460"/>
                    <a:pt x="8145" y="5237"/>
                    <a:pt x="7226" y="5219"/>
                  </a:cubicBezTo>
                  <a:cubicBezTo>
                    <a:pt x="7156" y="5217"/>
                    <a:pt x="7085" y="5216"/>
                    <a:pt x="7015" y="5216"/>
                  </a:cubicBezTo>
                  <a:cubicBezTo>
                    <a:pt x="5920" y="5216"/>
                    <a:pt x="4846" y="5470"/>
                    <a:pt x="3756" y="5755"/>
                  </a:cubicBezTo>
                  <a:lnTo>
                    <a:pt x="3738" y="5755"/>
                  </a:lnTo>
                  <a:cubicBezTo>
                    <a:pt x="3350" y="5859"/>
                    <a:pt x="2949" y="5963"/>
                    <a:pt x="2552" y="5963"/>
                  </a:cubicBezTo>
                  <a:cubicBezTo>
                    <a:pt x="2474" y="5963"/>
                    <a:pt x="2397" y="5960"/>
                    <a:pt x="2320" y="5951"/>
                  </a:cubicBezTo>
                  <a:cubicBezTo>
                    <a:pt x="1597" y="5870"/>
                    <a:pt x="901" y="5362"/>
                    <a:pt x="509" y="4622"/>
                  </a:cubicBezTo>
                  <a:cubicBezTo>
                    <a:pt x="188" y="4006"/>
                    <a:pt x="54" y="3239"/>
                    <a:pt x="107" y="2338"/>
                  </a:cubicBezTo>
                  <a:cubicBezTo>
                    <a:pt x="152" y="1535"/>
                    <a:pt x="330" y="741"/>
                    <a:pt x="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8"/>
            <p:cNvSpPr/>
            <p:nvPr/>
          </p:nvSpPr>
          <p:spPr>
            <a:xfrm>
              <a:off x="3932745" y="1062214"/>
              <a:ext cx="524706" cy="332478"/>
            </a:xfrm>
            <a:custGeom>
              <a:rect b="b" l="l" r="r" t="t"/>
              <a:pathLst>
                <a:path extrusionOk="0" h="5134" w="8102">
                  <a:moveTo>
                    <a:pt x="1348" y="0"/>
                  </a:moveTo>
                  <a:cubicBezTo>
                    <a:pt x="501" y="767"/>
                    <a:pt x="1" y="1936"/>
                    <a:pt x="81" y="3087"/>
                  </a:cubicBezTo>
                  <a:cubicBezTo>
                    <a:pt x="135" y="3836"/>
                    <a:pt x="438" y="4452"/>
                    <a:pt x="902" y="4791"/>
                  </a:cubicBezTo>
                  <a:cubicBezTo>
                    <a:pt x="1213" y="5017"/>
                    <a:pt x="1617" y="5134"/>
                    <a:pt x="2064" y="5134"/>
                  </a:cubicBezTo>
                  <a:cubicBezTo>
                    <a:pt x="2269" y="5134"/>
                    <a:pt x="2485" y="5109"/>
                    <a:pt x="2704" y="5058"/>
                  </a:cubicBezTo>
                  <a:cubicBezTo>
                    <a:pt x="3177" y="4951"/>
                    <a:pt x="3641" y="4746"/>
                    <a:pt x="4078" y="4541"/>
                  </a:cubicBezTo>
                  <a:cubicBezTo>
                    <a:pt x="4194" y="4487"/>
                    <a:pt x="4310" y="4443"/>
                    <a:pt x="4426" y="4389"/>
                  </a:cubicBezTo>
                  <a:cubicBezTo>
                    <a:pt x="5576" y="3889"/>
                    <a:pt x="6608" y="3638"/>
                    <a:pt x="7558" y="3638"/>
                  </a:cubicBezTo>
                  <a:cubicBezTo>
                    <a:pt x="7742" y="3638"/>
                    <a:pt x="7923" y="3648"/>
                    <a:pt x="8101" y="3667"/>
                  </a:cubicBezTo>
                  <a:cubicBezTo>
                    <a:pt x="8092" y="3649"/>
                    <a:pt x="8075" y="3631"/>
                    <a:pt x="8066" y="3613"/>
                  </a:cubicBezTo>
                  <a:cubicBezTo>
                    <a:pt x="7897" y="3597"/>
                    <a:pt x="7726" y="3588"/>
                    <a:pt x="7553" y="3588"/>
                  </a:cubicBezTo>
                  <a:cubicBezTo>
                    <a:pt x="6597" y="3588"/>
                    <a:pt x="5563" y="3839"/>
                    <a:pt x="4408" y="4345"/>
                  </a:cubicBezTo>
                  <a:cubicBezTo>
                    <a:pt x="4292" y="4398"/>
                    <a:pt x="4176" y="4452"/>
                    <a:pt x="4060" y="4496"/>
                  </a:cubicBezTo>
                  <a:cubicBezTo>
                    <a:pt x="3623" y="4701"/>
                    <a:pt x="3168" y="4907"/>
                    <a:pt x="2695" y="5014"/>
                  </a:cubicBezTo>
                  <a:cubicBezTo>
                    <a:pt x="2485" y="5061"/>
                    <a:pt x="2278" y="5084"/>
                    <a:pt x="2079" y="5084"/>
                  </a:cubicBezTo>
                  <a:cubicBezTo>
                    <a:pt x="1638" y="5084"/>
                    <a:pt x="1239" y="4970"/>
                    <a:pt x="938" y="4755"/>
                  </a:cubicBezTo>
                  <a:cubicBezTo>
                    <a:pt x="474" y="4425"/>
                    <a:pt x="179" y="3818"/>
                    <a:pt x="126" y="3087"/>
                  </a:cubicBezTo>
                  <a:cubicBezTo>
                    <a:pt x="46" y="1927"/>
                    <a:pt x="554" y="758"/>
                    <a:pt x="1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8"/>
            <p:cNvSpPr/>
            <p:nvPr/>
          </p:nvSpPr>
          <p:spPr>
            <a:xfrm>
              <a:off x="3497735" y="1773627"/>
              <a:ext cx="575480" cy="589705"/>
            </a:xfrm>
            <a:custGeom>
              <a:rect b="b" l="l" r="r" t="t"/>
              <a:pathLst>
                <a:path extrusionOk="0" h="9106" w="8886">
                  <a:moveTo>
                    <a:pt x="3021" y="0"/>
                  </a:moveTo>
                  <a:cubicBezTo>
                    <a:pt x="2301" y="0"/>
                    <a:pt x="1592" y="223"/>
                    <a:pt x="928" y="461"/>
                  </a:cubicBezTo>
                  <a:cubicBezTo>
                    <a:pt x="643" y="568"/>
                    <a:pt x="322" y="684"/>
                    <a:pt x="0" y="755"/>
                  </a:cubicBezTo>
                  <a:lnTo>
                    <a:pt x="0" y="800"/>
                  </a:lnTo>
                  <a:cubicBezTo>
                    <a:pt x="322" y="737"/>
                    <a:pt x="652" y="612"/>
                    <a:pt x="946" y="505"/>
                  </a:cubicBezTo>
                  <a:cubicBezTo>
                    <a:pt x="1611" y="264"/>
                    <a:pt x="2329" y="47"/>
                    <a:pt x="3052" y="47"/>
                  </a:cubicBezTo>
                  <a:cubicBezTo>
                    <a:pt x="3105" y="47"/>
                    <a:pt x="3159" y="48"/>
                    <a:pt x="3212" y="50"/>
                  </a:cubicBezTo>
                  <a:cubicBezTo>
                    <a:pt x="4871" y="139"/>
                    <a:pt x="6441" y="1611"/>
                    <a:pt x="6861" y="3485"/>
                  </a:cubicBezTo>
                  <a:cubicBezTo>
                    <a:pt x="6959" y="3931"/>
                    <a:pt x="7003" y="4395"/>
                    <a:pt x="7039" y="4841"/>
                  </a:cubicBezTo>
                  <a:cubicBezTo>
                    <a:pt x="7084" y="5260"/>
                    <a:pt x="7119" y="5688"/>
                    <a:pt x="7209" y="6108"/>
                  </a:cubicBezTo>
                  <a:cubicBezTo>
                    <a:pt x="7441" y="7241"/>
                    <a:pt x="8012" y="8284"/>
                    <a:pt x="8814" y="9105"/>
                  </a:cubicBezTo>
                  <a:lnTo>
                    <a:pt x="8886" y="9105"/>
                  </a:lnTo>
                  <a:cubicBezTo>
                    <a:pt x="8065" y="8293"/>
                    <a:pt x="7485" y="7241"/>
                    <a:pt x="7253" y="6090"/>
                  </a:cubicBezTo>
                  <a:cubicBezTo>
                    <a:pt x="7173" y="5679"/>
                    <a:pt x="7128" y="5251"/>
                    <a:pt x="7093" y="4841"/>
                  </a:cubicBezTo>
                  <a:cubicBezTo>
                    <a:pt x="7048" y="4395"/>
                    <a:pt x="7003" y="3922"/>
                    <a:pt x="6905" y="3476"/>
                  </a:cubicBezTo>
                  <a:cubicBezTo>
                    <a:pt x="6709" y="2593"/>
                    <a:pt x="6245" y="1754"/>
                    <a:pt x="5594" y="1112"/>
                  </a:cubicBezTo>
                  <a:cubicBezTo>
                    <a:pt x="4898" y="434"/>
                    <a:pt x="4077" y="50"/>
                    <a:pt x="3212" y="6"/>
                  </a:cubicBezTo>
                  <a:cubicBezTo>
                    <a:pt x="3148" y="2"/>
                    <a:pt x="3085" y="0"/>
                    <a:pt x="30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8"/>
            <p:cNvSpPr/>
            <p:nvPr/>
          </p:nvSpPr>
          <p:spPr>
            <a:xfrm>
              <a:off x="3497735" y="1887349"/>
              <a:ext cx="433974" cy="475986"/>
            </a:xfrm>
            <a:custGeom>
              <a:rect b="b" l="l" r="r" t="t"/>
              <a:pathLst>
                <a:path extrusionOk="0" h="7350" w="6701">
                  <a:moveTo>
                    <a:pt x="3783" y="0"/>
                  </a:moveTo>
                  <a:cubicBezTo>
                    <a:pt x="2811" y="0"/>
                    <a:pt x="1872" y="348"/>
                    <a:pt x="1133" y="676"/>
                  </a:cubicBezTo>
                  <a:cubicBezTo>
                    <a:pt x="1000" y="730"/>
                    <a:pt x="866" y="792"/>
                    <a:pt x="732" y="855"/>
                  </a:cubicBezTo>
                  <a:cubicBezTo>
                    <a:pt x="491" y="962"/>
                    <a:pt x="241" y="1078"/>
                    <a:pt x="0" y="1176"/>
                  </a:cubicBezTo>
                  <a:lnTo>
                    <a:pt x="0" y="1229"/>
                  </a:lnTo>
                  <a:cubicBezTo>
                    <a:pt x="250" y="1122"/>
                    <a:pt x="500" y="1006"/>
                    <a:pt x="750" y="899"/>
                  </a:cubicBezTo>
                  <a:cubicBezTo>
                    <a:pt x="884" y="837"/>
                    <a:pt x="1017" y="774"/>
                    <a:pt x="1151" y="721"/>
                  </a:cubicBezTo>
                  <a:cubicBezTo>
                    <a:pt x="1883" y="392"/>
                    <a:pt x="2814" y="45"/>
                    <a:pt x="3784" y="45"/>
                  </a:cubicBezTo>
                  <a:cubicBezTo>
                    <a:pt x="3973" y="45"/>
                    <a:pt x="4163" y="58"/>
                    <a:pt x="4354" y="87"/>
                  </a:cubicBezTo>
                  <a:cubicBezTo>
                    <a:pt x="5353" y="239"/>
                    <a:pt x="6477" y="1024"/>
                    <a:pt x="6602" y="2157"/>
                  </a:cubicBezTo>
                  <a:cubicBezTo>
                    <a:pt x="6656" y="2692"/>
                    <a:pt x="6486" y="3219"/>
                    <a:pt x="6325" y="3718"/>
                  </a:cubicBezTo>
                  <a:cubicBezTo>
                    <a:pt x="6290" y="3843"/>
                    <a:pt x="6254" y="3959"/>
                    <a:pt x="6218" y="4075"/>
                  </a:cubicBezTo>
                  <a:cubicBezTo>
                    <a:pt x="6040" y="4708"/>
                    <a:pt x="5737" y="6154"/>
                    <a:pt x="6343" y="7349"/>
                  </a:cubicBezTo>
                  <a:lnTo>
                    <a:pt x="6397" y="7349"/>
                  </a:lnTo>
                  <a:cubicBezTo>
                    <a:pt x="5781" y="6163"/>
                    <a:pt x="6085" y="4717"/>
                    <a:pt x="6263" y="4093"/>
                  </a:cubicBezTo>
                  <a:cubicBezTo>
                    <a:pt x="6299" y="3977"/>
                    <a:pt x="6343" y="3852"/>
                    <a:pt x="6379" y="3736"/>
                  </a:cubicBezTo>
                  <a:cubicBezTo>
                    <a:pt x="6540" y="3228"/>
                    <a:pt x="6700" y="2692"/>
                    <a:pt x="6647" y="2157"/>
                  </a:cubicBezTo>
                  <a:cubicBezTo>
                    <a:pt x="6531" y="988"/>
                    <a:pt x="5380" y="194"/>
                    <a:pt x="4354" y="43"/>
                  </a:cubicBezTo>
                  <a:cubicBezTo>
                    <a:pt x="4163" y="14"/>
                    <a:pt x="3973" y="0"/>
                    <a:pt x="3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8"/>
            <p:cNvSpPr/>
            <p:nvPr/>
          </p:nvSpPr>
          <p:spPr>
            <a:xfrm>
              <a:off x="3659836" y="1051981"/>
              <a:ext cx="465383" cy="265646"/>
            </a:xfrm>
            <a:custGeom>
              <a:rect b="b" l="l" r="r" t="t"/>
              <a:pathLst>
                <a:path extrusionOk="0" h="4102" w="7186">
                  <a:moveTo>
                    <a:pt x="715" y="1"/>
                  </a:moveTo>
                  <a:cubicBezTo>
                    <a:pt x="681" y="1"/>
                    <a:pt x="660" y="5"/>
                    <a:pt x="655" y="15"/>
                  </a:cubicBezTo>
                  <a:cubicBezTo>
                    <a:pt x="593" y="140"/>
                    <a:pt x="1583" y="613"/>
                    <a:pt x="1583" y="613"/>
                  </a:cubicBezTo>
                  <a:cubicBezTo>
                    <a:pt x="1583" y="613"/>
                    <a:pt x="725" y="424"/>
                    <a:pt x="335" y="424"/>
                  </a:cubicBezTo>
                  <a:cubicBezTo>
                    <a:pt x="224" y="424"/>
                    <a:pt x="151" y="440"/>
                    <a:pt x="147" y="479"/>
                  </a:cubicBezTo>
                  <a:cubicBezTo>
                    <a:pt x="138" y="649"/>
                    <a:pt x="1271" y="863"/>
                    <a:pt x="1271" y="863"/>
                  </a:cubicBezTo>
                  <a:cubicBezTo>
                    <a:pt x="1271" y="863"/>
                    <a:pt x="915" y="838"/>
                    <a:pt x="582" y="838"/>
                  </a:cubicBezTo>
                  <a:cubicBezTo>
                    <a:pt x="282" y="838"/>
                    <a:pt x="0" y="858"/>
                    <a:pt x="13" y="934"/>
                  </a:cubicBezTo>
                  <a:cubicBezTo>
                    <a:pt x="40" y="1095"/>
                    <a:pt x="1619" y="1327"/>
                    <a:pt x="1806" y="1336"/>
                  </a:cubicBezTo>
                  <a:cubicBezTo>
                    <a:pt x="1994" y="1345"/>
                    <a:pt x="2154" y="1496"/>
                    <a:pt x="2074" y="1594"/>
                  </a:cubicBezTo>
                  <a:cubicBezTo>
                    <a:pt x="2003" y="1692"/>
                    <a:pt x="959" y="1692"/>
                    <a:pt x="959" y="1835"/>
                  </a:cubicBezTo>
                  <a:cubicBezTo>
                    <a:pt x="959" y="1969"/>
                    <a:pt x="1717" y="2147"/>
                    <a:pt x="2261" y="2183"/>
                  </a:cubicBezTo>
                  <a:cubicBezTo>
                    <a:pt x="2333" y="2188"/>
                    <a:pt x="2402" y="2190"/>
                    <a:pt x="2469" y="2190"/>
                  </a:cubicBezTo>
                  <a:cubicBezTo>
                    <a:pt x="2812" y="2190"/>
                    <a:pt x="3092" y="2139"/>
                    <a:pt x="3313" y="2139"/>
                  </a:cubicBezTo>
                  <a:cubicBezTo>
                    <a:pt x="3382" y="2139"/>
                    <a:pt x="3444" y="2143"/>
                    <a:pt x="3501" y="2156"/>
                  </a:cubicBezTo>
                  <a:cubicBezTo>
                    <a:pt x="3769" y="2219"/>
                    <a:pt x="6383" y="4101"/>
                    <a:pt x="6383" y="4101"/>
                  </a:cubicBezTo>
                  <a:lnTo>
                    <a:pt x="7186" y="2602"/>
                  </a:lnTo>
                  <a:cubicBezTo>
                    <a:pt x="7186" y="2602"/>
                    <a:pt x="4304" y="970"/>
                    <a:pt x="3769" y="791"/>
                  </a:cubicBezTo>
                  <a:cubicBezTo>
                    <a:pt x="3276" y="619"/>
                    <a:pt x="1106" y="1"/>
                    <a:pt x="715" y="1"/>
                  </a:cubicBezTo>
                  <a:close/>
                </a:path>
              </a:pathLst>
            </a:custGeom>
            <a:solidFill>
              <a:srgbClr val="FF95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8"/>
            <p:cNvSpPr/>
            <p:nvPr/>
          </p:nvSpPr>
          <p:spPr>
            <a:xfrm>
              <a:off x="3778545" y="1093623"/>
              <a:ext cx="79787" cy="34452"/>
            </a:xfrm>
            <a:custGeom>
              <a:rect b="b" l="l" r="r" t="t"/>
              <a:pathLst>
                <a:path extrusionOk="0" h="532" w="1232">
                  <a:moveTo>
                    <a:pt x="296" y="1"/>
                  </a:moveTo>
                  <a:cubicBezTo>
                    <a:pt x="147" y="1"/>
                    <a:pt x="34" y="16"/>
                    <a:pt x="9" y="59"/>
                  </a:cubicBezTo>
                  <a:cubicBezTo>
                    <a:pt x="0" y="77"/>
                    <a:pt x="0" y="86"/>
                    <a:pt x="9" y="104"/>
                  </a:cubicBezTo>
                  <a:cubicBezTo>
                    <a:pt x="71" y="247"/>
                    <a:pt x="1017" y="478"/>
                    <a:pt x="1204" y="532"/>
                  </a:cubicBezTo>
                  <a:cubicBezTo>
                    <a:pt x="1222" y="532"/>
                    <a:pt x="1231" y="523"/>
                    <a:pt x="1231" y="514"/>
                  </a:cubicBezTo>
                  <a:cubicBezTo>
                    <a:pt x="1231" y="496"/>
                    <a:pt x="1231" y="487"/>
                    <a:pt x="1213" y="478"/>
                  </a:cubicBezTo>
                  <a:cubicBezTo>
                    <a:pt x="660" y="345"/>
                    <a:pt x="63" y="157"/>
                    <a:pt x="54" y="86"/>
                  </a:cubicBezTo>
                  <a:cubicBezTo>
                    <a:pt x="66" y="61"/>
                    <a:pt x="146" y="50"/>
                    <a:pt x="265" y="50"/>
                  </a:cubicBezTo>
                  <a:cubicBezTo>
                    <a:pt x="481" y="50"/>
                    <a:pt x="826" y="85"/>
                    <a:pt x="1142" y="131"/>
                  </a:cubicBezTo>
                  <a:cubicBezTo>
                    <a:pt x="1160" y="131"/>
                    <a:pt x="1169" y="122"/>
                    <a:pt x="1178" y="113"/>
                  </a:cubicBezTo>
                  <a:cubicBezTo>
                    <a:pt x="1178" y="95"/>
                    <a:pt x="1169" y="86"/>
                    <a:pt x="1151" y="86"/>
                  </a:cubicBezTo>
                  <a:cubicBezTo>
                    <a:pt x="987" y="57"/>
                    <a:pt x="578"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8"/>
            <p:cNvSpPr/>
            <p:nvPr/>
          </p:nvSpPr>
          <p:spPr>
            <a:xfrm>
              <a:off x="3576875" y="1525523"/>
              <a:ext cx="912309" cy="687686"/>
            </a:xfrm>
            <a:custGeom>
              <a:rect b="b" l="l" r="r" t="t"/>
              <a:pathLst>
                <a:path extrusionOk="0" h="10619" w="14087">
                  <a:moveTo>
                    <a:pt x="7631" y="0"/>
                  </a:moveTo>
                  <a:cubicBezTo>
                    <a:pt x="7615" y="0"/>
                    <a:pt x="7599" y="0"/>
                    <a:pt x="7584" y="1"/>
                  </a:cubicBezTo>
                  <a:cubicBezTo>
                    <a:pt x="6415" y="27"/>
                    <a:pt x="5246" y="438"/>
                    <a:pt x="4720" y="1544"/>
                  </a:cubicBezTo>
                  <a:cubicBezTo>
                    <a:pt x="4595" y="1812"/>
                    <a:pt x="4515" y="2115"/>
                    <a:pt x="4488" y="2409"/>
                  </a:cubicBezTo>
                  <a:cubicBezTo>
                    <a:pt x="4443" y="3105"/>
                    <a:pt x="4666" y="3917"/>
                    <a:pt x="4194" y="4434"/>
                  </a:cubicBezTo>
                  <a:cubicBezTo>
                    <a:pt x="3899" y="4756"/>
                    <a:pt x="3426" y="4836"/>
                    <a:pt x="2998" y="4907"/>
                  </a:cubicBezTo>
                  <a:cubicBezTo>
                    <a:pt x="2249" y="5041"/>
                    <a:pt x="1482" y="5228"/>
                    <a:pt x="911" y="5719"/>
                  </a:cubicBezTo>
                  <a:cubicBezTo>
                    <a:pt x="331" y="6201"/>
                    <a:pt x="1" y="7057"/>
                    <a:pt x="322" y="7744"/>
                  </a:cubicBezTo>
                  <a:cubicBezTo>
                    <a:pt x="509" y="8146"/>
                    <a:pt x="911" y="8467"/>
                    <a:pt x="937" y="8913"/>
                  </a:cubicBezTo>
                  <a:cubicBezTo>
                    <a:pt x="946" y="9082"/>
                    <a:pt x="902" y="9252"/>
                    <a:pt x="902" y="9421"/>
                  </a:cubicBezTo>
                  <a:cubicBezTo>
                    <a:pt x="902" y="9858"/>
                    <a:pt x="1241" y="10242"/>
                    <a:pt x="1642" y="10429"/>
                  </a:cubicBezTo>
                  <a:cubicBezTo>
                    <a:pt x="1993" y="10585"/>
                    <a:pt x="2384" y="10618"/>
                    <a:pt x="2769" y="10618"/>
                  </a:cubicBezTo>
                  <a:cubicBezTo>
                    <a:pt x="2825" y="10618"/>
                    <a:pt x="2880" y="10618"/>
                    <a:pt x="2936" y="10617"/>
                  </a:cubicBezTo>
                  <a:cubicBezTo>
                    <a:pt x="3863" y="10599"/>
                    <a:pt x="4773" y="10483"/>
                    <a:pt x="5692" y="10367"/>
                  </a:cubicBezTo>
                  <a:cubicBezTo>
                    <a:pt x="6754" y="10233"/>
                    <a:pt x="7824" y="10099"/>
                    <a:pt x="8859" y="9805"/>
                  </a:cubicBezTo>
                  <a:cubicBezTo>
                    <a:pt x="9546" y="9609"/>
                    <a:pt x="10224" y="9341"/>
                    <a:pt x="10929" y="9243"/>
                  </a:cubicBezTo>
                  <a:cubicBezTo>
                    <a:pt x="11366" y="9180"/>
                    <a:pt x="11803" y="9180"/>
                    <a:pt x="12231" y="9082"/>
                  </a:cubicBezTo>
                  <a:cubicBezTo>
                    <a:pt x="12776" y="8966"/>
                    <a:pt x="13293" y="8690"/>
                    <a:pt x="13632" y="8244"/>
                  </a:cubicBezTo>
                  <a:cubicBezTo>
                    <a:pt x="13962" y="7798"/>
                    <a:pt x="14087" y="7182"/>
                    <a:pt x="13873" y="6665"/>
                  </a:cubicBezTo>
                  <a:cubicBezTo>
                    <a:pt x="13748" y="6361"/>
                    <a:pt x="13507" y="6094"/>
                    <a:pt x="13462" y="5755"/>
                  </a:cubicBezTo>
                  <a:cubicBezTo>
                    <a:pt x="13400" y="5389"/>
                    <a:pt x="13596" y="5023"/>
                    <a:pt x="13659" y="4657"/>
                  </a:cubicBezTo>
                  <a:cubicBezTo>
                    <a:pt x="13766" y="4051"/>
                    <a:pt x="13507" y="3391"/>
                    <a:pt x="12990" y="3061"/>
                  </a:cubicBezTo>
                  <a:cubicBezTo>
                    <a:pt x="12276" y="2606"/>
                    <a:pt x="11277" y="2829"/>
                    <a:pt x="10581" y="2356"/>
                  </a:cubicBezTo>
                  <a:cubicBezTo>
                    <a:pt x="9939" y="1928"/>
                    <a:pt x="9751" y="1053"/>
                    <a:pt x="9180" y="527"/>
                  </a:cubicBezTo>
                  <a:cubicBezTo>
                    <a:pt x="8764" y="154"/>
                    <a:pt x="8187" y="0"/>
                    <a:pt x="76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8"/>
            <p:cNvSpPr/>
            <p:nvPr/>
          </p:nvSpPr>
          <p:spPr>
            <a:xfrm>
              <a:off x="3714949" y="1202100"/>
              <a:ext cx="664463" cy="1161212"/>
            </a:xfrm>
            <a:custGeom>
              <a:rect b="b" l="l" r="r" t="t"/>
              <a:pathLst>
                <a:path extrusionOk="0" h="17931" w="10260">
                  <a:moveTo>
                    <a:pt x="6180" y="1"/>
                  </a:moveTo>
                  <a:cubicBezTo>
                    <a:pt x="6106" y="1"/>
                    <a:pt x="6031" y="30"/>
                    <a:pt x="5978" y="88"/>
                  </a:cubicBezTo>
                  <a:cubicBezTo>
                    <a:pt x="5978" y="88"/>
                    <a:pt x="5978" y="97"/>
                    <a:pt x="5978" y="97"/>
                  </a:cubicBezTo>
                  <a:lnTo>
                    <a:pt x="4916" y="1337"/>
                  </a:lnTo>
                  <a:lnTo>
                    <a:pt x="4854" y="1408"/>
                  </a:lnTo>
                  <a:cubicBezTo>
                    <a:pt x="4756" y="1515"/>
                    <a:pt x="4765" y="1676"/>
                    <a:pt x="4863" y="1783"/>
                  </a:cubicBezTo>
                  <a:lnTo>
                    <a:pt x="7173" y="4094"/>
                  </a:lnTo>
                  <a:cubicBezTo>
                    <a:pt x="7173" y="4094"/>
                    <a:pt x="7289" y="4950"/>
                    <a:pt x="7387" y="5922"/>
                  </a:cubicBezTo>
                  <a:cubicBezTo>
                    <a:pt x="7441" y="6484"/>
                    <a:pt x="7494" y="7082"/>
                    <a:pt x="7503" y="7573"/>
                  </a:cubicBezTo>
                  <a:lnTo>
                    <a:pt x="7503" y="7591"/>
                  </a:lnTo>
                  <a:cubicBezTo>
                    <a:pt x="7503" y="7609"/>
                    <a:pt x="7512" y="7635"/>
                    <a:pt x="7512" y="7653"/>
                  </a:cubicBezTo>
                  <a:cubicBezTo>
                    <a:pt x="7521" y="7992"/>
                    <a:pt x="7512" y="8278"/>
                    <a:pt x="7477" y="8456"/>
                  </a:cubicBezTo>
                  <a:cubicBezTo>
                    <a:pt x="7450" y="8581"/>
                    <a:pt x="7423" y="8724"/>
                    <a:pt x="7387" y="8866"/>
                  </a:cubicBezTo>
                  <a:cubicBezTo>
                    <a:pt x="7191" y="9616"/>
                    <a:pt x="6870" y="10517"/>
                    <a:pt x="6808" y="10695"/>
                  </a:cubicBezTo>
                  <a:cubicBezTo>
                    <a:pt x="6799" y="10722"/>
                    <a:pt x="6799" y="10731"/>
                    <a:pt x="6799" y="10731"/>
                  </a:cubicBezTo>
                  <a:lnTo>
                    <a:pt x="6772" y="10731"/>
                  </a:lnTo>
                  <a:lnTo>
                    <a:pt x="4354" y="10963"/>
                  </a:lnTo>
                  <a:lnTo>
                    <a:pt x="4336" y="10963"/>
                  </a:lnTo>
                  <a:cubicBezTo>
                    <a:pt x="4336" y="10963"/>
                    <a:pt x="4327" y="10972"/>
                    <a:pt x="4310" y="10981"/>
                  </a:cubicBezTo>
                  <a:cubicBezTo>
                    <a:pt x="4301" y="10981"/>
                    <a:pt x="4301" y="10990"/>
                    <a:pt x="4292" y="10990"/>
                  </a:cubicBezTo>
                  <a:cubicBezTo>
                    <a:pt x="3890" y="11204"/>
                    <a:pt x="1160" y="12685"/>
                    <a:pt x="679" y="13844"/>
                  </a:cubicBezTo>
                  <a:cubicBezTo>
                    <a:pt x="518" y="14219"/>
                    <a:pt x="384" y="14888"/>
                    <a:pt x="277" y="15602"/>
                  </a:cubicBezTo>
                  <a:cubicBezTo>
                    <a:pt x="143" y="16449"/>
                    <a:pt x="54" y="17359"/>
                    <a:pt x="1" y="17930"/>
                  </a:cubicBezTo>
                  <a:lnTo>
                    <a:pt x="10260" y="17930"/>
                  </a:lnTo>
                  <a:cubicBezTo>
                    <a:pt x="10153" y="16993"/>
                    <a:pt x="9921" y="14933"/>
                    <a:pt x="9841" y="14121"/>
                  </a:cubicBezTo>
                  <a:cubicBezTo>
                    <a:pt x="9832" y="13987"/>
                    <a:pt x="9823" y="13889"/>
                    <a:pt x="9814" y="13835"/>
                  </a:cubicBezTo>
                  <a:cubicBezTo>
                    <a:pt x="9796" y="13577"/>
                    <a:pt x="9903" y="10552"/>
                    <a:pt x="9957" y="7760"/>
                  </a:cubicBezTo>
                  <a:cubicBezTo>
                    <a:pt x="10001" y="5369"/>
                    <a:pt x="10001" y="3148"/>
                    <a:pt x="9850" y="2996"/>
                  </a:cubicBezTo>
                  <a:cubicBezTo>
                    <a:pt x="9564" y="2711"/>
                    <a:pt x="7084" y="668"/>
                    <a:pt x="6353" y="61"/>
                  </a:cubicBezTo>
                  <a:cubicBezTo>
                    <a:pt x="6304" y="21"/>
                    <a:pt x="6242" y="1"/>
                    <a:pt x="61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8"/>
            <p:cNvSpPr/>
            <p:nvPr/>
          </p:nvSpPr>
          <p:spPr>
            <a:xfrm>
              <a:off x="3980151" y="1891558"/>
              <a:ext cx="207499" cy="174787"/>
            </a:xfrm>
            <a:custGeom>
              <a:rect b="b" l="l" r="r" t="t"/>
              <a:pathLst>
                <a:path extrusionOk="0" h="2699" w="3204">
                  <a:moveTo>
                    <a:pt x="1580" y="1120"/>
                  </a:moveTo>
                  <a:cubicBezTo>
                    <a:pt x="1633" y="1120"/>
                    <a:pt x="1687" y="1164"/>
                    <a:pt x="1713" y="1209"/>
                  </a:cubicBezTo>
                  <a:cubicBezTo>
                    <a:pt x="1740" y="1271"/>
                    <a:pt x="1740" y="1343"/>
                    <a:pt x="1740" y="1414"/>
                  </a:cubicBezTo>
                  <a:cubicBezTo>
                    <a:pt x="1740" y="1646"/>
                    <a:pt x="1722" y="1878"/>
                    <a:pt x="1651" y="2092"/>
                  </a:cubicBezTo>
                  <a:cubicBezTo>
                    <a:pt x="1642" y="2074"/>
                    <a:pt x="1633" y="2065"/>
                    <a:pt x="1615" y="2047"/>
                  </a:cubicBezTo>
                  <a:cubicBezTo>
                    <a:pt x="1464" y="1771"/>
                    <a:pt x="1410" y="1530"/>
                    <a:pt x="1437" y="1316"/>
                  </a:cubicBezTo>
                  <a:cubicBezTo>
                    <a:pt x="1446" y="1227"/>
                    <a:pt x="1481" y="1138"/>
                    <a:pt x="1562" y="1120"/>
                  </a:cubicBezTo>
                  <a:close/>
                  <a:moveTo>
                    <a:pt x="2669" y="1"/>
                  </a:moveTo>
                  <a:cubicBezTo>
                    <a:pt x="2665" y="1"/>
                    <a:pt x="2662" y="2"/>
                    <a:pt x="2659" y="5"/>
                  </a:cubicBezTo>
                  <a:cubicBezTo>
                    <a:pt x="2650" y="13"/>
                    <a:pt x="2641" y="22"/>
                    <a:pt x="2650" y="40"/>
                  </a:cubicBezTo>
                  <a:cubicBezTo>
                    <a:pt x="2659" y="58"/>
                    <a:pt x="2668" y="67"/>
                    <a:pt x="2677" y="85"/>
                  </a:cubicBezTo>
                  <a:cubicBezTo>
                    <a:pt x="2677" y="94"/>
                    <a:pt x="2686" y="103"/>
                    <a:pt x="2686" y="112"/>
                  </a:cubicBezTo>
                  <a:cubicBezTo>
                    <a:pt x="2828" y="361"/>
                    <a:pt x="2936" y="638"/>
                    <a:pt x="3016" y="915"/>
                  </a:cubicBezTo>
                  <a:cubicBezTo>
                    <a:pt x="3150" y="1378"/>
                    <a:pt x="3150" y="1744"/>
                    <a:pt x="3025" y="2047"/>
                  </a:cubicBezTo>
                  <a:cubicBezTo>
                    <a:pt x="2900" y="2319"/>
                    <a:pt x="2606" y="2555"/>
                    <a:pt x="2301" y="2555"/>
                  </a:cubicBezTo>
                  <a:cubicBezTo>
                    <a:pt x="2236" y="2555"/>
                    <a:pt x="2170" y="2544"/>
                    <a:pt x="2106" y="2520"/>
                  </a:cubicBezTo>
                  <a:cubicBezTo>
                    <a:pt x="1954" y="2467"/>
                    <a:pt x="1811" y="2342"/>
                    <a:pt x="1678" y="2146"/>
                  </a:cubicBezTo>
                  <a:cubicBezTo>
                    <a:pt x="1776" y="1914"/>
                    <a:pt x="1785" y="1664"/>
                    <a:pt x="1785" y="1414"/>
                  </a:cubicBezTo>
                  <a:cubicBezTo>
                    <a:pt x="1785" y="1334"/>
                    <a:pt x="1785" y="1262"/>
                    <a:pt x="1758" y="1191"/>
                  </a:cubicBezTo>
                  <a:cubicBezTo>
                    <a:pt x="1726" y="1128"/>
                    <a:pt x="1660" y="1072"/>
                    <a:pt x="1584" y="1072"/>
                  </a:cubicBezTo>
                  <a:cubicBezTo>
                    <a:pt x="1574" y="1072"/>
                    <a:pt x="1563" y="1073"/>
                    <a:pt x="1553" y="1075"/>
                  </a:cubicBezTo>
                  <a:cubicBezTo>
                    <a:pt x="1446" y="1093"/>
                    <a:pt x="1401" y="1200"/>
                    <a:pt x="1383" y="1307"/>
                  </a:cubicBezTo>
                  <a:cubicBezTo>
                    <a:pt x="1357" y="1539"/>
                    <a:pt x="1419" y="1789"/>
                    <a:pt x="1580" y="2065"/>
                  </a:cubicBezTo>
                  <a:cubicBezTo>
                    <a:pt x="1597" y="2101"/>
                    <a:pt x="1606" y="2128"/>
                    <a:pt x="1624" y="2155"/>
                  </a:cubicBezTo>
                  <a:cubicBezTo>
                    <a:pt x="1624" y="2172"/>
                    <a:pt x="1615" y="2181"/>
                    <a:pt x="1606" y="2199"/>
                  </a:cubicBezTo>
                  <a:cubicBezTo>
                    <a:pt x="1481" y="2467"/>
                    <a:pt x="1249" y="2636"/>
                    <a:pt x="1009" y="2645"/>
                  </a:cubicBezTo>
                  <a:cubicBezTo>
                    <a:pt x="1000" y="2646"/>
                    <a:pt x="991" y="2646"/>
                    <a:pt x="983" y="2646"/>
                  </a:cubicBezTo>
                  <a:cubicBezTo>
                    <a:pt x="804" y="2646"/>
                    <a:pt x="627" y="2558"/>
                    <a:pt x="482" y="2413"/>
                  </a:cubicBezTo>
                  <a:cubicBezTo>
                    <a:pt x="366" y="2288"/>
                    <a:pt x="277" y="2119"/>
                    <a:pt x="206" y="1887"/>
                  </a:cubicBezTo>
                  <a:cubicBezTo>
                    <a:pt x="63" y="1423"/>
                    <a:pt x="63" y="915"/>
                    <a:pt x="215" y="451"/>
                  </a:cubicBezTo>
                  <a:cubicBezTo>
                    <a:pt x="224" y="406"/>
                    <a:pt x="241" y="361"/>
                    <a:pt x="259" y="317"/>
                  </a:cubicBezTo>
                  <a:cubicBezTo>
                    <a:pt x="259" y="308"/>
                    <a:pt x="268" y="290"/>
                    <a:pt x="268" y="281"/>
                  </a:cubicBezTo>
                  <a:cubicBezTo>
                    <a:pt x="277" y="272"/>
                    <a:pt x="268" y="254"/>
                    <a:pt x="259" y="254"/>
                  </a:cubicBezTo>
                  <a:cubicBezTo>
                    <a:pt x="254" y="252"/>
                    <a:pt x="250" y="251"/>
                    <a:pt x="246" y="251"/>
                  </a:cubicBezTo>
                  <a:cubicBezTo>
                    <a:pt x="236" y="251"/>
                    <a:pt x="230" y="257"/>
                    <a:pt x="224" y="263"/>
                  </a:cubicBezTo>
                  <a:cubicBezTo>
                    <a:pt x="224" y="272"/>
                    <a:pt x="215" y="281"/>
                    <a:pt x="215" y="290"/>
                  </a:cubicBezTo>
                  <a:cubicBezTo>
                    <a:pt x="206" y="308"/>
                    <a:pt x="206" y="326"/>
                    <a:pt x="197" y="344"/>
                  </a:cubicBezTo>
                  <a:cubicBezTo>
                    <a:pt x="18" y="843"/>
                    <a:pt x="1" y="1396"/>
                    <a:pt x="161" y="1905"/>
                  </a:cubicBezTo>
                  <a:cubicBezTo>
                    <a:pt x="232" y="2137"/>
                    <a:pt x="331" y="2315"/>
                    <a:pt x="447" y="2449"/>
                  </a:cubicBezTo>
                  <a:cubicBezTo>
                    <a:pt x="598" y="2601"/>
                    <a:pt x="794" y="2699"/>
                    <a:pt x="982" y="2699"/>
                  </a:cubicBezTo>
                  <a:lnTo>
                    <a:pt x="1009" y="2699"/>
                  </a:lnTo>
                  <a:cubicBezTo>
                    <a:pt x="1267" y="2690"/>
                    <a:pt x="1517" y="2502"/>
                    <a:pt x="1651" y="2217"/>
                  </a:cubicBezTo>
                  <a:cubicBezTo>
                    <a:pt x="1651" y="2217"/>
                    <a:pt x="1660" y="2208"/>
                    <a:pt x="1660" y="2199"/>
                  </a:cubicBezTo>
                  <a:cubicBezTo>
                    <a:pt x="1785" y="2395"/>
                    <a:pt x="1927" y="2511"/>
                    <a:pt x="2097" y="2574"/>
                  </a:cubicBezTo>
                  <a:cubicBezTo>
                    <a:pt x="2163" y="2597"/>
                    <a:pt x="2230" y="2607"/>
                    <a:pt x="2297" y="2607"/>
                  </a:cubicBezTo>
                  <a:cubicBezTo>
                    <a:pt x="2620" y="2607"/>
                    <a:pt x="2936" y="2361"/>
                    <a:pt x="3069" y="2065"/>
                  </a:cubicBezTo>
                  <a:cubicBezTo>
                    <a:pt x="3203" y="1753"/>
                    <a:pt x="3203" y="1378"/>
                    <a:pt x="3069" y="906"/>
                  </a:cubicBezTo>
                  <a:cubicBezTo>
                    <a:pt x="2980" y="602"/>
                    <a:pt x="2864" y="317"/>
                    <a:pt x="2713" y="49"/>
                  </a:cubicBezTo>
                  <a:cubicBezTo>
                    <a:pt x="2704" y="40"/>
                    <a:pt x="2704" y="31"/>
                    <a:pt x="2695" y="22"/>
                  </a:cubicBezTo>
                  <a:cubicBezTo>
                    <a:pt x="2695" y="13"/>
                    <a:pt x="2695" y="13"/>
                    <a:pt x="2695" y="13"/>
                  </a:cubicBezTo>
                  <a:cubicBezTo>
                    <a:pt x="2688" y="7"/>
                    <a:pt x="2678" y="1"/>
                    <a:pt x="2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8"/>
            <p:cNvSpPr/>
            <p:nvPr/>
          </p:nvSpPr>
          <p:spPr>
            <a:xfrm>
              <a:off x="3994010" y="1788392"/>
              <a:ext cx="161259" cy="157302"/>
            </a:xfrm>
            <a:custGeom>
              <a:rect b="b" l="l" r="r" t="t"/>
              <a:pathLst>
                <a:path extrusionOk="0" h="2429" w="2490">
                  <a:moveTo>
                    <a:pt x="2320" y="1"/>
                  </a:moveTo>
                  <a:lnTo>
                    <a:pt x="18" y="750"/>
                  </a:lnTo>
                  <a:lnTo>
                    <a:pt x="10" y="1169"/>
                  </a:lnTo>
                  <a:lnTo>
                    <a:pt x="1" y="1589"/>
                  </a:lnTo>
                  <a:lnTo>
                    <a:pt x="1" y="2160"/>
                  </a:lnTo>
                  <a:cubicBezTo>
                    <a:pt x="1" y="2160"/>
                    <a:pt x="270" y="2429"/>
                    <a:pt x="1105" y="2429"/>
                  </a:cubicBezTo>
                  <a:cubicBezTo>
                    <a:pt x="1143" y="2429"/>
                    <a:pt x="1182" y="2428"/>
                    <a:pt x="1223" y="2427"/>
                  </a:cubicBezTo>
                  <a:cubicBezTo>
                    <a:pt x="2151" y="2392"/>
                    <a:pt x="2490" y="1678"/>
                    <a:pt x="2490" y="1678"/>
                  </a:cubicBezTo>
                  <a:lnTo>
                    <a:pt x="2320" y="1"/>
                  </a:lnTo>
                  <a:close/>
                </a:path>
              </a:pathLst>
            </a:custGeom>
            <a:solidFill>
              <a:srgbClr val="FF95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8"/>
            <p:cNvSpPr/>
            <p:nvPr/>
          </p:nvSpPr>
          <p:spPr>
            <a:xfrm>
              <a:off x="3892333" y="1550326"/>
              <a:ext cx="335729" cy="313762"/>
            </a:xfrm>
            <a:custGeom>
              <a:rect b="b" l="l" r="r" t="t"/>
              <a:pathLst>
                <a:path extrusionOk="0" h="4845" w="5184">
                  <a:moveTo>
                    <a:pt x="2170" y="0"/>
                  </a:moveTo>
                  <a:cubicBezTo>
                    <a:pt x="2146" y="0"/>
                    <a:pt x="2122" y="0"/>
                    <a:pt x="2097" y="1"/>
                  </a:cubicBezTo>
                  <a:cubicBezTo>
                    <a:pt x="1945" y="1"/>
                    <a:pt x="1803" y="19"/>
                    <a:pt x="1660" y="46"/>
                  </a:cubicBezTo>
                  <a:cubicBezTo>
                    <a:pt x="1615" y="46"/>
                    <a:pt x="1580" y="55"/>
                    <a:pt x="1535" y="64"/>
                  </a:cubicBezTo>
                  <a:cubicBezTo>
                    <a:pt x="1517" y="73"/>
                    <a:pt x="1499" y="73"/>
                    <a:pt x="1481" y="82"/>
                  </a:cubicBezTo>
                  <a:lnTo>
                    <a:pt x="1455" y="82"/>
                  </a:lnTo>
                  <a:cubicBezTo>
                    <a:pt x="1446" y="90"/>
                    <a:pt x="1446" y="90"/>
                    <a:pt x="1437" y="90"/>
                  </a:cubicBezTo>
                  <a:cubicBezTo>
                    <a:pt x="1419" y="99"/>
                    <a:pt x="1392" y="99"/>
                    <a:pt x="1374" y="108"/>
                  </a:cubicBezTo>
                  <a:cubicBezTo>
                    <a:pt x="812" y="269"/>
                    <a:pt x="366" y="644"/>
                    <a:pt x="152" y="1188"/>
                  </a:cubicBezTo>
                  <a:cubicBezTo>
                    <a:pt x="9" y="1536"/>
                    <a:pt x="1" y="1928"/>
                    <a:pt x="36" y="2294"/>
                  </a:cubicBezTo>
                  <a:cubicBezTo>
                    <a:pt x="72" y="2686"/>
                    <a:pt x="125" y="3079"/>
                    <a:pt x="188" y="3472"/>
                  </a:cubicBezTo>
                  <a:cubicBezTo>
                    <a:pt x="206" y="3579"/>
                    <a:pt x="224" y="3686"/>
                    <a:pt x="250" y="3802"/>
                  </a:cubicBezTo>
                  <a:cubicBezTo>
                    <a:pt x="313" y="4123"/>
                    <a:pt x="393" y="4453"/>
                    <a:pt x="687" y="4649"/>
                  </a:cubicBezTo>
                  <a:cubicBezTo>
                    <a:pt x="900" y="4791"/>
                    <a:pt x="1204" y="4845"/>
                    <a:pt x="1542" y="4845"/>
                  </a:cubicBezTo>
                  <a:cubicBezTo>
                    <a:pt x="2582" y="4845"/>
                    <a:pt x="3944" y="4337"/>
                    <a:pt x="3944" y="4337"/>
                  </a:cubicBezTo>
                  <a:cubicBezTo>
                    <a:pt x="3944" y="4337"/>
                    <a:pt x="3917" y="3962"/>
                    <a:pt x="3890" y="3677"/>
                  </a:cubicBezTo>
                  <a:lnTo>
                    <a:pt x="3890" y="3677"/>
                  </a:lnTo>
                  <a:cubicBezTo>
                    <a:pt x="3892" y="3691"/>
                    <a:pt x="3912" y="3696"/>
                    <a:pt x="3943" y="3696"/>
                  </a:cubicBezTo>
                  <a:cubicBezTo>
                    <a:pt x="4052" y="3696"/>
                    <a:pt x="4291" y="3628"/>
                    <a:pt x="4318" y="3614"/>
                  </a:cubicBezTo>
                  <a:cubicBezTo>
                    <a:pt x="4666" y="3525"/>
                    <a:pt x="4987" y="3311"/>
                    <a:pt x="5094" y="2963"/>
                  </a:cubicBezTo>
                  <a:cubicBezTo>
                    <a:pt x="5184" y="2678"/>
                    <a:pt x="5086" y="2330"/>
                    <a:pt x="4800" y="2214"/>
                  </a:cubicBezTo>
                  <a:cubicBezTo>
                    <a:pt x="4726" y="2179"/>
                    <a:pt x="4651" y="2163"/>
                    <a:pt x="4580" y="2163"/>
                  </a:cubicBezTo>
                  <a:cubicBezTo>
                    <a:pt x="4393" y="2163"/>
                    <a:pt x="4225" y="2272"/>
                    <a:pt x="4122" y="2446"/>
                  </a:cubicBezTo>
                  <a:cubicBezTo>
                    <a:pt x="4113" y="2089"/>
                    <a:pt x="4184" y="1732"/>
                    <a:pt x="4122" y="1500"/>
                  </a:cubicBezTo>
                  <a:cubicBezTo>
                    <a:pt x="3939" y="733"/>
                    <a:pt x="3202" y="0"/>
                    <a:pt x="2170" y="0"/>
                  </a:cubicBezTo>
                  <a:close/>
                </a:path>
              </a:pathLst>
            </a:custGeom>
            <a:solidFill>
              <a:srgbClr val="FF95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8"/>
            <p:cNvSpPr/>
            <p:nvPr/>
          </p:nvSpPr>
          <p:spPr>
            <a:xfrm>
              <a:off x="3997507" y="1694099"/>
              <a:ext cx="61265" cy="20140"/>
            </a:xfrm>
            <a:custGeom>
              <a:rect b="b" l="l" r="r" t="t"/>
              <a:pathLst>
                <a:path extrusionOk="0" h="311" w="946">
                  <a:moveTo>
                    <a:pt x="884" y="0"/>
                  </a:moveTo>
                  <a:cubicBezTo>
                    <a:pt x="870" y="0"/>
                    <a:pt x="857" y="7"/>
                    <a:pt x="848" y="20"/>
                  </a:cubicBezTo>
                  <a:cubicBezTo>
                    <a:pt x="750" y="110"/>
                    <a:pt x="616" y="172"/>
                    <a:pt x="482" y="190"/>
                  </a:cubicBezTo>
                  <a:cubicBezTo>
                    <a:pt x="455" y="194"/>
                    <a:pt x="427" y="195"/>
                    <a:pt x="399" y="195"/>
                  </a:cubicBezTo>
                  <a:cubicBezTo>
                    <a:pt x="291" y="195"/>
                    <a:pt x="182" y="168"/>
                    <a:pt x="89" y="119"/>
                  </a:cubicBezTo>
                  <a:cubicBezTo>
                    <a:pt x="80" y="112"/>
                    <a:pt x="69" y="109"/>
                    <a:pt x="59" y="109"/>
                  </a:cubicBezTo>
                  <a:cubicBezTo>
                    <a:pt x="40" y="109"/>
                    <a:pt x="21" y="119"/>
                    <a:pt x="9" y="136"/>
                  </a:cubicBezTo>
                  <a:cubicBezTo>
                    <a:pt x="0" y="163"/>
                    <a:pt x="9" y="199"/>
                    <a:pt x="36" y="217"/>
                  </a:cubicBezTo>
                  <a:cubicBezTo>
                    <a:pt x="147" y="276"/>
                    <a:pt x="282" y="310"/>
                    <a:pt x="417" y="310"/>
                  </a:cubicBezTo>
                  <a:cubicBezTo>
                    <a:pt x="444" y="310"/>
                    <a:pt x="472" y="309"/>
                    <a:pt x="500" y="306"/>
                  </a:cubicBezTo>
                  <a:cubicBezTo>
                    <a:pt x="500" y="306"/>
                    <a:pt x="500" y="297"/>
                    <a:pt x="509" y="297"/>
                  </a:cubicBezTo>
                  <a:cubicBezTo>
                    <a:pt x="660" y="279"/>
                    <a:pt x="812" y="208"/>
                    <a:pt x="928" y="101"/>
                  </a:cubicBezTo>
                  <a:cubicBezTo>
                    <a:pt x="946" y="83"/>
                    <a:pt x="946" y="47"/>
                    <a:pt x="928" y="20"/>
                  </a:cubicBezTo>
                  <a:cubicBezTo>
                    <a:pt x="915" y="7"/>
                    <a:pt x="899" y="0"/>
                    <a:pt x="8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8"/>
            <p:cNvSpPr/>
            <p:nvPr/>
          </p:nvSpPr>
          <p:spPr>
            <a:xfrm>
              <a:off x="3905609" y="1704590"/>
              <a:ext cx="49155" cy="17420"/>
            </a:xfrm>
            <a:custGeom>
              <a:rect b="b" l="l" r="r" t="t"/>
              <a:pathLst>
                <a:path extrusionOk="0" h="269" w="759">
                  <a:moveTo>
                    <a:pt x="699" y="0"/>
                  </a:moveTo>
                  <a:cubicBezTo>
                    <a:pt x="681" y="0"/>
                    <a:pt x="663" y="8"/>
                    <a:pt x="652" y="19"/>
                  </a:cubicBezTo>
                  <a:cubicBezTo>
                    <a:pt x="589" y="99"/>
                    <a:pt x="482" y="153"/>
                    <a:pt x="384" y="153"/>
                  </a:cubicBezTo>
                  <a:cubicBezTo>
                    <a:pt x="375" y="154"/>
                    <a:pt x="366" y="154"/>
                    <a:pt x="357" y="154"/>
                  </a:cubicBezTo>
                  <a:cubicBezTo>
                    <a:pt x="261" y="154"/>
                    <a:pt x="173" y="110"/>
                    <a:pt x="108" y="37"/>
                  </a:cubicBezTo>
                  <a:cubicBezTo>
                    <a:pt x="99" y="28"/>
                    <a:pt x="85" y="23"/>
                    <a:pt x="71" y="23"/>
                  </a:cubicBezTo>
                  <a:cubicBezTo>
                    <a:pt x="56" y="23"/>
                    <a:pt x="41" y="28"/>
                    <a:pt x="27" y="37"/>
                  </a:cubicBezTo>
                  <a:cubicBezTo>
                    <a:pt x="1" y="55"/>
                    <a:pt x="1" y="90"/>
                    <a:pt x="27" y="117"/>
                  </a:cubicBezTo>
                  <a:cubicBezTo>
                    <a:pt x="117" y="215"/>
                    <a:pt x="250" y="269"/>
                    <a:pt x="384" y="269"/>
                  </a:cubicBezTo>
                  <a:cubicBezTo>
                    <a:pt x="402" y="269"/>
                    <a:pt x="420" y="269"/>
                    <a:pt x="438" y="260"/>
                  </a:cubicBezTo>
                  <a:cubicBezTo>
                    <a:pt x="554" y="251"/>
                    <a:pt x="661" y="188"/>
                    <a:pt x="741" y="90"/>
                  </a:cubicBezTo>
                  <a:cubicBezTo>
                    <a:pt x="759" y="73"/>
                    <a:pt x="759" y="37"/>
                    <a:pt x="732" y="10"/>
                  </a:cubicBezTo>
                  <a:cubicBezTo>
                    <a:pt x="722" y="3"/>
                    <a:pt x="710"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8"/>
            <p:cNvSpPr/>
            <p:nvPr/>
          </p:nvSpPr>
          <p:spPr>
            <a:xfrm>
              <a:off x="3962212" y="1751219"/>
              <a:ext cx="49219" cy="20205"/>
            </a:xfrm>
            <a:custGeom>
              <a:rect b="b" l="l" r="r" t="t"/>
              <a:pathLst>
                <a:path extrusionOk="0" h="312" w="760">
                  <a:moveTo>
                    <a:pt x="726" y="0"/>
                  </a:moveTo>
                  <a:cubicBezTo>
                    <a:pt x="714" y="0"/>
                    <a:pt x="703" y="6"/>
                    <a:pt x="697" y="13"/>
                  </a:cubicBezTo>
                  <a:cubicBezTo>
                    <a:pt x="643" y="129"/>
                    <a:pt x="527" y="209"/>
                    <a:pt x="411" y="245"/>
                  </a:cubicBezTo>
                  <a:cubicBezTo>
                    <a:pt x="379" y="251"/>
                    <a:pt x="347" y="255"/>
                    <a:pt x="314" y="255"/>
                  </a:cubicBezTo>
                  <a:cubicBezTo>
                    <a:pt x="220" y="255"/>
                    <a:pt x="125" y="226"/>
                    <a:pt x="46" y="173"/>
                  </a:cubicBezTo>
                  <a:cubicBezTo>
                    <a:pt x="43" y="171"/>
                    <a:pt x="40" y="170"/>
                    <a:pt x="36" y="170"/>
                  </a:cubicBezTo>
                  <a:cubicBezTo>
                    <a:pt x="27" y="170"/>
                    <a:pt x="16" y="176"/>
                    <a:pt x="10" y="182"/>
                  </a:cubicBezTo>
                  <a:cubicBezTo>
                    <a:pt x="1" y="200"/>
                    <a:pt x="1" y="209"/>
                    <a:pt x="10" y="218"/>
                  </a:cubicBezTo>
                  <a:cubicBezTo>
                    <a:pt x="99" y="277"/>
                    <a:pt x="206" y="312"/>
                    <a:pt x="306" y="312"/>
                  </a:cubicBezTo>
                  <a:cubicBezTo>
                    <a:pt x="326" y="312"/>
                    <a:pt x="347" y="310"/>
                    <a:pt x="367" y="307"/>
                  </a:cubicBezTo>
                  <a:cubicBezTo>
                    <a:pt x="385" y="298"/>
                    <a:pt x="402" y="298"/>
                    <a:pt x="420" y="298"/>
                  </a:cubicBezTo>
                  <a:cubicBezTo>
                    <a:pt x="563" y="262"/>
                    <a:pt x="679" y="164"/>
                    <a:pt x="750" y="39"/>
                  </a:cubicBezTo>
                  <a:cubicBezTo>
                    <a:pt x="759" y="31"/>
                    <a:pt x="750" y="13"/>
                    <a:pt x="741" y="4"/>
                  </a:cubicBezTo>
                  <a:cubicBezTo>
                    <a:pt x="736" y="1"/>
                    <a:pt x="731" y="0"/>
                    <a:pt x="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8"/>
            <p:cNvSpPr/>
            <p:nvPr/>
          </p:nvSpPr>
          <p:spPr>
            <a:xfrm>
              <a:off x="4156370" y="1691314"/>
              <a:ext cx="52069" cy="76352"/>
            </a:xfrm>
            <a:custGeom>
              <a:rect b="b" l="l" r="r" t="t"/>
              <a:pathLst>
                <a:path extrusionOk="0" h="1179" w="804">
                  <a:moveTo>
                    <a:pt x="768" y="1"/>
                  </a:moveTo>
                  <a:cubicBezTo>
                    <a:pt x="554" y="81"/>
                    <a:pt x="366" y="251"/>
                    <a:pt x="232" y="474"/>
                  </a:cubicBezTo>
                  <a:cubicBezTo>
                    <a:pt x="134" y="652"/>
                    <a:pt x="63" y="857"/>
                    <a:pt x="9" y="1152"/>
                  </a:cubicBezTo>
                  <a:cubicBezTo>
                    <a:pt x="0" y="1161"/>
                    <a:pt x="9" y="1179"/>
                    <a:pt x="27" y="1179"/>
                  </a:cubicBezTo>
                  <a:lnTo>
                    <a:pt x="36" y="1179"/>
                  </a:lnTo>
                  <a:cubicBezTo>
                    <a:pt x="45" y="1179"/>
                    <a:pt x="54" y="1170"/>
                    <a:pt x="63" y="1161"/>
                  </a:cubicBezTo>
                  <a:cubicBezTo>
                    <a:pt x="116" y="875"/>
                    <a:pt x="188" y="679"/>
                    <a:pt x="286" y="501"/>
                  </a:cubicBezTo>
                  <a:cubicBezTo>
                    <a:pt x="411" y="286"/>
                    <a:pt x="589" y="126"/>
                    <a:pt x="785" y="55"/>
                  </a:cubicBezTo>
                  <a:cubicBezTo>
                    <a:pt x="803" y="55"/>
                    <a:pt x="803" y="37"/>
                    <a:pt x="803" y="19"/>
                  </a:cubicBezTo>
                  <a:cubicBezTo>
                    <a:pt x="794" y="10"/>
                    <a:pt x="777" y="1"/>
                    <a:pt x="7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8"/>
            <p:cNvSpPr/>
            <p:nvPr/>
          </p:nvSpPr>
          <p:spPr>
            <a:xfrm>
              <a:off x="3955865" y="1533488"/>
              <a:ext cx="217926" cy="192013"/>
            </a:xfrm>
            <a:custGeom>
              <a:rect b="b" l="l" r="r" t="t"/>
              <a:pathLst>
                <a:path extrusionOk="0" h="2965" w="3365">
                  <a:moveTo>
                    <a:pt x="1434" y="0"/>
                  </a:moveTo>
                  <a:cubicBezTo>
                    <a:pt x="1013" y="0"/>
                    <a:pt x="592" y="92"/>
                    <a:pt x="188" y="208"/>
                  </a:cubicBezTo>
                  <a:cubicBezTo>
                    <a:pt x="144" y="217"/>
                    <a:pt x="19" y="234"/>
                    <a:pt x="19" y="288"/>
                  </a:cubicBezTo>
                  <a:cubicBezTo>
                    <a:pt x="1" y="672"/>
                    <a:pt x="206" y="1055"/>
                    <a:pt x="500" y="1305"/>
                  </a:cubicBezTo>
                  <a:cubicBezTo>
                    <a:pt x="804" y="1555"/>
                    <a:pt x="1178" y="1698"/>
                    <a:pt x="1553" y="1778"/>
                  </a:cubicBezTo>
                  <a:cubicBezTo>
                    <a:pt x="1633" y="1796"/>
                    <a:pt x="1714" y="1814"/>
                    <a:pt x="1776" y="1867"/>
                  </a:cubicBezTo>
                  <a:cubicBezTo>
                    <a:pt x="1865" y="1947"/>
                    <a:pt x="1865" y="2081"/>
                    <a:pt x="1874" y="2206"/>
                  </a:cubicBezTo>
                  <a:cubicBezTo>
                    <a:pt x="1892" y="2411"/>
                    <a:pt x="1955" y="2625"/>
                    <a:pt x="2115" y="2750"/>
                  </a:cubicBezTo>
                  <a:cubicBezTo>
                    <a:pt x="2258" y="2866"/>
                    <a:pt x="2454" y="2893"/>
                    <a:pt x="2633" y="2920"/>
                  </a:cubicBezTo>
                  <a:cubicBezTo>
                    <a:pt x="2757" y="2938"/>
                    <a:pt x="2882" y="2946"/>
                    <a:pt x="2998" y="2964"/>
                  </a:cubicBezTo>
                  <a:cubicBezTo>
                    <a:pt x="3079" y="2839"/>
                    <a:pt x="3168" y="2697"/>
                    <a:pt x="3221" y="2563"/>
                  </a:cubicBezTo>
                  <a:cubicBezTo>
                    <a:pt x="3364" y="2188"/>
                    <a:pt x="3311" y="1706"/>
                    <a:pt x="3221" y="1314"/>
                  </a:cubicBezTo>
                  <a:cubicBezTo>
                    <a:pt x="3132" y="921"/>
                    <a:pt x="2927" y="556"/>
                    <a:pt x="2597" y="324"/>
                  </a:cubicBezTo>
                  <a:cubicBezTo>
                    <a:pt x="2401" y="181"/>
                    <a:pt x="2169" y="92"/>
                    <a:pt x="1928" y="47"/>
                  </a:cubicBezTo>
                  <a:cubicBezTo>
                    <a:pt x="1764" y="14"/>
                    <a:pt x="1599" y="0"/>
                    <a:pt x="14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8"/>
            <p:cNvSpPr/>
            <p:nvPr/>
          </p:nvSpPr>
          <p:spPr>
            <a:xfrm>
              <a:off x="3958779" y="1707504"/>
              <a:ext cx="17421" cy="41123"/>
            </a:xfrm>
            <a:custGeom>
              <a:rect b="b" l="l" r="r" t="t"/>
              <a:pathLst>
                <a:path extrusionOk="0" h="635" w="269">
                  <a:moveTo>
                    <a:pt x="125" y="1"/>
                  </a:moveTo>
                  <a:cubicBezTo>
                    <a:pt x="107" y="1"/>
                    <a:pt x="99" y="10"/>
                    <a:pt x="99" y="19"/>
                  </a:cubicBezTo>
                  <a:cubicBezTo>
                    <a:pt x="90" y="54"/>
                    <a:pt x="72" y="90"/>
                    <a:pt x="63" y="126"/>
                  </a:cubicBezTo>
                  <a:cubicBezTo>
                    <a:pt x="54" y="152"/>
                    <a:pt x="45" y="179"/>
                    <a:pt x="36" y="206"/>
                  </a:cubicBezTo>
                  <a:cubicBezTo>
                    <a:pt x="9" y="295"/>
                    <a:pt x="0" y="358"/>
                    <a:pt x="27" y="420"/>
                  </a:cubicBezTo>
                  <a:cubicBezTo>
                    <a:pt x="54" y="527"/>
                    <a:pt x="152" y="590"/>
                    <a:pt x="232" y="634"/>
                  </a:cubicBezTo>
                  <a:lnTo>
                    <a:pt x="241" y="634"/>
                  </a:lnTo>
                  <a:cubicBezTo>
                    <a:pt x="250" y="634"/>
                    <a:pt x="259" y="634"/>
                    <a:pt x="268" y="625"/>
                  </a:cubicBezTo>
                  <a:cubicBezTo>
                    <a:pt x="268" y="607"/>
                    <a:pt x="268" y="598"/>
                    <a:pt x="259" y="590"/>
                  </a:cubicBezTo>
                  <a:cubicBezTo>
                    <a:pt x="188" y="545"/>
                    <a:pt x="99" y="491"/>
                    <a:pt x="72" y="402"/>
                  </a:cubicBezTo>
                  <a:cubicBezTo>
                    <a:pt x="54" y="358"/>
                    <a:pt x="54" y="295"/>
                    <a:pt x="81" y="224"/>
                  </a:cubicBezTo>
                  <a:cubicBezTo>
                    <a:pt x="90" y="197"/>
                    <a:pt x="99" y="170"/>
                    <a:pt x="107" y="143"/>
                  </a:cubicBezTo>
                  <a:cubicBezTo>
                    <a:pt x="116" y="108"/>
                    <a:pt x="134" y="72"/>
                    <a:pt x="143" y="28"/>
                  </a:cubicBezTo>
                  <a:cubicBezTo>
                    <a:pt x="143" y="19"/>
                    <a:pt x="134"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8"/>
            <p:cNvSpPr/>
            <p:nvPr/>
          </p:nvSpPr>
          <p:spPr>
            <a:xfrm>
              <a:off x="3907358" y="1664308"/>
              <a:ext cx="38210" cy="21306"/>
            </a:xfrm>
            <a:custGeom>
              <a:rect b="b" l="l" r="r" t="t"/>
              <a:pathLst>
                <a:path extrusionOk="0" h="329" w="590">
                  <a:moveTo>
                    <a:pt x="375" y="1"/>
                  </a:moveTo>
                  <a:cubicBezTo>
                    <a:pt x="296" y="1"/>
                    <a:pt x="207" y="37"/>
                    <a:pt x="152" y="70"/>
                  </a:cubicBezTo>
                  <a:cubicBezTo>
                    <a:pt x="99" y="97"/>
                    <a:pt x="45" y="141"/>
                    <a:pt x="18" y="195"/>
                  </a:cubicBezTo>
                  <a:cubicBezTo>
                    <a:pt x="18" y="204"/>
                    <a:pt x="18" y="204"/>
                    <a:pt x="18" y="204"/>
                  </a:cubicBezTo>
                  <a:cubicBezTo>
                    <a:pt x="0" y="231"/>
                    <a:pt x="0" y="266"/>
                    <a:pt x="18" y="293"/>
                  </a:cubicBezTo>
                  <a:cubicBezTo>
                    <a:pt x="38" y="319"/>
                    <a:pt x="78" y="329"/>
                    <a:pt x="125" y="329"/>
                  </a:cubicBezTo>
                  <a:cubicBezTo>
                    <a:pt x="205" y="329"/>
                    <a:pt x="303" y="301"/>
                    <a:pt x="348" y="284"/>
                  </a:cubicBezTo>
                  <a:cubicBezTo>
                    <a:pt x="429" y="257"/>
                    <a:pt x="589" y="150"/>
                    <a:pt x="500" y="52"/>
                  </a:cubicBezTo>
                  <a:cubicBezTo>
                    <a:pt x="469" y="15"/>
                    <a:pt x="424" y="1"/>
                    <a:pt x="3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8"/>
            <p:cNvSpPr/>
            <p:nvPr/>
          </p:nvSpPr>
          <p:spPr>
            <a:xfrm>
              <a:off x="3999450" y="1657249"/>
              <a:ext cx="38534" cy="18068"/>
            </a:xfrm>
            <a:custGeom>
              <a:rect b="b" l="l" r="r" t="t"/>
              <a:pathLst>
                <a:path extrusionOk="0" h="279" w="595">
                  <a:moveTo>
                    <a:pt x="280" y="1"/>
                  </a:moveTo>
                  <a:cubicBezTo>
                    <a:pt x="184" y="1"/>
                    <a:pt x="74" y="24"/>
                    <a:pt x="42" y="108"/>
                  </a:cubicBezTo>
                  <a:cubicBezTo>
                    <a:pt x="0" y="224"/>
                    <a:pt x="159" y="278"/>
                    <a:pt x="246" y="278"/>
                  </a:cubicBezTo>
                  <a:cubicBezTo>
                    <a:pt x="253" y="278"/>
                    <a:pt x="259" y="278"/>
                    <a:pt x="265" y="277"/>
                  </a:cubicBezTo>
                  <a:cubicBezTo>
                    <a:pt x="345" y="277"/>
                    <a:pt x="559" y="259"/>
                    <a:pt x="586" y="170"/>
                  </a:cubicBezTo>
                  <a:cubicBezTo>
                    <a:pt x="595" y="143"/>
                    <a:pt x="577" y="108"/>
                    <a:pt x="550" y="90"/>
                  </a:cubicBezTo>
                  <a:cubicBezTo>
                    <a:pt x="505" y="45"/>
                    <a:pt x="443" y="18"/>
                    <a:pt x="381" y="10"/>
                  </a:cubicBezTo>
                  <a:cubicBezTo>
                    <a:pt x="353" y="5"/>
                    <a:pt x="317" y="1"/>
                    <a:pt x="2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8"/>
            <p:cNvSpPr/>
            <p:nvPr/>
          </p:nvSpPr>
          <p:spPr>
            <a:xfrm>
              <a:off x="3859434" y="2241339"/>
              <a:ext cx="16773" cy="122008"/>
            </a:xfrm>
            <a:custGeom>
              <a:rect b="b" l="l" r="r" t="t"/>
              <a:pathLst>
                <a:path extrusionOk="0" h="1884" w="259">
                  <a:moveTo>
                    <a:pt x="232" y="1"/>
                  </a:moveTo>
                  <a:cubicBezTo>
                    <a:pt x="223" y="1"/>
                    <a:pt x="214" y="10"/>
                    <a:pt x="205" y="28"/>
                  </a:cubicBezTo>
                  <a:lnTo>
                    <a:pt x="0" y="1883"/>
                  </a:lnTo>
                  <a:lnTo>
                    <a:pt x="54" y="1883"/>
                  </a:lnTo>
                  <a:lnTo>
                    <a:pt x="259" y="28"/>
                  </a:lnTo>
                  <a:cubicBezTo>
                    <a:pt x="259" y="19"/>
                    <a:pt x="250"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8"/>
            <p:cNvSpPr/>
            <p:nvPr/>
          </p:nvSpPr>
          <p:spPr>
            <a:xfrm>
              <a:off x="4150606" y="1774533"/>
              <a:ext cx="28366" cy="27782"/>
            </a:xfrm>
            <a:custGeom>
              <a:rect b="b" l="l" r="r" t="t"/>
              <a:pathLst>
                <a:path extrusionOk="0" h="429" w="438">
                  <a:moveTo>
                    <a:pt x="214" y="1"/>
                  </a:moveTo>
                  <a:cubicBezTo>
                    <a:pt x="98" y="1"/>
                    <a:pt x="0" y="99"/>
                    <a:pt x="0" y="215"/>
                  </a:cubicBezTo>
                  <a:cubicBezTo>
                    <a:pt x="0" y="331"/>
                    <a:pt x="98" y="429"/>
                    <a:pt x="214" y="429"/>
                  </a:cubicBezTo>
                  <a:cubicBezTo>
                    <a:pt x="339" y="429"/>
                    <a:pt x="437" y="331"/>
                    <a:pt x="437" y="215"/>
                  </a:cubicBezTo>
                  <a:cubicBezTo>
                    <a:pt x="437" y="99"/>
                    <a:pt x="339" y="1"/>
                    <a:pt x="2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8"/>
            <p:cNvSpPr/>
            <p:nvPr/>
          </p:nvSpPr>
          <p:spPr>
            <a:xfrm>
              <a:off x="3628879" y="1359667"/>
              <a:ext cx="76938" cy="186509"/>
            </a:xfrm>
            <a:custGeom>
              <a:rect b="b" l="l" r="r" t="t"/>
              <a:pathLst>
                <a:path extrusionOk="0" h="2880" w="1188">
                  <a:moveTo>
                    <a:pt x="622" y="1"/>
                  </a:moveTo>
                  <a:cubicBezTo>
                    <a:pt x="611" y="1"/>
                    <a:pt x="600" y="8"/>
                    <a:pt x="589" y="19"/>
                  </a:cubicBezTo>
                  <a:lnTo>
                    <a:pt x="9" y="965"/>
                  </a:lnTo>
                  <a:cubicBezTo>
                    <a:pt x="1" y="974"/>
                    <a:pt x="1" y="992"/>
                    <a:pt x="9" y="1000"/>
                  </a:cubicBezTo>
                  <a:lnTo>
                    <a:pt x="1062" y="2330"/>
                  </a:lnTo>
                  <a:cubicBezTo>
                    <a:pt x="1059" y="2330"/>
                    <a:pt x="1055" y="2330"/>
                    <a:pt x="1052" y="2330"/>
                  </a:cubicBezTo>
                  <a:cubicBezTo>
                    <a:pt x="822" y="2330"/>
                    <a:pt x="547" y="2618"/>
                    <a:pt x="696" y="2803"/>
                  </a:cubicBezTo>
                  <a:cubicBezTo>
                    <a:pt x="740" y="2857"/>
                    <a:pt x="783" y="2880"/>
                    <a:pt x="823" y="2880"/>
                  </a:cubicBezTo>
                  <a:cubicBezTo>
                    <a:pt x="983" y="2880"/>
                    <a:pt x="1116" y="2534"/>
                    <a:pt x="1187" y="2392"/>
                  </a:cubicBezTo>
                  <a:cubicBezTo>
                    <a:pt x="1187" y="2383"/>
                    <a:pt x="1187" y="2383"/>
                    <a:pt x="1187" y="2383"/>
                  </a:cubicBezTo>
                  <a:cubicBezTo>
                    <a:pt x="1187" y="2383"/>
                    <a:pt x="1187" y="2383"/>
                    <a:pt x="1187" y="2374"/>
                  </a:cubicBezTo>
                  <a:cubicBezTo>
                    <a:pt x="1187" y="2365"/>
                    <a:pt x="1187" y="2356"/>
                    <a:pt x="1178" y="2348"/>
                  </a:cubicBezTo>
                  <a:lnTo>
                    <a:pt x="224" y="1143"/>
                  </a:lnTo>
                  <a:lnTo>
                    <a:pt x="857" y="322"/>
                  </a:lnTo>
                  <a:lnTo>
                    <a:pt x="652" y="73"/>
                  </a:lnTo>
                  <a:lnTo>
                    <a:pt x="661" y="64"/>
                  </a:lnTo>
                  <a:cubicBezTo>
                    <a:pt x="670" y="46"/>
                    <a:pt x="661" y="19"/>
                    <a:pt x="643" y="10"/>
                  </a:cubicBezTo>
                  <a:cubicBezTo>
                    <a:pt x="636" y="3"/>
                    <a:pt x="629" y="1"/>
                    <a:pt x="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3583481" y="2155270"/>
              <a:ext cx="138462" cy="142861"/>
            </a:xfrm>
            <a:custGeom>
              <a:rect b="b" l="l" r="r" t="t"/>
              <a:pathLst>
                <a:path extrusionOk="0" h="2206" w="2138">
                  <a:moveTo>
                    <a:pt x="2093" y="1"/>
                  </a:moveTo>
                  <a:lnTo>
                    <a:pt x="960" y="206"/>
                  </a:lnTo>
                  <a:cubicBezTo>
                    <a:pt x="951" y="206"/>
                    <a:pt x="933" y="215"/>
                    <a:pt x="933" y="232"/>
                  </a:cubicBezTo>
                  <a:lnTo>
                    <a:pt x="648" y="1954"/>
                  </a:lnTo>
                  <a:cubicBezTo>
                    <a:pt x="572" y="1865"/>
                    <a:pt x="437" y="1817"/>
                    <a:pt x="312" y="1817"/>
                  </a:cubicBezTo>
                  <a:cubicBezTo>
                    <a:pt x="174" y="1817"/>
                    <a:pt x="47" y="1876"/>
                    <a:pt x="24" y="2008"/>
                  </a:cubicBezTo>
                  <a:cubicBezTo>
                    <a:pt x="0" y="2159"/>
                    <a:pt x="83" y="2206"/>
                    <a:pt x="201" y="2206"/>
                  </a:cubicBezTo>
                  <a:cubicBezTo>
                    <a:pt x="353" y="2206"/>
                    <a:pt x="564" y="2127"/>
                    <a:pt x="675" y="2097"/>
                  </a:cubicBezTo>
                  <a:lnTo>
                    <a:pt x="684" y="2097"/>
                  </a:lnTo>
                  <a:cubicBezTo>
                    <a:pt x="684" y="2097"/>
                    <a:pt x="684" y="2088"/>
                    <a:pt x="684" y="2088"/>
                  </a:cubicBezTo>
                  <a:lnTo>
                    <a:pt x="693" y="2088"/>
                  </a:lnTo>
                  <a:cubicBezTo>
                    <a:pt x="702" y="2079"/>
                    <a:pt x="702" y="2070"/>
                    <a:pt x="710" y="2061"/>
                  </a:cubicBezTo>
                  <a:lnTo>
                    <a:pt x="969" y="491"/>
                  </a:lnTo>
                  <a:lnTo>
                    <a:pt x="1995" y="411"/>
                  </a:lnTo>
                  <a:lnTo>
                    <a:pt x="1763" y="1847"/>
                  </a:lnTo>
                  <a:cubicBezTo>
                    <a:pt x="1689" y="1755"/>
                    <a:pt x="1548" y="1702"/>
                    <a:pt x="1419" y="1702"/>
                  </a:cubicBezTo>
                  <a:cubicBezTo>
                    <a:pt x="1284" y="1702"/>
                    <a:pt x="1161" y="1760"/>
                    <a:pt x="1139" y="1892"/>
                  </a:cubicBezTo>
                  <a:cubicBezTo>
                    <a:pt x="1114" y="2045"/>
                    <a:pt x="1200" y="2093"/>
                    <a:pt x="1320" y="2093"/>
                  </a:cubicBezTo>
                  <a:cubicBezTo>
                    <a:pt x="1465" y="2093"/>
                    <a:pt x="1660" y="2024"/>
                    <a:pt x="1772" y="1990"/>
                  </a:cubicBezTo>
                  <a:lnTo>
                    <a:pt x="1781" y="1990"/>
                  </a:lnTo>
                  <a:cubicBezTo>
                    <a:pt x="1799" y="1990"/>
                    <a:pt x="1826" y="1981"/>
                    <a:pt x="1826" y="1954"/>
                  </a:cubicBezTo>
                  <a:lnTo>
                    <a:pt x="2138" y="45"/>
                  </a:lnTo>
                  <a:cubicBezTo>
                    <a:pt x="2138" y="27"/>
                    <a:pt x="2138" y="18"/>
                    <a:pt x="2120" y="9"/>
                  </a:cubicBezTo>
                  <a:cubicBezTo>
                    <a:pt x="2111" y="1"/>
                    <a:pt x="2102" y="1"/>
                    <a:pt x="2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8"/>
            <p:cNvSpPr/>
            <p:nvPr/>
          </p:nvSpPr>
          <p:spPr>
            <a:xfrm>
              <a:off x="4377080" y="1437705"/>
              <a:ext cx="110420" cy="189747"/>
            </a:xfrm>
            <a:custGeom>
              <a:rect b="b" l="l" r="r" t="t"/>
              <a:pathLst>
                <a:path extrusionOk="0" h="2930" w="1705">
                  <a:moveTo>
                    <a:pt x="892" y="1"/>
                  </a:moveTo>
                  <a:cubicBezTo>
                    <a:pt x="883" y="1"/>
                    <a:pt x="866" y="1"/>
                    <a:pt x="857" y="10"/>
                  </a:cubicBezTo>
                  <a:lnTo>
                    <a:pt x="18" y="795"/>
                  </a:lnTo>
                  <a:cubicBezTo>
                    <a:pt x="9" y="804"/>
                    <a:pt x="0" y="821"/>
                    <a:pt x="9" y="839"/>
                  </a:cubicBezTo>
                  <a:lnTo>
                    <a:pt x="696" y="2445"/>
                  </a:lnTo>
                  <a:cubicBezTo>
                    <a:pt x="662" y="2433"/>
                    <a:pt x="626" y="2428"/>
                    <a:pt x="588" y="2428"/>
                  </a:cubicBezTo>
                  <a:cubicBezTo>
                    <a:pt x="369" y="2428"/>
                    <a:pt x="122" y="2613"/>
                    <a:pt x="205" y="2811"/>
                  </a:cubicBezTo>
                  <a:cubicBezTo>
                    <a:pt x="242" y="2896"/>
                    <a:pt x="291" y="2930"/>
                    <a:pt x="346" y="2930"/>
                  </a:cubicBezTo>
                  <a:cubicBezTo>
                    <a:pt x="502" y="2930"/>
                    <a:pt x="704" y="2656"/>
                    <a:pt x="803" y="2543"/>
                  </a:cubicBezTo>
                  <a:cubicBezTo>
                    <a:pt x="803" y="2534"/>
                    <a:pt x="803" y="2534"/>
                    <a:pt x="803" y="2534"/>
                  </a:cubicBezTo>
                  <a:cubicBezTo>
                    <a:pt x="812" y="2525"/>
                    <a:pt x="812" y="2525"/>
                    <a:pt x="812" y="2525"/>
                  </a:cubicBezTo>
                  <a:cubicBezTo>
                    <a:pt x="812" y="2525"/>
                    <a:pt x="812" y="2525"/>
                    <a:pt x="812" y="2516"/>
                  </a:cubicBezTo>
                  <a:cubicBezTo>
                    <a:pt x="812" y="2516"/>
                    <a:pt x="812" y="2507"/>
                    <a:pt x="812" y="2499"/>
                  </a:cubicBezTo>
                  <a:lnTo>
                    <a:pt x="179" y="1035"/>
                  </a:lnTo>
                  <a:lnTo>
                    <a:pt x="999" y="411"/>
                  </a:lnTo>
                  <a:lnTo>
                    <a:pt x="1579" y="1749"/>
                  </a:lnTo>
                  <a:cubicBezTo>
                    <a:pt x="1545" y="1737"/>
                    <a:pt x="1508" y="1732"/>
                    <a:pt x="1471" y="1732"/>
                  </a:cubicBezTo>
                  <a:cubicBezTo>
                    <a:pt x="1250" y="1732"/>
                    <a:pt x="996" y="1917"/>
                    <a:pt x="1080" y="2115"/>
                  </a:cubicBezTo>
                  <a:cubicBezTo>
                    <a:pt x="1115" y="2200"/>
                    <a:pt x="1163" y="2233"/>
                    <a:pt x="1216" y="2233"/>
                  </a:cubicBezTo>
                  <a:cubicBezTo>
                    <a:pt x="1366" y="2233"/>
                    <a:pt x="1563" y="1974"/>
                    <a:pt x="1669" y="1856"/>
                  </a:cubicBezTo>
                  <a:cubicBezTo>
                    <a:pt x="1695" y="1847"/>
                    <a:pt x="1704" y="1821"/>
                    <a:pt x="1695" y="1803"/>
                  </a:cubicBezTo>
                  <a:lnTo>
                    <a:pt x="919" y="27"/>
                  </a:lnTo>
                  <a:cubicBezTo>
                    <a:pt x="919" y="10"/>
                    <a:pt x="901" y="10"/>
                    <a:pt x="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a:off x="3539313" y="1873360"/>
              <a:ext cx="38793" cy="38726"/>
            </a:xfrm>
            <a:custGeom>
              <a:rect b="b" l="l" r="r" t="t"/>
              <a:pathLst>
                <a:path extrusionOk="0" h="598" w="599">
                  <a:moveTo>
                    <a:pt x="295" y="0"/>
                  </a:moveTo>
                  <a:cubicBezTo>
                    <a:pt x="135" y="0"/>
                    <a:pt x="1" y="134"/>
                    <a:pt x="1" y="294"/>
                  </a:cubicBezTo>
                  <a:cubicBezTo>
                    <a:pt x="1" y="464"/>
                    <a:pt x="135" y="598"/>
                    <a:pt x="295" y="598"/>
                  </a:cubicBezTo>
                  <a:cubicBezTo>
                    <a:pt x="465" y="598"/>
                    <a:pt x="598" y="464"/>
                    <a:pt x="598" y="294"/>
                  </a:cubicBezTo>
                  <a:cubicBezTo>
                    <a:pt x="598" y="134"/>
                    <a:pt x="465"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a:off x="3790656" y="1516262"/>
              <a:ext cx="21436" cy="22018"/>
            </a:xfrm>
            <a:custGeom>
              <a:rect b="b" l="l" r="r" t="t"/>
              <a:pathLst>
                <a:path extrusionOk="0" h="340" w="331">
                  <a:moveTo>
                    <a:pt x="170" y="1"/>
                  </a:moveTo>
                  <a:cubicBezTo>
                    <a:pt x="72" y="1"/>
                    <a:pt x="0" y="81"/>
                    <a:pt x="0" y="170"/>
                  </a:cubicBezTo>
                  <a:cubicBezTo>
                    <a:pt x="0" y="260"/>
                    <a:pt x="72" y="340"/>
                    <a:pt x="170" y="340"/>
                  </a:cubicBezTo>
                  <a:cubicBezTo>
                    <a:pt x="259" y="340"/>
                    <a:pt x="330" y="260"/>
                    <a:pt x="330" y="170"/>
                  </a:cubicBezTo>
                  <a:cubicBezTo>
                    <a:pt x="330" y="81"/>
                    <a:pt x="259" y="1"/>
                    <a:pt x="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a:off x="4095687" y="1131509"/>
              <a:ext cx="22019" cy="21436"/>
            </a:xfrm>
            <a:custGeom>
              <a:rect b="b" l="l" r="r" t="t"/>
              <a:pathLst>
                <a:path extrusionOk="0" h="331" w="340">
                  <a:moveTo>
                    <a:pt x="170" y="1"/>
                  </a:moveTo>
                  <a:cubicBezTo>
                    <a:pt x="81" y="1"/>
                    <a:pt x="1" y="81"/>
                    <a:pt x="1" y="170"/>
                  </a:cubicBezTo>
                  <a:cubicBezTo>
                    <a:pt x="1" y="259"/>
                    <a:pt x="81" y="331"/>
                    <a:pt x="170" y="331"/>
                  </a:cubicBezTo>
                  <a:cubicBezTo>
                    <a:pt x="259" y="331"/>
                    <a:pt x="340" y="259"/>
                    <a:pt x="340" y="170"/>
                  </a:cubicBezTo>
                  <a:cubicBezTo>
                    <a:pt x="340" y="81"/>
                    <a:pt x="259" y="1"/>
                    <a:pt x="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8"/>
            <p:cNvSpPr/>
            <p:nvPr/>
          </p:nvSpPr>
          <p:spPr>
            <a:xfrm>
              <a:off x="3874394" y="1462574"/>
              <a:ext cx="21501" cy="21436"/>
            </a:xfrm>
            <a:custGeom>
              <a:rect b="b" l="l" r="r" t="t"/>
              <a:pathLst>
                <a:path extrusionOk="0" h="331" w="332">
                  <a:moveTo>
                    <a:pt x="170" y="0"/>
                  </a:moveTo>
                  <a:cubicBezTo>
                    <a:pt x="72" y="0"/>
                    <a:pt x="1" y="81"/>
                    <a:pt x="1" y="170"/>
                  </a:cubicBezTo>
                  <a:cubicBezTo>
                    <a:pt x="1" y="259"/>
                    <a:pt x="72" y="330"/>
                    <a:pt x="170" y="330"/>
                  </a:cubicBezTo>
                  <a:cubicBezTo>
                    <a:pt x="260" y="330"/>
                    <a:pt x="331" y="259"/>
                    <a:pt x="331" y="170"/>
                  </a:cubicBezTo>
                  <a:cubicBezTo>
                    <a:pt x="331" y="81"/>
                    <a:pt x="260" y="0"/>
                    <a:pt x="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a:off x="4403050" y="1305979"/>
              <a:ext cx="22019" cy="21436"/>
            </a:xfrm>
            <a:custGeom>
              <a:rect b="b" l="l" r="r" t="t"/>
              <a:pathLst>
                <a:path extrusionOk="0" h="331" w="340">
                  <a:moveTo>
                    <a:pt x="170" y="1"/>
                  </a:moveTo>
                  <a:cubicBezTo>
                    <a:pt x="81" y="1"/>
                    <a:pt x="1" y="72"/>
                    <a:pt x="1" y="161"/>
                  </a:cubicBezTo>
                  <a:cubicBezTo>
                    <a:pt x="1" y="259"/>
                    <a:pt x="81" y="331"/>
                    <a:pt x="170" y="331"/>
                  </a:cubicBezTo>
                  <a:cubicBezTo>
                    <a:pt x="259" y="331"/>
                    <a:pt x="340" y="259"/>
                    <a:pt x="340" y="161"/>
                  </a:cubicBezTo>
                  <a:cubicBezTo>
                    <a:pt x="340" y="72"/>
                    <a:pt x="259" y="1"/>
                    <a:pt x="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8"/>
            <p:cNvSpPr/>
            <p:nvPr/>
          </p:nvSpPr>
          <p:spPr>
            <a:xfrm>
              <a:off x="4450456" y="1729459"/>
              <a:ext cx="21436" cy="21436"/>
            </a:xfrm>
            <a:custGeom>
              <a:rect b="b" l="l" r="r" t="t"/>
              <a:pathLst>
                <a:path extrusionOk="0" h="331" w="331">
                  <a:moveTo>
                    <a:pt x="170" y="1"/>
                  </a:moveTo>
                  <a:cubicBezTo>
                    <a:pt x="81" y="1"/>
                    <a:pt x="0" y="72"/>
                    <a:pt x="0" y="161"/>
                  </a:cubicBezTo>
                  <a:cubicBezTo>
                    <a:pt x="0" y="259"/>
                    <a:pt x="81" y="331"/>
                    <a:pt x="170" y="331"/>
                  </a:cubicBezTo>
                  <a:cubicBezTo>
                    <a:pt x="259" y="331"/>
                    <a:pt x="330" y="259"/>
                    <a:pt x="330" y="161"/>
                  </a:cubicBezTo>
                  <a:cubicBezTo>
                    <a:pt x="330" y="72"/>
                    <a:pt x="259" y="1"/>
                    <a:pt x="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8"/>
            <p:cNvSpPr/>
            <p:nvPr/>
          </p:nvSpPr>
          <p:spPr>
            <a:xfrm>
              <a:off x="3552071" y="2015449"/>
              <a:ext cx="21436" cy="21436"/>
            </a:xfrm>
            <a:custGeom>
              <a:rect b="b" l="l" r="r" t="t"/>
              <a:pathLst>
                <a:path extrusionOk="0" h="331" w="331">
                  <a:moveTo>
                    <a:pt x="170" y="1"/>
                  </a:moveTo>
                  <a:cubicBezTo>
                    <a:pt x="71" y="1"/>
                    <a:pt x="0" y="72"/>
                    <a:pt x="0" y="161"/>
                  </a:cubicBezTo>
                  <a:cubicBezTo>
                    <a:pt x="0" y="250"/>
                    <a:pt x="71" y="331"/>
                    <a:pt x="170" y="331"/>
                  </a:cubicBezTo>
                  <a:cubicBezTo>
                    <a:pt x="259" y="331"/>
                    <a:pt x="330" y="250"/>
                    <a:pt x="330" y="161"/>
                  </a:cubicBezTo>
                  <a:cubicBezTo>
                    <a:pt x="330" y="72"/>
                    <a:pt x="259" y="1"/>
                    <a:pt x="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8"/>
            <p:cNvSpPr/>
            <p:nvPr/>
          </p:nvSpPr>
          <p:spPr>
            <a:xfrm>
              <a:off x="3694743" y="1872195"/>
              <a:ext cx="22019" cy="21436"/>
            </a:xfrm>
            <a:custGeom>
              <a:rect b="b" l="l" r="r" t="t"/>
              <a:pathLst>
                <a:path extrusionOk="0" h="331" w="340">
                  <a:moveTo>
                    <a:pt x="170" y="0"/>
                  </a:moveTo>
                  <a:cubicBezTo>
                    <a:pt x="81" y="0"/>
                    <a:pt x="1" y="72"/>
                    <a:pt x="1" y="170"/>
                  </a:cubicBezTo>
                  <a:cubicBezTo>
                    <a:pt x="1" y="259"/>
                    <a:pt x="81" y="330"/>
                    <a:pt x="170" y="330"/>
                  </a:cubicBezTo>
                  <a:cubicBezTo>
                    <a:pt x="259" y="330"/>
                    <a:pt x="340" y="259"/>
                    <a:pt x="340" y="170"/>
                  </a:cubicBezTo>
                  <a:cubicBezTo>
                    <a:pt x="340" y="72"/>
                    <a:pt x="259" y="0"/>
                    <a:pt x="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8"/>
            <p:cNvSpPr/>
            <p:nvPr/>
          </p:nvSpPr>
          <p:spPr>
            <a:xfrm flipH="1" rot="1485740">
              <a:off x="3535348" y="1606472"/>
              <a:ext cx="211912" cy="154321"/>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8"/>
            <p:cNvSpPr/>
            <p:nvPr/>
          </p:nvSpPr>
          <p:spPr>
            <a:xfrm rot="-548753">
              <a:off x="4361737" y="2138668"/>
              <a:ext cx="148547" cy="128886"/>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8"/>
            <p:cNvSpPr/>
            <p:nvPr/>
          </p:nvSpPr>
          <p:spPr>
            <a:xfrm rot="-548753">
              <a:off x="3736600" y="1274756"/>
              <a:ext cx="148547" cy="128886"/>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28"/>
          <p:cNvGrpSpPr/>
          <p:nvPr/>
        </p:nvGrpSpPr>
        <p:grpSpPr>
          <a:xfrm>
            <a:off x="5009376" y="3498843"/>
            <a:ext cx="270839" cy="334752"/>
            <a:chOff x="1842701" y="1727368"/>
            <a:chExt cx="270839" cy="334752"/>
          </a:xfrm>
        </p:grpSpPr>
        <p:sp>
          <p:nvSpPr>
            <p:cNvPr id="823" name="Google Shape;823;p28"/>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rot="1710332">
              <a:off x="1906268" y="1743299"/>
              <a:ext cx="143705" cy="302891"/>
            </a:xfrm>
            <a:custGeom>
              <a:rect b="b" l="l" r="r" t="t"/>
              <a:pathLst>
                <a:path extrusionOk="0" h="2523" w="1197">
                  <a:moveTo>
                    <a:pt x="270" y="1"/>
                  </a:moveTo>
                  <a:cubicBezTo>
                    <a:pt x="264" y="1"/>
                    <a:pt x="257" y="2"/>
                    <a:pt x="251" y="4"/>
                  </a:cubicBezTo>
                  <a:cubicBezTo>
                    <a:pt x="224" y="13"/>
                    <a:pt x="206" y="49"/>
                    <a:pt x="224" y="75"/>
                  </a:cubicBezTo>
                  <a:lnTo>
                    <a:pt x="991" y="1851"/>
                  </a:lnTo>
                  <a:cubicBezTo>
                    <a:pt x="982" y="1842"/>
                    <a:pt x="982" y="1842"/>
                    <a:pt x="973" y="1842"/>
                  </a:cubicBezTo>
                  <a:cubicBezTo>
                    <a:pt x="884" y="1797"/>
                    <a:pt x="786" y="1779"/>
                    <a:pt x="688" y="1779"/>
                  </a:cubicBezTo>
                  <a:cubicBezTo>
                    <a:pt x="500" y="1779"/>
                    <a:pt x="313" y="1869"/>
                    <a:pt x="170" y="1993"/>
                  </a:cubicBezTo>
                  <a:cubicBezTo>
                    <a:pt x="117" y="2047"/>
                    <a:pt x="63" y="2109"/>
                    <a:pt x="27" y="2181"/>
                  </a:cubicBezTo>
                  <a:cubicBezTo>
                    <a:pt x="1" y="2252"/>
                    <a:pt x="1" y="2332"/>
                    <a:pt x="36" y="2404"/>
                  </a:cubicBezTo>
                  <a:cubicBezTo>
                    <a:pt x="81" y="2475"/>
                    <a:pt x="170" y="2511"/>
                    <a:pt x="251" y="2520"/>
                  </a:cubicBezTo>
                  <a:cubicBezTo>
                    <a:pt x="267" y="2522"/>
                    <a:pt x="283" y="2523"/>
                    <a:pt x="299" y="2523"/>
                  </a:cubicBezTo>
                  <a:cubicBezTo>
                    <a:pt x="436" y="2523"/>
                    <a:pt x="577" y="2459"/>
                    <a:pt x="697" y="2395"/>
                  </a:cubicBezTo>
                  <a:cubicBezTo>
                    <a:pt x="786" y="2341"/>
                    <a:pt x="875" y="2288"/>
                    <a:pt x="964" y="2225"/>
                  </a:cubicBezTo>
                  <a:cubicBezTo>
                    <a:pt x="1000" y="2199"/>
                    <a:pt x="1098" y="2145"/>
                    <a:pt x="1152" y="2083"/>
                  </a:cubicBezTo>
                  <a:cubicBezTo>
                    <a:pt x="1178" y="2074"/>
                    <a:pt x="1196" y="2038"/>
                    <a:pt x="1178" y="2011"/>
                  </a:cubicBezTo>
                  <a:lnTo>
                    <a:pt x="1178" y="2002"/>
                  </a:lnTo>
                  <a:cubicBezTo>
                    <a:pt x="1169" y="1993"/>
                    <a:pt x="1169" y="1993"/>
                    <a:pt x="1169" y="1985"/>
                  </a:cubicBezTo>
                  <a:lnTo>
                    <a:pt x="322" y="31"/>
                  </a:lnTo>
                  <a:cubicBezTo>
                    <a:pt x="308" y="11"/>
                    <a:pt x="29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28"/>
          <p:cNvGrpSpPr/>
          <p:nvPr/>
        </p:nvGrpSpPr>
        <p:grpSpPr>
          <a:xfrm>
            <a:off x="6783586" y="805709"/>
            <a:ext cx="262517" cy="420164"/>
            <a:chOff x="1080798" y="1326273"/>
            <a:chExt cx="262517" cy="420164"/>
          </a:xfrm>
        </p:grpSpPr>
        <p:sp>
          <p:nvSpPr>
            <p:cNvPr id="826" name="Google Shape;826;p28"/>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8"/>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28"/>
          <p:cNvGrpSpPr/>
          <p:nvPr/>
        </p:nvGrpSpPr>
        <p:grpSpPr>
          <a:xfrm>
            <a:off x="8041311" y="3390619"/>
            <a:ext cx="395341" cy="214294"/>
            <a:chOff x="1168186" y="1892283"/>
            <a:chExt cx="395341" cy="214294"/>
          </a:xfrm>
        </p:grpSpPr>
        <p:sp>
          <p:nvSpPr>
            <p:cNvPr id="829" name="Google Shape;829;p28"/>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28"/>
          <p:cNvGrpSpPr/>
          <p:nvPr/>
        </p:nvGrpSpPr>
        <p:grpSpPr>
          <a:xfrm>
            <a:off x="4453130" y="3437472"/>
            <a:ext cx="416784" cy="457512"/>
            <a:chOff x="185030" y="1675835"/>
            <a:chExt cx="416784" cy="457512"/>
          </a:xfrm>
        </p:grpSpPr>
        <p:sp>
          <p:nvSpPr>
            <p:cNvPr id="832" name="Google Shape;832;p28"/>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rot="2130521">
              <a:off x="280389" y="1704224"/>
              <a:ext cx="226068" cy="400733"/>
            </a:xfrm>
            <a:custGeom>
              <a:rect b="b" l="l" r="r" t="t"/>
              <a:pathLst>
                <a:path extrusionOk="0" h="3338" w="1883">
                  <a:moveTo>
                    <a:pt x="1056" y="0"/>
                  </a:moveTo>
                  <a:cubicBezTo>
                    <a:pt x="1048" y="0"/>
                    <a:pt x="1040" y="4"/>
                    <a:pt x="1035" y="15"/>
                  </a:cubicBezTo>
                  <a:lnTo>
                    <a:pt x="18" y="853"/>
                  </a:lnTo>
                  <a:cubicBezTo>
                    <a:pt x="0" y="862"/>
                    <a:pt x="0" y="880"/>
                    <a:pt x="0" y="898"/>
                  </a:cubicBezTo>
                  <a:lnTo>
                    <a:pt x="687" y="2798"/>
                  </a:lnTo>
                  <a:cubicBezTo>
                    <a:pt x="640" y="2780"/>
                    <a:pt x="588" y="2771"/>
                    <a:pt x="535" y="2771"/>
                  </a:cubicBezTo>
                  <a:cubicBezTo>
                    <a:pt x="286" y="2771"/>
                    <a:pt x="8" y="2963"/>
                    <a:pt x="89" y="3191"/>
                  </a:cubicBezTo>
                  <a:cubicBezTo>
                    <a:pt x="128" y="3297"/>
                    <a:pt x="185" y="3338"/>
                    <a:pt x="252" y="3338"/>
                  </a:cubicBezTo>
                  <a:cubicBezTo>
                    <a:pt x="431" y="3338"/>
                    <a:pt x="677" y="3038"/>
                    <a:pt x="794" y="2914"/>
                  </a:cubicBezTo>
                  <a:lnTo>
                    <a:pt x="803" y="2914"/>
                  </a:lnTo>
                  <a:cubicBezTo>
                    <a:pt x="803" y="2905"/>
                    <a:pt x="803" y="2905"/>
                    <a:pt x="803" y="2905"/>
                  </a:cubicBezTo>
                  <a:cubicBezTo>
                    <a:pt x="803" y="2905"/>
                    <a:pt x="812" y="2905"/>
                    <a:pt x="812" y="2896"/>
                  </a:cubicBezTo>
                  <a:cubicBezTo>
                    <a:pt x="812" y="2887"/>
                    <a:pt x="812" y="2879"/>
                    <a:pt x="812" y="2870"/>
                  </a:cubicBezTo>
                  <a:lnTo>
                    <a:pt x="187" y="1139"/>
                  </a:lnTo>
                  <a:lnTo>
                    <a:pt x="1178" y="479"/>
                  </a:lnTo>
                  <a:lnTo>
                    <a:pt x="1749" y="2058"/>
                  </a:lnTo>
                  <a:cubicBezTo>
                    <a:pt x="1702" y="2039"/>
                    <a:pt x="1650" y="2030"/>
                    <a:pt x="1596" y="2030"/>
                  </a:cubicBezTo>
                  <a:cubicBezTo>
                    <a:pt x="1347" y="2030"/>
                    <a:pt x="1061" y="2216"/>
                    <a:pt x="1142" y="2450"/>
                  </a:cubicBezTo>
                  <a:cubicBezTo>
                    <a:pt x="1181" y="2554"/>
                    <a:pt x="1239" y="2594"/>
                    <a:pt x="1306" y="2594"/>
                  </a:cubicBezTo>
                  <a:cubicBezTo>
                    <a:pt x="1480" y="2594"/>
                    <a:pt x="1715" y="2318"/>
                    <a:pt x="1838" y="2183"/>
                  </a:cubicBezTo>
                  <a:lnTo>
                    <a:pt x="1847" y="2183"/>
                  </a:lnTo>
                  <a:cubicBezTo>
                    <a:pt x="1873" y="2174"/>
                    <a:pt x="1882" y="2147"/>
                    <a:pt x="1873" y="2129"/>
                  </a:cubicBezTo>
                  <a:lnTo>
                    <a:pt x="1106" y="33"/>
                  </a:lnTo>
                  <a:cubicBezTo>
                    <a:pt x="1097" y="15"/>
                    <a:pt x="1088" y="6"/>
                    <a:pt x="1071" y="6"/>
                  </a:cubicBezTo>
                  <a:cubicBezTo>
                    <a:pt x="1067" y="2"/>
                    <a:pt x="1062"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28"/>
          <p:cNvSpPr txBox="1"/>
          <p:nvPr/>
        </p:nvSpPr>
        <p:spPr>
          <a:xfrm>
            <a:off x="2633375" y="2547450"/>
            <a:ext cx="34812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chemeClr val="dk1"/>
                </a:solidFill>
                <a:latin typeface="Raleway Medium"/>
                <a:ea typeface="Raleway Medium"/>
                <a:cs typeface="Raleway Medium"/>
                <a:sym typeface="Raleway Medium"/>
              </a:rPr>
              <a:t>Using Spotify </a:t>
            </a:r>
            <a:endParaRPr sz="2400">
              <a:solidFill>
                <a:schemeClr val="dk1"/>
              </a:solidFill>
              <a:latin typeface="Raleway Medium"/>
              <a:ea typeface="Raleway Medium"/>
              <a:cs typeface="Raleway Medium"/>
              <a:sym typeface="Raleway Medium"/>
            </a:endParaRPr>
          </a:p>
          <a:p>
            <a:pPr indent="0" lvl="0" marL="0" rtl="0" algn="r">
              <a:lnSpc>
                <a:spcPct val="115000"/>
              </a:lnSpc>
              <a:spcBef>
                <a:spcPts val="0"/>
              </a:spcBef>
              <a:spcAft>
                <a:spcPts val="0"/>
              </a:spcAft>
              <a:buNone/>
            </a:pPr>
            <a:r>
              <a:rPr lang="en" sz="2400">
                <a:solidFill>
                  <a:schemeClr val="dk1"/>
                </a:solidFill>
                <a:latin typeface="Raleway Medium"/>
                <a:ea typeface="Raleway Medium"/>
                <a:cs typeface="Raleway Medium"/>
                <a:sym typeface="Raleway Medium"/>
              </a:rPr>
              <a:t>Web API</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0" name="Shape 1220"/>
        <p:cNvGrpSpPr/>
        <p:nvPr/>
      </p:nvGrpSpPr>
      <p:grpSpPr>
        <a:xfrm>
          <a:off x="0" y="0"/>
          <a:ext cx="0" cy="0"/>
          <a:chOff x="0" y="0"/>
          <a:chExt cx="0" cy="0"/>
        </a:xfrm>
      </p:grpSpPr>
      <p:sp>
        <p:nvSpPr>
          <p:cNvPr id="1221" name="Google Shape;1221;p37"/>
          <p:cNvSpPr txBox="1"/>
          <p:nvPr>
            <p:ph type="title"/>
          </p:nvPr>
        </p:nvSpPr>
        <p:spPr>
          <a:xfrm>
            <a:off x="2351700" y="2725200"/>
            <a:ext cx="48063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Machine Learning</a:t>
            </a:r>
            <a:endParaRPr b="0">
              <a:latin typeface="Raleway Medium"/>
              <a:ea typeface="Raleway Medium"/>
              <a:cs typeface="Raleway Medium"/>
              <a:sym typeface="Raleway Medium"/>
            </a:endParaRPr>
          </a:p>
        </p:txBody>
      </p:sp>
      <p:sp>
        <p:nvSpPr>
          <p:cNvPr id="1222" name="Google Shape;1222;p37"/>
          <p:cNvSpPr txBox="1"/>
          <p:nvPr>
            <p:ph idx="2" type="title"/>
          </p:nvPr>
        </p:nvSpPr>
        <p:spPr>
          <a:xfrm>
            <a:off x="3659675" y="1576513"/>
            <a:ext cx="1824600" cy="105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grpSp>
        <p:nvGrpSpPr>
          <p:cNvPr id="1223" name="Google Shape;1223;p37"/>
          <p:cNvGrpSpPr/>
          <p:nvPr/>
        </p:nvGrpSpPr>
        <p:grpSpPr>
          <a:xfrm>
            <a:off x="6398286" y="702223"/>
            <a:ext cx="262517" cy="420164"/>
            <a:chOff x="1080798" y="1326273"/>
            <a:chExt cx="262517" cy="420164"/>
          </a:xfrm>
        </p:grpSpPr>
        <p:sp>
          <p:nvSpPr>
            <p:cNvPr id="1224" name="Google Shape;1224;p3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37"/>
          <p:cNvGrpSpPr/>
          <p:nvPr/>
        </p:nvGrpSpPr>
        <p:grpSpPr>
          <a:xfrm>
            <a:off x="266373" y="2984773"/>
            <a:ext cx="262517" cy="420164"/>
            <a:chOff x="1080798" y="1326273"/>
            <a:chExt cx="262517" cy="420164"/>
          </a:xfrm>
        </p:grpSpPr>
        <p:sp>
          <p:nvSpPr>
            <p:cNvPr id="1227" name="Google Shape;1227;p3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7"/>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37"/>
          <p:cNvGrpSpPr/>
          <p:nvPr/>
        </p:nvGrpSpPr>
        <p:grpSpPr>
          <a:xfrm>
            <a:off x="2351689" y="2140656"/>
            <a:ext cx="305809" cy="431096"/>
            <a:chOff x="1483514" y="1271781"/>
            <a:chExt cx="305809" cy="431096"/>
          </a:xfrm>
        </p:grpSpPr>
        <p:sp>
          <p:nvSpPr>
            <p:cNvPr id="1230" name="Google Shape;1230;p37"/>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7"/>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37"/>
          <p:cNvGrpSpPr/>
          <p:nvPr/>
        </p:nvGrpSpPr>
        <p:grpSpPr>
          <a:xfrm>
            <a:off x="8332386" y="539408"/>
            <a:ext cx="395341" cy="214294"/>
            <a:chOff x="1168186" y="1892283"/>
            <a:chExt cx="395341" cy="214294"/>
          </a:xfrm>
        </p:grpSpPr>
        <p:sp>
          <p:nvSpPr>
            <p:cNvPr id="1233" name="Google Shape;1233;p37"/>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7"/>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37"/>
          <p:cNvGrpSpPr/>
          <p:nvPr/>
        </p:nvGrpSpPr>
        <p:grpSpPr>
          <a:xfrm>
            <a:off x="528898" y="2725207"/>
            <a:ext cx="1922753" cy="2224265"/>
            <a:chOff x="4658839" y="4170170"/>
            <a:chExt cx="1227185" cy="1382561"/>
          </a:xfrm>
        </p:grpSpPr>
        <p:sp>
          <p:nvSpPr>
            <p:cNvPr id="1236" name="Google Shape;1236;p37"/>
            <p:cNvSpPr/>
            <p:nvPr/>
          </p:nvSpPr>
          <p:spPr>
            <a:xfrm>
              <a:off x="4658839" y="4170170"/>
              <a:ext cx="1227185" cy="1382561"/>
            </a:xfrm>
            <a:custGeom>
              <a:rect b="b" l="l" r="r" t="t"/>
              <a:pathLst>
                <a:path extrusionOk="0" h="21349" w="18949">
                  <a:moveTo>
                    <a:pt x="9474" y="1"/>
                  </a:moveTo>
                  <a:cubicBezTo>
                    <a:pt x="4255" y="1"/>
                    <a:pt x="0" y="4247"/>
                    <a:pt x="0" y="9466"/>
                  </a:cubicBezTo>
                  <a:lnTo>
                    <a:pt x="0" y="20706"/>
                  </a:lnTo>
                  <a:cubicBezTo>
                    <a:pt x="0" y="21054"/>
                    <a:pt x="286" y="21349"/>
                    <a:pt x="642" y="21349"/>
                  </a:cubicBezTo>
                  <a:lnTo>
                    <a:pt x="18306" y="21349"/>
                  </a:lnTo>
                  <a:cubicBezTo>
                    <a:pt x="18663" y="21349"/>
                    <a:pt x="18948" y="21054"/>
                    <a:pt x="18948" y="20706"/>
                  </a:cubicBezTo>
                  <a:lnTo>
                    <a:pt x="18948" y="9448"/>
                  </a:lnTo>
                  <a:cubicBezTo>
                    <a:pt x="18948" y="9404"/>
                    <a:pt x="18948" y="9368"/>
                    <a:pt x="18948" y="9323"/>
                  </a:cubicBezTo>
                  <a:cubicBezTo>
                    <a:pt x="18948" y="9314"/>
                    <a:pt x="18948" y="9296"/>
                    <a:pt x="18948" y="9279"/>
                  </a:cubicBezTo>
                  <a:cubicBezTo>
                    <a:pt x="18948" y="9243"/>
                    <a:pt x="18948" y="9207"/>
                    <a:pt x="18948" y="9172"/>
                  </a:cubicBezTo>
                  <a:cubicBezTo>
                    <a:pt x="18948" y="9172"/>
                    <a:pt x="18948" y="9163"/>
                    <a:pt x="18948" y="9163"/>
                  </a:cubicBezTo>
                  <a:cubicBezTo>
                    <a:pt x="18939" y="8975"/>
                    <a:pt x="18930" y="8797"/>
                    <a:pt x="18913" y="8627"/>
                  </a:cubicBezTo>
                  <a:cubicBezTo>
                    <a:pt x="18904" y="8503"/>
                    <a:pt x="18886" y="8378"/>
                    <a:pt x="18868" y="8244"/>
                  </a:cubicBezTo>
                  <a:cubicBezTo>
                    <a:pt x="18841" y="8012"/>
                    <a:pt x="18806" y="7780"/>
                    <a:pt x="18752" y="7557"/>
                  </a:cubicBezTo>
                  <a:cubicBezTo>
                    <a:pt x="18386" y="5746"/>
                    <a:pt x="17494" y="4087"/>
                    <a:pt x="16174" y="2766"/>
                  </a:cubicBezTo>
                  <a:cubicBezTo>
                    <a:pt x="15728" y="2329"/>
                    <a:pt x="15237" y="1919"/>
                    <a:pt x="14711" y="1571"/>
                  </a:cubicBezTo>
                  <a:cubicBezTo>
                    <a:pt x="14550" y="1473"/>
                    <a:pt x="14399" y="1366"/>
                    <a:pt x="14238" y="1285"/>
                  </a:cubicBezTo>
                  <a:cubicBezTo>
                    <a:pt x="13631" y="929"/>
                    <a:pt x="12998" y="643"/>
                    <a:pt x="12338" y="438"/>
                  </a:cubicBezTo>
                  <a:cubicBezTo>
                    <a:pt x="12302" y="429"/>
                    <a:pt x="12258" y="411"/>
                    <a:pt x="12222" y="402"/>
                  </a:cubicBezTo>
                  <a:cubicBezTo>
                    <a:pt x="11419" y="152"/>
                    <a:pt x="10571" y="19"/>
                    <a:pt x="9724"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7"/>
            <p:cNvSpPr/>
            <p:nvPr/>
          </p:nvSpPr>
          <p:spPr>
            <a:xfrm>
              <a:off x="4703849" y="4208314"/>
              <a:ext cx="1144030" cy="1299345"/>
            </a:xfrm>
            <a:custGeom>
              <a:rect b="b" l="l" r="r" t="t"/>
              <a:pathLst>
                <a:path extrusionOk="0" h="20064" w="17665">
                  <a:moveTo>
                    <a:pt x="8833" y="1"/>
                  </a:moveTo>
                  <a:cubicBezTo>
                    <a:pt x="5693" y="1"/>
                    <a:pt x="2945" y="1633"/>
                    <a:pt x="1375" y="4095"/>
                  </a:cubicBezTo>
                  <a:cubicBezTo>
                    <a:pt x="1357" y="4131"/>
                    <a:pt x="1339" y="4158"/>
                    <a:pt x="1321" y="4193"/>
                  </a:cubicBezTo>
                  <a:cubicBezTo>
                    <a:pt x="786" y="5041"/>
                    <a:pt x="402" y="5987"/>
                    <a:pt x="188" y="6995"/>
                  </a:cubicBezTo>
                  <a:cubicBezTo>
                    <a:pt x="179" y="7039"/>
                    <a:pt x="170" y="7084"/>
                    <a:pt x="170" y="7120"/>
                  </a:cubicBezTo>
                  <a:cubicBezTo>
                    <a:pt x="135" y="7271"/>
                    <a:pt x="108" y="7423"/>
                    <a:pt x="90" y="7575"/>
                  </a:cubicBezTo>
                  <a:cubicBezTo>
                    <a:pt x="81" y="7610"/>
                    <a:pt x="81" y="7646"/>
                    <a:pt x="72" y="7682"/>
                  </a:cubicBezTo>
                  <a:cubicBezTo>
                    <a:pt x="54" y="7869"/>
                    <a:pt x="37" y="8047"/>
                    <a:pt x="19" y="8235"/>
                  </a:cubicBezTo>
                  <a:cubicBezTo>
                    <a:pt x="19" y="8288"/>
                    <a:pt x="10" y="8351"/>
                    <a:pt x="10" y="8413"/>
                  </a:cubicBezTo>
                  <a:cubicBezTo>
                    <a:pt x="1" y="8547"/>
                    <a:pt x="1" y="8690"/>
                    <a:pt x="1" y="8832"/>
                  </a:cubicBezTo>
                  <a:lnTo>
                    <a:pt x="1" y="20064"/>
                  </a:lnTo>
                  <a:lnTo>
                    <a:pt x="17665" y="20064"/>
                  </a:lnTo>
                  <a:lnTo>
                    <a:pt x="17665" y="8806"/>
                  </a:lnTo>
                  <a:cubicBezTo>
                    <a:pt x="17665" y="8770"/>
                    <a:pt x="17665" y="8734"/>
                    <a:pt x="17665" y="8699"/>
                  </a:cubicBezTo>
                  <a:cubicBezTo>
                    <a:pt x="17665" y="8690"/>
                    <a:pt x="17665" y="8672"/>
                    <a:pt x="17656" y="8663"/>
                  </a:cubicBezTo>
                  <a:cubicBezTo>
                    <a:pt x="17656" y="8627"/>
                    <a:pt x="17656" y="8583"/>
                    <a:pt x="17656" y="8547"/>
                  </a:cubicBezTo>
                  <a:cubicBezTo>
                    <a:pt x="17656" y="8377"/>
                    <a:pt x="17647" y="8208"/>
                    <a:pt x="17629" y="8047"/>
                  </a:cubicBezTo>
                  <a:cubicBezTo>
                    <a:pt x="17620" y="7922"/>
                    <a:pt x="17602" y="7806"/>
                    <a:pt x="17593" y="7690"/>
                  </a:cubicBezTo>
                  <a:cubicBezTo>
                    <a:pt x="17584" y="7646"/>
                    <a:pt x="17575" y="7601"/>
                    <a:pt x="17575" y="7557"/>
                  </a:cubicBezTo>
                  <a:cubicBezTo>
                    <a:pt x="17566" y="7512"/>
                    <a:pt x="17557" y="7459"/>
                    <a:pt x="17549" y="7405"/>
                  </a:cubicBezTo>
                  <a:cubicBezTo>
                    <a:pt x="17531" y="7289"/>
                    <a:pt x="17504" y="7164"/>
                    <a:pt x="17477" y="7048"/>
                  </a:cubicBezTo>
                  <a:cubicBezTo>
                    <a:pt x="17254" y="5942"/>
                    <a:pt x="16817" y="4907"/>
                    <a:pt x="16219" y="3997"/>
                  </a:cubicBezTo>
                  <a:cubicBezTo>
                    <a:pt x="16201" y="3962"/>
                    <a:pt x="16175" y="3935"/>
                    <a:pt x="16157" y="3899"/>
                  </a:cubicBezTo>
                  <a:cubicBezTo>
                    <a:pt x="15970" y="3631"/>
                    <a:pt x="15773" y="3364"/>
                    <a:pt x="15559" y="3114"/>
                  </a:cubicBezTo>
                  <a:cubicBezTo>
                    <a:pt x="15550" y="3105"/>
                    <a:pt x="15541" y="3096"/>
                    <a:pt x="15532" y="3087"/>
                  </a:cubicBezTo>
                  <a:cubicBezTo>
                    <a:pt x="15390" y="2918"/>
                    <a:pt x="15238" y="2748"/>
                    <a:pt x="15077" y="2588"/>
                  </a:cubicBezTo>
                  <a:cubicBezTo>
                    <a:pt x="14676" y="2195"/>
                    <a:pt x="14239" y="1829"/>
                    <a:pt x="13775" y="1517"/>
                  </a:cubicBezTo>
                  <a:cubicBezTo>
                    <a:pt x="13748" y="1499"/>
                    <a:pt x="13730" y="1481"/>
                    <a:pt x="13713" y="1473"/>
                  </a:cubicBezTo>
                  <a:cubicBezTo>
                    <a:pt x="13686" y="1455"/>
                    <a:pt x="13668" y="1446"/>
                    <a:pt x="13650" y="1428"/>
                  </a:cubicBezTo>
                  <a:cubicBezTo>
                    <a:pt x="13525" y="1348"/>
                    <a:pt x="13400" y="1276"/>
                    <a:pt x="13275" y="1196"/>
                  </a:cubicBezTo>
                  <a:cubicBezTo>
                    <a:pt x="12812" y="928"/>
                    <a:pt x="12321" y="696"/>
                    <a:pt x="11803" y="518"/>
                  </a:cubicBezTo>
                  <a:cubicBezTo>
                    <a:pt x="11741" y="491"/>
                    <a:pt x="11679" y="473"/>
                    <a:pt x="11616" y="447"/>
                  </a:cubicBezTo>
                  <a:cubicBezTo>
                    <a:pt x="11571" y="438"/>
                    <a:pt x="11536" y="429"/>
                    <a:pt x="11500" y="411"/>
                  </a:cubicBezTo>
                  <a:cubicBezTo>
                    <a:pt x="11464" y="402"/>
                    <a:pt x="11429" y="393"/>
                    <a:pt x="11384" y="375"/>
                  </a:cubicBezTo>
                  <a:cubicBezTo>
                    <a:pt x="10653" y="152"/>
                    <a:pt x="9868" y="27"/>
                    <a:pt x="9065" y="10"/>
                  </a:cubicBezTo>
                  <a:cubicBezTo>
                    <a:pt x="9029" y="1"/>
                    <a:pt x="8993" y="1"/>
                    <a:pt x="89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7"/>
            <p:cNvSpPr/>
            <p:nvPr/>
          </p:nvSpPr>
          <p:spPr>
            <a:xfrm>
              <a:off x="4799179" y="4677452"/>
              <a:ext cx="484812" cy="674022"/>
            </a:xfrm>
            <a:custGeom>
              <a:rect b="b" l="l" r="r" t="t"/>
              <a:pathLst>
                <a:path extrusionOk="0" h="10408" w="7486">
                  <a:moveTo>
                    <a:pt x="1901" y="0"/>
                  </a:moveTo>
                  <a:cubicBezTo>
                    <a:pt x="1856" y="9"/>
                    <a:pt x="1812" y="9"/>
                    <a:pt x="1767" y="18"/>
                  </a:cubicBezTo>
                  <a:cubicBezTo>
                    <a:pt x="1749" y="18"/>
                    <a:pt x="1732" y="27"/>
                    <a:pt x="1705" y="27"/>
                  </a:cubicBezTo>
                  <a:cubicBezTo>
                    <a:pt x="1678" y="27"/>
                    <a:pt x="1651" y="36"/>
                    <a:pt x="1616" y="45"/>
                  </a:cubicBezTo>
                  <a:cubicBezTo>
                    <a:pt x="1589" y="54"/>
                    <a:pt x="1562" y="54"/>
                    <a:pt x="1526" y="63"/>
                  </a:cubicBezTo>
                  <a:cubicBezTo>
                    <a:pt x="1509" y="72"/>
                    <a:pt x="1491" y="72"/>
                    <a:pt x="1482" y="81"/>
                  </a:cubicBezTo>
                  <a:cubicBezTo>
                    <a:pt x="1321" y="125"/>
                    <a:pt x="1161" y="197"/>
                    <a:pt x="1000" y="295"/>
                  </a:cubicBezTo>
                  <a:cubicBezTo>
                    <a:pt x="1000" y="295"/>
                    <a:pt x="991" y="295"/>
                    <a:pt x="991" y="304"/>
                  </a:cubicBezTo>
                  <a:cubicBezTo>
                    <a:pt x="982" y="304"/>
                    <a:pt x="973" y="313"/>
                    <a:pt x="964" y="322"/>
                  </a:cubicBezTo>
                  <a:cubicBezTo>
                    <a:pt x="759" y="455"/>
                    <a:pt x="599" y="589"/>
                    <a:pt x="474" y="741"/>
                  </a:cubicBezTo>
                  <a:cubicBezTo>
                    <a:pt x="465" y="750"/>
                    <a:pt x="447" y="759"/>
                    <a:pt x="438" y="777"/>
                  </a:cubicBezTo>
                  <a:cubicBezTo>
                    <a:pt x="393" y="839"/>
                    <a:pt x="349" y="893"/>
                    <a:pt x="304" y="955"/>
                  </a:cubicBezTo>
                  <a:cubicBezTo>
                    <a:pt x="268" y="1017"/>
                    <a:pt x="233" y="1089"/>
                    <a:pt x="197" y="1151"/>
                  </a:cubicBezTo>
                  <a:cubicBezTo>
                    <a:pt x="170" y="1205"/>
                    <a:pt x="144" y="1258"/>
                    <a:pt x="126" y="1321"/>
                  </a:cubicBezTo>
                  <a:cubicBezTo>
                    <a:pt x="126" y="1330"/>
                    <a:pt x="117" y="1348"/>
                    <a:pt x="108" y="1365"/>
                  </a:cubicBezTo>
                  <a:cubicBezTo>
                    <a:pt x="81" y="1455"/>
                    <a:pt x="63" y="1544"/>
                    <a:pt x="45" y="1624"/>
                  </a:cubicBezTo>
                  <a:cubicBezTo>
                    <a:pt x="1" y="1865"/>
                    <a:pt x="28" y="2026"/>
                    <a:pt x="28" y="2026"/>
                  </a:cubicBezTo>
                  <a:cubicBezTo>
                    <a:pt x="45" y="2159"/>
                    <a:pt x="81" y="2302"/>
                    <a:pt x="144" y="2454"/>
                  </a:cubicBezTo>
                  <a:cubicBezTo>
                    <a:pt x="153" y="2480"/>
                    <a:pt x="161" y="2507"/>
                    <a:pt x="179" y="2534"/>
                  </a:cubicBezTo>
                  <a:cubicBezTo>
                    <a:pt x="233" y="2668"/>
                    <a:pt x="304" y="2802"/>
                    <a:pt x="384" y="2935"/>
                  </a:cubicBezTo>
                  <a:cubicBezTo>
                    <a:pt x="393" y="2962"/>
                    <a:pt x="411" y="2989"/>
                    <a:pt x="420" y="3007"/>
                  </a:cubicBezTo>
                  <a:cubicBezTo>
                    <a:pt x="527" y="3185"/>
                    <a:pt x="643" y="3355"/>
                    <a:pt x="768" y="3524"/>
                  </a:cubicBezTo>
                  <a:cubicBezTo>
                    <a:pt x="786" y="3551"/>
                    <a:pt x="804" y="3569"/>
                    <a:pt x="822" y="3596"/>
                  </a:cubicBezTo>
                  <a:cubicBezTo>
                    <a:pt x="911" y="3712"/>
                    <a:pt x="1009" y="3836"/>
                    <a:pt x="1107" y="3952"/>
                  </a:cubicBezTo>
                  <a:cubicBezTo>
                    <a:pt x="1125" y="3970"/>
                    <a:pt x="1143" y="3997"/>
                    <a:pt x="1161" y="4015"/>
                  </a:cubicBezTo>
                  <a:cubicBezTo>
                    <a:pt x="1232" y="4104"/>
                    <a:pt x="1303" y="4184"/>
                    <a:pt x="1366" y="4256"/>
                  </a:cubicBezTo>
                  <a:cubicBezTo>
                    <a:pt x="1401" y="4300"/>
                    <a:pt x="1428" y="4336"/>
                    <a:pt x="1464" y="4363"/>
                  </a:cubicBezTo>
                  <a:cubicBezTo>
                    <a:pt x="1616" y="4541"/>
                    <a:pt x="1758" y="4684"/>
                    <a:pt x="1848" y="4782"/>
                  </a:cubicBezTo>
                  <a:cubicBezTo>
                    <a:pt x="1883" y="4818"/>
                    <a:pt x="1919" y="4853"/>
                    <a:pt x="1937" y="4871"/>
                  </a:cubicBezTo>
                  <a:cubicBezTo>
                    <a:pt x="1946" y="4871"/>
                    <a:pt x="1946" y="4880"/>
                    <a:pt x="1946" y="4880"/>
                  </a:cubicBezTo>
                  <a:cubicBezTo>
                    <a:pt x="1963" y="4898"/>
                    <a:pt x="1972" y="4907"/>
                    <a:pt x="1990" y="4925"/>
                  </a:cubicBezTo>
                  <a:lnTo>
                    <a:pt x="6156" y="10161"/>
                  </a:lnTo>
                  <a:cubicBezTo>
                    <a:pt x="6263" y="10295"/>
                    <a:pt x="6433" y="10384"/>
                    <a:pt x="6602" y="10402"/>
                  </a:cubicBezTo>
                  <a:cubicBezTo>
                    <a:pt x="6654" y="10406"/>
                    <a:pt x="6702" y="10408"/>
                    <a:pt x="6748" y="10408"/>
                  </a:cubicBezTo>
                  <a:cubicBezTo>
                    <a:pt x="7385" y="10408"/>
                    <a:pt x="7486" y="10075"/>
                    <a:pt x="7486" y="9858"/>
                  </a:cubicBezTo>
                  <a:cubicBezTo>
                    <a:pt x="7486" y="9769"/>
                    <a:pt x="7468" y="9680"/>
                    <a:pt x="7432" y="9599"/>
                  </a:cubicBezTo>
                  <a:lnTo>
                    <a:pt x="4649" y="3390"/>
                  </a:lnTo>
                  <a:lnTo>
                    <a:pt x="4595" y="3283"/>
                  </a:lnTo>
                  <a:lnTo>
                    <a:pt x="4399" y="2846"/>
                  </a:lnTo>
                  <a:lnTo>
                    <a:pt x="4354" y="2730"/>
                  </a:lnTo>
                  <a:lnTo>
                    <a:pt x="4122" y="2231"/>
                  </a:lnTo>
                  <a:lnTo>
                    <a:pt x="4096" y="2150"/>
                  </a:lnTo>
                  <a:lnTo>
                    <a:pt x="3944" y="1820"/>
                  </a:lnTo>
                  <a:lnTo>
                    <a:pt x="3908" y="1740"/>
                  </a:lnTo>
                  <a:lnTo>
                    <a:pt x="3685" y="1240"/>
                  </a:lnTo>
                  <a:lnTo>
                    <a:pt x="3650" y="1160"/>
                  </a:lnTo>
                  <a:lnTo>
                    <a:pt x="3418" y="652"/>
                  </a:lnTo>
                  <a:lnTo>
                    <a:pt x="3382" y="571"/>
                  </a:lnTo>
                  <a:lnTo>
                    <a:pt x="3373" y="554"/>
                  </a:lnTo>
                  <a:cubicBezTo>
                    <a:pt x="3311" y="420"/>
                    <a:pt x="3195" y="304"/>
                    <a:pt x="3061" y="241"/>
                  </a:cubicBezTo>
                  <a:cubicBezTo>
                    <a:pt x="2972" y="197"/>
                    <a:pt x="2865" y="152"/>
                    <a:pt x="2740" y="116"/>
                  </a:cubicBezTo>
                  <a:cubicBezTo>
                    <a:pt x="2722" y="107"/>
                    <a:pt x="2695" y="99"/>
                    <a:pt x="2677" y="99"/>
                  </a:cubicBezTo>
                  <a:cubicBezTo>
                    <a:pt x="2668" y="90"/>
                    <a:pt x="2650" y="90"/>
                    <a:pt x="2641" y="90"/>
                  </a:cubicBezTo>
                  <a:cubicBezTo>
                    <a:pt x="2633" y="81"/>
                    <a:pt x="2615" y="81"/>
                    <a:pt x="2606" y="72"/>
                  </a:cubicBezTo>
                  <a:lnTo>
                    <a:pt x="2588" y="72"/>
                  </a:lnTo>
                  <a:cubicBezTo>
                    <a:pt x="2570" y="72"/>
                    <a:pt x="2561" y="63"/>
                    <a:pt x="2552" y="63"/>
                  </a:cubicBezTo>
                  <a:cubicBezTo>
                    <a:pt x="2534" y="54"/>
                    <a:pt x="2517" y="54"/>
                    <a:pt x="2499" y="54"/>
                  </a:cubicBezTo>
                  <a:cubicBezTo>
                    <a:pt x="2481" y="45"/>
                    <a:pt x="2463" y="45"/>
                    <a:pt x="2436" y="36"/>
                  </a:cubicBezTo>
                  <a:cubicBezTo>
                    <a:pt x="2418" y="36"/>
                    <a:pt x="2401" y="27"/>
                    <a:pt x="2383" y="27"/>
                  </a:cubicBezTo>
                  <a:cubicBezTo>
                    <a:pt x="2329" y="18"/>
                    <a:pt x="2267" y="9"/>
                    <a:pt x="2204" y="9"/>
                  </a:cubicBezTo>
                  <a:cubicBezTo>
                    <a:pt x="2178" y="0"/>
                    <a:pt x="2151" y="0"/>
                    <a:pt x="2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7"/>
            <p:cNvSpPr/>
            <p:nvPr/>
          </p:nvSpPr>
          <p:spPr>
            <a:xfrm>
              <a:off x="4802094" y="4677452"/>
              <a:ext cx="174535" cy="105624"/>
            </a:xfrm>
            <a:custGeom>
              <a:rect b="b" l="l" r="r" t="t"/>
              <a:pathLst>
                <a:path extrusionOk="0" h="1631" w="2695">
                  <a:moveTo>
                    <a:pt x="1856" y="0"/>
                  </a:moveTo>
                  <a:cubicBezTo>
                    <a:pt x="1811" y="9"/>
                    <a:pt x="1767" y="9"/>
                    <a:pt x="1722" y="18"/>
                  </a:cubicBezTo>
                  <a:cubicBezTo>
                    <a:pt x="1642" y="27"/>
                    <a:pt x="1562" y="45"/>
                    <a:pt x="1481" y="63"/>
                  </a:cubicBezTo>
                  <a:cubicBezTo>
                    <a:pt x="1464" y="72"/>
                    <a:pt x="1446" y="72"/>
                    <a:pt x="1437" y="81"/>
                  </a:cubicBezTo>
                  <a:cubicBezTo>
                    <a:pt x="1276" y="125"/>
                    <a:pt x="1116" y="197"/>
                    <a:pt x="955" y="295"/>
                  </a:cubicBezTo>
                  <a:cubicBezTo>
                    <a:pt x="955" y="295"/>
                    <a:pt x="946" y="295"/>
                    <a:pt x="946" y="304"/>
                  </a:cubicBezTo>
                  <a:cubicBezTo>
                    <a:pt x="937" y="304"/>
                    <a:pt x="928" y="313"/>
                    <a:pt x="919" y="322"/>
                  </a:cubicBezTo>
                  <a:cubicBezTo>
                    <a:pt x="714" y="455"/>
                    <a:pt x="554" y="589"/>
                    <a:pt x="429" y="741"/>
                  </a:cubicBezTo>
                  <a:cubicBezTo>
                    <a:pt x="420" y="750"/>
                    <a:pt x="402" y="759"/>
                    <a:pt x="393" y="777"/>
                  </a:cubicBezTo>
                  <a:cubicBezTo>
                    <a:pt x="348" y="839"/>
                    <a:pt x="304" y="893"/>
                    <a:pt x="259" y="955"/>
                  </a:cubicBezTo>
                  <a:cubicBezTo>
                    <a:pt x="223" y="1017"/>
                    <a:pt x="188" y="1089"/>
                    <a:pt x="152" y="1151"/>
                  </a:cubicBezTo>
                  <a:cubicBezTo>
                    <a:pt x="125" y="1205"/>
                    <a:pt x="99" y="1258"/>
                    <a:pt x="81" y="1321"/>
                  </a:cubicBezTo>
                  <a:cubicBezTo>
                    <a:pt x="81" y="1330"/>
                    <a:pt x="72" y="1348"/>
                    <a:pt x="63" y="1365"/>
                  </a:cubicBezTo>
                  <a:cubicBezTo>
                    <a:pt x="36" y="1455"/>
                    <a:pt x="18" y="1544"/>
                    <a:pt x="0" y="1624"/>
                  </a:cubicBezTo>
                  <a:lnTo>
                    <a:pt x="63" y="1624"/>
                  </a:lnTo>
                  <a:cubicBezTo>
                    <a:pt x="99" y="1629"/>
                    <a:pt x="132" y="1631"/>
                    <a:pt x="165" y="1631"/>
                  </a:cubicBezTo>
                  <a:cubicBezTo>
                    <a:pt x="199" y="1631"/>
                    <a:pt x="232" y="1629"/>
                    <a:pt x="268" y="1624"/>
                  </a:cubicBezTo>
                  <a:cubicBezTo>
                    <a:pt x="366" y="1624"/>
                    <a:pt x="473" y="1606"/>
                    <a:pt x="580" y="1588"/>
                  </a:cubicBezTo>
                  <a:cubicBezTo>
                    <a:pt x="607" y="1588"/>
                    <a:pt x="643" y="1579"/>
                    <a:pt x="670" y="1571"/>
                  </a:cubicBezTo>
                  <a:cubicBezTo>
                    <a:pt x="687" y="1571"/>
                    <a:pt x="705" y="1562"/>
                    <a:pt x="723" y="1562"/>
                  </a:cubicBezTo>
                  <a:cubicBezTo>
                    <a:pt x="759" y="1553"/>
                    <a:pt x="786" y="1544"/>
                    <a:pt x="821" y="1544"/>
                  </a:cubicBezTo>
                  <a:cubicBezTo>
                    <a:pt x="1009" y="1490"/>
                    <a:pt x="1187" y="1428"/>
                    <a:pt x="1365" y="1356"/>
                  </a:cubicBezTo>
                  <a:cubicBezTo>
                    <a:pt x="1383" y="1348"/>
                    <a:pt x="1401" y="1339"/>
                    <a:pt x="1419" y="1330"/>
                  </a:cubicBezTo>
                  <a:cubicBezTo>
                    <a:pt x="1446" y="1321"/>
                    <a:pt x="1472" y="1303"/>
                    <a:pt x="1508" y="1285"/>
                  </a:cubicBezTo>
                  <a:cubicBezTo>
                    <a:pt x="1544" y="1267"/>
                    <a:pt x="1579" y="1249"/>
                    <a:pt x="1615" y="1232"/>
                  </a:cubicBezTo>
                  <a:cubicBezTo>
                    <a:pt x="1633" y="1223"/>
                    <a:pt x="1651" y="1214"/>
                    <a:pt x="1660" y="1205"/>
                  </a:cubicBezTo>
                  <a:cubicBezTo>
                    <a:pt x="1776" y="1142"/>
                    <a:pt x="1883" y="1071"/>
                    <a:pt x="1990" y="991"/>
                  </a:cubicBezTo>
                  <a:cubicBezTo>
                    <a:pt x="2008" y="982"/>
                    <a:pt x="2017" y="973"/>
                    <a:pt x="2034" y="964"/>
                  </a:cubicBezTo>
                  <a:cubicBezTo>
                    <a:pt x="2097" y="910"/>
                    <a:pt x="2159" y="857"/>
                    <a:pt x="2222" y="794"/>
                  </a:cubicBezTo>
                  <a:cubicBezTo>
                    <a:pt x="2240" y="785"/>
                    <a:pt x="2249" y="768"/>
                    <a:pt x="2257" y="759"/>
                  </a:cubicBezTo>
                  <a:cubicBezTo>
                    <a:pt x="2338" y="678"/>
                    <a:pt x="2418" y="589"/>
                    <a:pt x="2481" y="500"/>
                  </a:cubicBezTo>
                  <a:cubicBezTo>
                    <a:pt x="2481" y="500"/>
                    <a:pt x="2489" y="491"/>
                    <a:pt x="2489" y="491"/>
                  </a:cubicBezTo>
                  <a:cubicBezTo>
                    <a:pt x="2498" y="473"/>
                    <a:pt x="2516" y="455"/>
                    <a:pt x="2525" y="438"/>
                  </a:cubicBezTo>
                  <a:cubicBezTo>
                    <a:pt x="2525" y="438"/>
                    <a:pt x="2525" y="438"/>
                    <a:pt x="2525" y="429"/>
                  </a:cubicBezTo>
                  <a:cubicBezTo>
                    <a:pt x="2579" y="357"/>
                    <a:pt x="2623" y="277"/>
                    <a:pt x="2668" y="188"/>
                  </a:cubicBezTo>
                  <a:cubicBezTo>
                    <a:pt x="2677" y="161"/>
                    <a:pt x="2686" y="143"/>
                    <a:pt x="2695" y="116"/>
                  </a:cubicBezTo>
                  <a:cubicBezTo>
                    <a:pt x="2677" y="107"/>
                    <a:pt x="2650" y="99"/>
                    <a:pt x="2632" y="99"/>
                  </a:cubicBezTo>
                  <a:cubicBezTo>
                    <a:pt x="2596" y="90"/>
                    <a:pt x="2570" y="81"/>
                    <a:pt x="2543" y="72"/>
                  </a:cubicBezTo>
                  <a:cubicBezTo>
                    <a:pt x="2489" y="54"/>
                    <a:pt x="2445" y="45"/>
                    <a:pt x="2391" y="36"/>
                  </a:cubicBezTo>
                  <a:cubicBezTo>
                    <a:pt x="2373" y="36"/>
                    <a:pt x="2356" y="27"/>
                    <a:pt x="2338" y="27"/>
                  </a:cubicBezTo>
                  <a:cubicBezTo>
                    <a:pt x="2213" y="9"/>
                    <a:pt x="2079" y="0"/>
                    <a:pt x="19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7"/>
            <p:cNvSpPr/>
            <p:nvPr/>
          </p:nvSpPr>
          <p:spPr>
            <a:xfrm>
              <a:off x="4802094" y="4677452"/>
              <a:ext cx="170520" cy="105235"/>
            </a:xfrm>
            <a:custGeom>
              <a:rect b="b" l="l" r="r" t="t"/>
              <a:pathLst>
                <a:path extrusionOk="0" h="1625" w="2633">
                  <a:moveTo>
                    <a:pt x="1865" y="27"/>
                  </a:moveTo>
                  <a:cubicBezTo>
                    <a:pt x="1910" y="107"/>
                    <a:pt x="1954" y="188"/>
                    <a:pt x="1990" y="268"/>
                  </a:cubicBezTo>
                  <a:cubicBezTo>
                    <a:pt x="1892" y="313"/>
                    <a:pt x="1794" y="357"/>
                    <a:pt x="1695" y="402"/>
                  </a:cubicBezTo>
                  <a:cubicBezTo>
                    <a:pt x="1642" y="322"/>
                    <a:pt x="1588" y="232"/>
                    <a:pt x="1535" y="143"/>
                  </a:cubicBezTo>
                  <a:cubicBezTo>
                    <a:pt x="1642" y="99"/>
                    <a:pt x="1749" y="54"/>
                    <a:pt x="1865" y="27"/>
                  </a:cubicBezTo>
                  <a:close/>
                  <a:moveTo>
                    <a:pt x="2391" y="170"/>
                  </a:moveTo>
                  <a:cubicBezTo>
                    <a:pt x="2418" y="268"/>
                    <a:pt x="2445" y="357"/>
                    <a:pt x="2481" y="455"/>
                  </a:cubicBezTo>
                  <a:cubicBezTo>
                    <a:pt x="2373" y="482"/>
                    <a:pt x="2275" y="527"/>
                    <a:pt x="2177" y="562"/>
                  </a:cubicBezTo>
                  <a:cubicBezTo>
                    <a:pt x="2142" y="473"/>
                    <a:pt x="2097" y="384"/>
                    <a:pt x="2061" y="295"/>
                  </a:cubicBezTo>
                  <a:cubicBezTo>
                    <a:pt x="2168" y="250"/>
                    <a:pt x="2275" y="215"/>
                    <a:pt x="2391" y="170"/>
                  </a:cubicBezTo>
                  <a:close/>
                  <a:moveTo>
                    <a:pt x="1490" y="170"/>
                  </a:moveTo>
                  <a:cubicBezTo>
                    <a:pt x="1544" y="250"/>
                    <a:pt x="1597" y="339"/>
                    <a:pt x="1651" y="429"/>
                  </a:cubicBezTo>
                  <a:cubicBezTo>
                    <a:pt x="1508" y="491"/>
                    <a:pt x="1374" y="562"/>
                    <a:pt x="1249" y="643"/>
                  </a:cubicBezTo>
                  <a:cubicBezTo>
                    <a:pt x="1178" y="562"/>
                    <a:pt x="1116" y="473"/>
                    <a:pt x="1044" y="393"/>
                  </a:cubicBezTo>
                  <a:cubicBezTo>
                    <a:pt x="1187" y="313"/>
                    <a:pt x="1339" y="232"/>
                    <a:pt x="1490" y="170"/>
                  </a:cubicBezTo>
                  <a:close/>
                  <a:moveTo>
                    <a:pt x="2008" y="313"/>
                  </a:moveTo>
                  <a:cubicBezTo>
                    <a:pt x="2052" y="402"/>
                    <a:pt x="2097" y="491"/>
                    <a:pt x="2133" y="589"/>
                  </a:cubicBezTo>
                  <a:cubicBezTo>
                    <a:pt x="2043" y="625"/>
                    <a:pt x="1963" y="661"/>
                    <a:pt x="1874" y="705"/>
                  </a:cubicBezTo>
                  <a:cubicBezTo>
                    <a:pt x="1829" y="616"/>
                    <a:pt x="1776" y="536"/>
                    <a:pt x="1722" y="446"/>
                  </a:cubicBezTo>
                  <a:cubicBezTo>
                    <a:pt x="1820" y="402"/>
                    <a:pt x="1910" y="357"/>
                    <a:pt x="2008" y="313"/>
                  </a:cubicBezTo>
                  <a:close/>
                  <a:moveTo>
                    <a:pt x="1678" y="473"/>
                  </a:moveTo>
                  <a:cubicBezTo>
                    <a:pt x="1731" y="554"/>
                    <a:pt x="1785" y="643"/>
                    <a:pt x="1829" y="723"/>
                  </a:cubicBezTo>
                  <a:cubicBezTo>
                    <a:pt x="1704" y="785"/>
                    <a:pt x="1579" y="857"/>
                    <a:pt x="1464" y="928"/>
                  </a:cubicBezTo>
                  <a:cubicBezTo>
                    <a:pt x="1401" y="848"/>
                    <a:pt x="1339" y="768"/>
                    <a:pt x="1276" y="687"/>
                  </a:cubicBezTo>
                  <a:cubicBezTo>
                    <a:pt x="1410" y="607"/>
                    <a:pt x="1544" y="536"/>
                    <a:pt x="1678" y="473"/>
                  </a:cubicBezTo>
                  <a:close/>
                  <a:moveTo>
                    <a:pt x="1009" y="420"/>
                  </a:moveTo>
                  <a:cubicBezTo>
                    <a:pt x="1071" y="500"/>
                    <a:pt x="1142" y="589"/>
                    <a:pt x="1205" y="670"/>
                  </a:cubicBezTo>
                  <a:cubicBezTo>
                    <a:pt x="1062" y="750"/>
                    <a:pt x="928" y="848"/>
                    <a:pt x="794" y="937"/>
                  </a:cubicBezTo>
                  <a:cubicBezTo>
                    <a:pt x="705" y="884"/>
                    <a:pt x="607" y="839"/>
                    <a:pt x="518" y="785"/>
                  </a:cubicBezTo>
                  <a:cubicBezTo>
                    <a:pt x="670" y="652"/>
                    <a:pt x="830" y="527"/>
                    <a:pt x="1009" y="420"/>
                  </a:cubicBezTo>
                  <a:close/>
                  <a:moveTo>
                    <a:pt x="1232" y="714"/>
                  </a:moveTo>
                  <a:cubicBezTo>
                    <a:pt x="1294" y="794"/>
                    <a:pt x="1356" y="875"/>
                    <a:pt x="1419" y="955"/>
                  </a:cubicBezTo>
                  <a:cubicBezTo>
                    <a:pt x="1321" y="1017"/>
                    <a:pt x="1223" y="1080"/>
                    <a:pt x="1133" y="1142"/>
                  </a:cubicBezTo>
                  <a:cubicBezTo>
                    <a:pt x="1035" y="1089"/>
                    <a:pt x="937" y="1026"/>
                    <a:pt x="839" y="964"/>
                  </a:cubicBezTo>
                  <a:cubicBezTo>
                    <a:pt x="964" y="875"/>
                    <a:pt x="1098" y="794"/>
                    <a:pt x="1232" y="714"/>
                  </a:cubicBezTo>
                  <a:close/>
                  <a:moveTo>
                    <a:pt x="794" y="1000"/>
                  </a:moveTo>
                  <a:cubicBezTo>
                    <a:pt x="893" y="1053"/>
                    <a:pt x="991" y="1116"/>
                    <a:pt x="1089" y="1178"/>
                  </a:cubicBezTo>
                  <a:cubicBezTo>
                    <a:pt x="946" y="1276"/>
                    <a:pt x="812" y="1383"/>
                    <a:pt x="687" y="1499"/>
                  </a:cubicBezTo>
                  <a:cubicBezTo>
                    <a:pt x="562" y="1455"/>
                    <a:pt x="447" y="1419"/>
                    <a:pt x="322" y="1383"/>
                  </a:cubicBezTo>
                  <a:cubicBezTo>
                    <a:pt x="473" y="1249"/>
                    <a:pt x="634" y="1116"/>
                    <a:pt x="794" y="1000"/>
                  </a:cubicBezTo>
                  <a:close/>
                  <a:moveTo>
                    <a:pt x="1856" y="0"/>
                  </a:moveTo>
                  <a:cubicBezTo>
                    <a:pt x="1811" y="9"/>
                    <a:pt x="1767" y="9"/>
                    <a:pt x="1722" y="18"/>
                  </a:cubicBezTo>
                  <a:cubicBezTo>
                    <a:pt x="1651" y="45"/>
                    <a:pt x="1579" y="72"/>
                    <a:pt x="1508" y="107"/>
                  </a:cubicBezTo>
                  <a:cubicBezTo>
                    <a:pt x="1499" y="90"/>
                    <a:pt x="1490" y="81"/>
                    <a:pt x="1481" y="63"/>
                  </a:cubicBezTo>
                  <a:cubicBezTo>
                    <a:pt x="1464" y="72"/>
                    <a:pt x="1446" y="72"/>
                    <a:pt x="1437" y="81"/>
                  </a:cubicBezTo>
                  <a:cubicBezTo>
                    <a:pt x="1446" y="99"/>
                    <a:pt x="1455" y="107"/>
                    <a:pt x="1464" y="125"/>
                  </a:cubicBezTo>
                  <a:cubicBezTo>
                    <a:pt x="1303" y="188"/>
                    <a:pt x="1160" y="268"/>
                    <a:pt x="1017" y="357"/>
                  </a:cubicBezTo>
                  <a:cubicBezTo>
                    <a:pt x="1000" y="339"/>
                    <a:pt x="982" y="313"/>
                    <a:pt x="955" y="295"/>
                  </a:cubicBezTo>
                  <a:cubicBezTo>
                    <a:pt x="955" y="295"/>
                    <a:pt x="946" y="295"/>
                    <a:pt x="946" y="304"/>
                  </a:cubicBezTo>
                  <a:cubicBezTo>
                    <a:pt x="937" y="304"/>
                    <a:pt x="928" y="313"/>
                    <a:pt x="919" y="322"/>
                  </a:cubicBezTo>
                  <a:cubicBezTo>
                    <a:pt x="937" y="339"/>
                    <a:pt x="955" y="357"/>
                    <a:pt x="973" y="384"/>
                  </a:cubicBezTo>
                  <a:cubicBezTo>
                    <a:pt x="794" y="491"/>
                    <a:pt x="625" y="616"/>
                    <a:pt x="473" y="759"/>
                  </a:cubicBezTo>
                  <a:cubicBezTo>
                    <a:pt x="455" y="750"/>
                    <a:pt x="447" y="741"/>
                    <a:pt x="429" y="741"/>
                  </a:cubicBezTo>
                  <a:cubicBezTo>
                    <a:pt x="420" y="750"/>
                    <a:pt x="402" y="759"/>
                    <a:pt x="393" y="777"/>
                  </a:cubicBezTo>
                  <a:cubicBezTo>
                    <a:pt x="411" y="777"/>
                    <a:pt x="420" y="785"/>
                    <a:pt x="429" y="794"/>
                  </a:cubicBezTo>
                  <a:cubicBezTo>
                    <a:pt x="375" y="848"/>
                    <a:pt x="313" y="901"/>
                    <a:pt x="259" y="955"/>
                  </a:cubicBezTo>
                  <a:cubicBezTo>
                    <a:pt x="223" y="1017"/>
                    <a:pt x="188" y="1089"/>
                    <a:pt x="152" y="1151"/>
                  </a:cubicBezTo>
                  <a:cubicBezTo>
                    <a:pt x="259" y="1035"/>
                    <a:pt x="366" y="919"/>
                    <a:pt x="473" y="821"/>
                  </a:cubicBezTo>
                  <a:cubicBezTo>
                    <a:pt x="571" y="866"/>
                    <a:pt x="661" y="919"/>
                    <a:pt x="750" y="973"/>
                  </a:cubicBezTo>
                  <a:cubicBezTo>
                    <a:pt x="580" y="1098"/>
                    <a:pt x="420" y="1232"/>
                    <a:pt x="268" y="1365"/>
                  </a:cubicBezTo>
                  <a:cubicBezTo>
                    <a:pt x="206" y="1348"/>
                    <a:pt x="143" y="1330"/>
                    <a:pt x="81" y="1321"/>
                  </a:cubicBezTo>
                  <a:cubicBezTo>
                    <a:pt x="81" y="1330"/>
                    <a:pt x="72" y="1348"/>
                    <a:pt x="63" y="1365"/>
                  </a:cubicBezTo>
                  <a:cubicBezTo>
                    <a:pt x="116" y="1374"/>
                    <a:pt x="170" y="1392"/>
                    <a:pt x="223" y="1410"/>
                  </a:cubicBezTo>
                  <a:cubicBezTo>
                    <a:pt x="143" y="1472"/>
                    <a:pt x="72" y="1544"/>
                    <a:pt x="0" y="1624"/>
                  </a:cubicBezTo>
                  <a:lnTo>
                    <a:pt x="63" y="1624"/>
                  </a:lnTo>
                  <a:cubicBezTo>
                    <a:pt x="134" y="1553"/>
                    <a:pt x="206" y="1490"/>
                    <a:pt x="277" y="1419"/>
                  </a:cubicBezTo>
                  <a:cubicBezTo>
                    <a:pt x="402" y="1455"/>
                    <a:pt x="518" y="1490"/>
                    <a:pt x="643" y="1535"/>
                  </a:cubicBezTo>
                  <a:cubicBezTo>
                    <a:pt x="616" y="1553"/>
                    <a:pt x="598" y="1571"/>
                    <a:pt x="580" y="1588"/>
                  </a:cubicBezTo>
                  <a:cubicBezTo>
                    <a:pt x="607" y="1588"/>
                    <a:pt x="643" y="1579"/>
                    <a:pt x="670" y="1571"/>
                  </a:cubicBezTo>
                  <a:cubicBezTo>
                    <a:pt x="678" y="1562"/>
                    <a:pt x="687" y="1553"/>
                    <a:pt x="696" y="1553"/>
                  </a:cubicBezTo>
                  <a:cubicBezTo>
                    <a:pt x="705" y="1553"/>
                    <a:pt x="714" y="1562"/>
                    <a:pt x="723" y="1562"/>
                  </a:cubicBezTo>
                  <a:cubicBezTo>
                    <a:pt x="759" y="1553"/>
                    <a:pt x="786" y="1544"/>
                    <a:pt x="821" y="1544"/>
                  </a:cubicBezTo>
                  <a:cubicBezTo>
                    <a:pt x="794" y="1535"/>
                    <a:pt x="768" y="1526"/>
                    <a:pt x="741" y="1517"/>
                  </a:cubicBezTo>
                  <a:cubicBezTo>
                    <a:pt x="866" y="1401"/>
                    <a:pt x="1000" y="1303"/>
                    <a:pt x="1133" y="1205"/>
                  </a:cubicBezTo>
                  <a:cubicBezTo>
                    <a:pt x="1214" y="1249"/>
                    <a:pt x="1285" y="1303"/>
                    <a:pt x="1365" y="1356"/>
                  </a:cubicBezTo>
                  <a:cubicBezTo>
                    <a:pt x="1383" y="1348"/>
                    <a:pt x="1401" y="1339"/>
                    <a:pt x="1419" y="1330"/>
                  </a:cubicBezTo>
                  <a:cubicBezTo>
                    <a:pt x="1339" y="1276"/>
                    <a:pt x="1258" y="1223"/>
                    <a:pt x="1178" y="1178"/>
                  </a:cubicBezTo>
                  <a:cubicBezTo>
                    <a:pt x="1267" y="1116"/>
                    <a:pt x="1356" y="1053"/>
                    <a:pt x="1446" y="1000"/>
                  </a:cubicBezTo>
                  <a:cubicBezTo>
                    <a:pt x="1499" y="1062"/>
                    <a:pt x="1544" y="1133"/>
                    <a:pt x="1597" y="1196"/>
                  </a:cubicBezTo>
                  <a:cubicBezTo>
                    <a:pt x="1606" y="1205"/>
                    <a:pt x="1606" y="1223"/>
                    <a:pt x="1615" y="1232"/>
                  </a:cubicBezTo>
                  <a:cubicBezTo>
                    <a:pt x="1633" y="1223"/>
                    <a:pt x="1651" y="1214"/>
                    <a:pt x="1660" y="1205"/>
                  </a:cubicBezTo>
                  <a:cubicBezTo>
                    <a:pt x="1651" y="1196"/>
                    <a:pt x="1642" y="1178"/>
                    <a:pt x="1633" y="1169"/>
                  </a:cubicBezTo>
                  <a:cubicBezTo>
                    <a:pt x="1588" y="1107"/>
                    <a:pt x="1544" y="1035"/>
                    <a:pt x="1490" y="973"/>
                  </a:cubicBezTo>
                  <a:cubicBezTo>
                    <a:pt x="1606" y="901"/>
                    <a:pt x="1731" y="830"/>
                    <a:pt x="1856" y="768"/>
                  </a:cubicBezTo>
                  <a:cubicBezTo>
                    <a:pt x="1901" y="839"/>
                    <a:pt x="1945" y="919"/>
                    <a:pt x="1990" y="991"/>
                  </a:cubicBezTo>
                  <a:cubicBezTo>
                    <a:pt x="2008" y="982"/>
                    <a:pt x="2017" y="973"/>
                    <a:pt x="2034" y="964"/>
                  </a:cubicBezTo>
                  <a:cubicBezTo>
                    <a:pt x="1990" y="893"/>
                    <a:pt x="1945" y="821"/>
                    <a:pt x="1901" y="750"/>
                  </a:cubicBezTo>
                  <a:cubicBezTo>
                    <a:pt x="1990" y="705"/>
                    <a:pt x="2070" y="670"/>
                    <a:pt x="2150" y="634"/>
                  </a:cubicBezTo>
                  <a:cubicBezTo>
                    <a:pt x="2177" y="687"/>
                    <a:pt x="2204" y="741"/>
                    <a:pt x="2222" y="794"/>
                  </a:cubicBezTo>
                  <a:cubicBezTo>
                    <a:pt x="2240" y="785"/>
                    <a:pt x="2249" y="768"/>
                    <a:pt x="2257" y="759"/>
                  </a:cubicBezTo>
                  <a:cubicBezTo>
                    <a:pt x="2240" y="705"/>
                    <a:pt x="2222" y="661"/>
                    <a:pt x="2204" y="607"/>
                  </a:cubicBezTo>
                  <a:cubicBezTo>
                    <a:pt x="2293" y="571"/>
                    <a:pt x="2382" y="536"/>
                    <a:pt x="2481" y="500"/>
                  </a:cubicBezTo>
                  <a:lnTo>
                    <a:pt x="2489" y="500"/>
                  </a:lnTo>
                  <a:cubicBezTo>
                    <a:pt x="2507" y="491"/>
                    <a:pt x="2525" y="482"/>
                    <a:pt x="2543" y="482"/>
                  </a:cubicBezTo>
                  <a:cubicBezTo>
                    <a:pt x="2534" y="464"/>
                    <a:pt x="2534" y="455"/>
                    <a:pt x="2525" y="438"/>
                  </a:cubicBezTo>
                  <a:cubicBezTo>
                    <a:pt x="2498" y="339"/>
                    <a:pt x="2463" y="250"/>
                    <a:pt x="2436" y="161"/>
                  </a:cubicBezTo>
                  <a:cubicBezTo>
                    <a:pt x="2498" y="134"/>
                    <a:pt x="2561" y="116"/>
                    <a:pt x="2632" y="99"/>
                  </a:cubicBezTo>
                  <a:cubicBezTo>
                    <a:pt x="2596" y="90"/>
                    <a:pt x="2570" y="81"/>
                    <a:pt x="2543" y="72"/>
                  </a:cubicBezTo>
                  <a:cubicBezTo>
                    <a:pt x="2498" y="81"/>
                    <a:pt x="2463" y="99"/>
                    <a:pt x="2418" y="107"/>
                  </a:cubicBezTo>
                  <a:cubicBezTo>
                    <a:pt x="2409" y="90"/>
                    <a:pt x="2400" y="63"/>
                    <a:pt x="2391" y="36"/>
                  </a:cubicBezTo>
                  <a:cubicBezTo>
                    <a:pt x="2373" y="36"/>
                    <a:pt x="2356" y="27"/>
                    <a:pt x="2338" y="27"/>
                  </a:cubicBezTo>
                  <a:cubicBezTo>
                    <a:pt x="2347" y="63"/>
                    <a:pt x="2365" y="90"/>
                    <a:pt x="2373" y="125"/>
                  </a:cubicBezTo>
                  <a:cubicBezTo>
                    <a:pt x="2257" y="161"/>
                    <a:pt x="2150" y="206"/>
                    <a:pt x="2034" y="250"/>
                  </a:cubicBezTo>
                  <a:cubicBezTo>
                    <a:pt x="1999" y="170"/>
                    <a:pt x="1954" y="90"/>
                    <a:pt x="1918" y="9"/>
                  </a:cubicBezTo>
                  <a:cubicBezTo>
                    <a:pt x="1918" y="9"/>
                    <a:pt x="1927" y="0"/>
                    <a:pt x="1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7"/>
            <p:cNvSpPr/>
            <p:nvPr/>
          </p:nvSpPr>
          <p:spPr>
            <a:xfrm>
              <a:off x="4887580" y="4854253"/>
              <a:ext cx="196489" cy="105753"/>
            </a:xfrm>
            <a:custGeom>
              <a:rect b="b" l="l" r="r" t="t"/>
              <a:pathLst>
                <a:path extrusionOk="0" h="1633" w="3034">
                  <a:moveTo>
                    <a:pt x="2989" y="0"/>
                  </a:moveTo>
                  <a:cubicBezTo>
                    <a:pt x="2365" y="803"/>
                    <a:pt x="1437" y="1365"/>
                    <a:pt x="429" y="1499"/>
                  </a:cubicBezTo>
                  <a:cubicBezTo>
                    <a:pt x="309" y="1519"/>
                    <a:pt x="203" y="1529"/>
                    <a:pt x="102" y="1529"/>
                  </a:cubicBezTo>
                  <a:cubicBezTo>
                    <a:pt x="68" y="1529"/>
                    <a:pt x="34" y="1528"/>
                    <a:pt x="1" y="1526"/>
                  </a:cubicBezTo>
                  <a:lnTo>
                    <a:pt x="1" y="1526"/>
                  </a:lnTo>
                  <a:cubicBezTo>
                    <a:pt x="36" y="1570"/>
                    <a:pt x="63" y="1606"/>
                    <a:pt x="99" y="1633"/>
                  </a:cubicBezTo>
                  <a:cubicBezTo>
                    <a:pt x="206" y="1633"/>
                    <a:pt x="322" y="1624"/>
                    <a:pt x="447" y="1606"/>
                  </a:cubicBezTo>
                  <a:cubicBezTo>
                    <a:pt x="1455" y="1463"/>
                    <a:pt x="2401" y="910"/>
                    <a:pt x="3034" y="116"/>
                  </a:cubicBezTo>
                  <a:lnTo>
                    <a:pt x="2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7"/>
            <p:cNvSpPr/>
            <p:nvPr/>
          </p:nvSpPr>
          <p:spPr>
            <a:xfrm>
              <a:off x="4918796" y="4890066"/>
              <a:ext cx="181465" cy="103486"/>
            </a:xfrm>
            <a:custGeom>
              <a:rect b="b" l="l" r="r" t="t"/>
              <a:pathLst>
                <a:path extrusionOk="0" h="1598" w="2802">
                  <a:moveTo>
                    <a:pt x="2748" y="0"/>
                  </a:moveTo>
                  <a:cubicBezTo>
                    <a:pt x="2748" y="0"/>
                    <a:pt x="2739" y="9"/>
                    <a:pt x="2739" y="18"/>
                  </a:cubicBezTo>
                  <a:cubicBezTo>
                    <a:pt x="2374" y="545"/>
                    <a:pt x="1838" y="973"/>
                    <a:pt x="1249" y="1223"/>
                  </a:cubicBezTo>
                  <a:cubicBezTo>
                    <a:pt x="857" y="1392"/>
                    <a:pt x="429" y="1481"/>
                    <a:pt x="1" y="1499"/>
                  </a:cubicBezTo>
                  <a:cubicBezTo>
                    <a:pt x="36" y="1535"/>
                    <a:pt x="72" y="1570"/>
                    <a:pt x="90" y="1588"/>
                  </a:cubicBezTo>
                  <a:cubicBezTo>
                    <a:pt x="99" y="1588"/>
                    <a:pt x="99" y="1597"/>
                    <a:pt x="99" y="1597"/>
                  </a:cubicBezTo>
                  <a:cubicBezTo>
                    <a:pt x="509" y="1579"/>
                    <a:pt x="910" y="1481"/>
                    <a:pt x="1285" y="1321"/>
                  </a:cubicBezTo>
                  <a:cubicBezTo>
                    <a:pt x="1892" y="1071"/>
                    <a:pt x="2427" y="643"/>
                    <a:pt x="2802" y="107"/>
                  </a:cubicBezTo>
                  <a:lnTo>
                    <a:pt x="27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7"/>
            <p:cNvSpPr/>
            <p:nvPr/>
          </p:nvSpPr>
          <p:spPr>
            <a:xfrm>
              <a:off x="5040679" y="4969594"/>
              <a:ext cx="87883" cy="107113"/>
            </a:xfrm>
            <a:custGeom>
              <a:rect b="b" l="l" r="r" t="t"/>
              <a:pathLst>
                <a:path extrusionOk="0" h="1654" w="1357">
                  <a:moveTo>
                    <a:pt x="509" y="111"/>
                  </a:moveTo>
                  <a:cubicBezTo>
                    <a:pt x="527" y="111"/>
                    <a:pt x="554" y="111"/>
                    <a:pt x="581" y="119"/>
                  </a:cubicBezTo>
                  <a:cubicBezTo>
                    <a:pt x="652" y="137"/>
                    <a:pt x="715" y="191"/>
                    <a:pt x="741" y="262"/>
                  </a:cubicBezTo>
                  <a:lnTo>
                    <a:pt x="1178" y="1172"/>
                  </a:lnTo>
                  <a:cubicBezTo>
                    <a:pt x="1241" y="1306"/>
                    <a:pt x="1178" y="1467"/>
                    <a:pt x="1054" y="1529"/>
                  </a:cubicBezTo>
                  <a:cubicBezTo>
                    <a:pt x="1018" y="1544"/>
                    <a:pt x="981" y="1551"/>
                    <a:pt x="945" y="1551"/>
                  </a:cubicBezTo>
                  <a:cubicBezTo>
                    <a:pt x="853" y="1551"/>
                    <a:pt x="766" y="1505"/>
                    <a:pt x="715" y="1422"/>
                  </a:cubicBezTo>
                  <a:lnTo>
                    <a:pt x="197" y="565"/>
                  </a:lnTo>
                  <a:cubicBezTo>
                    <a:pt x="126" y="441"/>
                    <a:pt x="161" y="289"/>
                    <a:pt x="277" y="209"/>
                  </a:cubicBezTo>
                  <a:lnTo>
                    <a:pt x="358" y="155"/>
                  </a:lnTo>
                  <a:cubicBezTo>
                    <a:pt x="402" y="119"/>
                    <a:pt x="456" y="111"/>
                    <a:pt x="509" y="111"/>
                  </a:cubicBezTo>
                  <a:close/>
                  <a:moveTo>
                    <a:pt x="512" y="0"/>
                  </a:moveTo>
                  <a:cubicBezTo>
                    <a:pt x="438" y="0"/>
                    <a:pt x="367" y="22"/>
                    <a:pt x="304" y="66"/>
                  </a:cubicBezTo>
                  <a:lnTo>
                    <a:pt x="215" y="119"/>
                  </a:lnTo>
                  <a:cubicBezTo>
                    <a:pt x="54" y="226"/>
                    <a:pt x="1" y="450"/>
                    <a:pt x="108" y="619"/>
                  </a:cubicBezTo>
                  <a:lnTo>
                    <a:pt x="616" y="1475"/>
                  </a:lnTo>
                  <a:cubicBezTo>
                    <a:pt x="688" y="1591"/>
                    <a:pt x="813" y="1654"/>
                    <a:pt x="938" y="1654"/>
                  </a:cubicBezTo>
                  <a:cubicBezTo>
                    <a:pt x="991" y="1654"/>
                    <a:pt x="1045" y="1645"/>
                    <a:pt x="1098" y="1618"/>
                  </a:cubicBezTo>
                  <a:cubicBezTo>
                    <a:pt x="1285" y="1538"/>
                    <a:pt x="1357" y="1315"/>
                    <a:pt x="1277" y="1128"/>
                  </a:cubicBezTo>
                  <a:lnTo>
                    <a:pt x="839" y="218"/>
                  </a:lnTo>
                  <a:cubicBezTo>
                    <a:pt x="795" y="119"/>
                    <a:pt x="706" y="48"/>
                    <a:pt x="607" y="12"/>
                  </a:cubicBezTo>
                  <a:cubicBezTo>
                    <a:pt x="575" y="4"/>
                    <a:pt x="543" y="0"/>
                    <a:pt x="5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7"/>
            <p:cNvSpPr/>
            <p:nvPr/>
          </p:nvSpPr>
          <p:spPr>
            <a:xfrm>
              <a:off x="5112889" y="5099766"/>
              <a:ext cx="52652" cy="64177"/>
            </a:xfrm>
            <a:custGeom>
              <a:rect b="b" l="l" r="r" t="t"/>
              <a:pathLst>
                <a:path extrusionOk="0" h="991" w="813">
                  <a:moveTo>
                    <a:pt x="295" y="63"/>
                  </a:moveTo>
                  <a:cubicBezTo>
                    <a:pt x="313" y="63"/>
                    <a:pt x="331" y="72"/>
                    <a:pt x="340" y="72"/>
                  </a:cubicBezTo>
                  <a:cubicBezTo>
                    <a:pt x="385" y="81"/>
                    <a:pt x="420" y="117"/>
                    <a:pt x="438" y="152"/>
                  </a:cubicBezTo>
                  <a:lnTo>
                    <a:pt x="697" y="705"/>
                  </a:lnTo>
                  <a:cubicBezTo>
                    <a:pt x="733" y="777"/>
                    <a:pt x="706" y="875"/>
                    <a:pt x="625" y="911"/>
                  </a:cubicBezTo>
                  <a:cubicBezTo>
                    <a:pt x="604" y="921"/>
                    <a:pt x="581" y="926"/>
                    <a:pt x="558" y="926"/>
                  </a:cubicBezTo>
                  <a:cubicBezTo>
                    <a:pt x="505" y="926"/>
                    <a:pt x="452" y="898"/>
                    <a:pt x="420" y="848"/>
                  </a:cubicBezTo>
                  <a:lnTo>
                    <a:pt x="117" y="340"/>
                  </a:lnTo>
                  <a:cubicBezTo>
                    <a:pt x="72" y="268"/>
                    <a:pt x="90" y="170"/>
                    <a:pt x="162" y="126"/>
                  </a:cubicBezTo>
                  <a:lnTo>
                    <a:pt x="215" y="90"/>
                  </a:lnTo>
                  <a:cubicBezTo>
                    <a:pt x="242" y="72"/>
                    <a:pt x="269" y="63"/>
                    <a:pt x="295" y="63"/>
                  </a:cubicBezTo>
                  <a:close/>
                  <a:moveTo>
                    <a:pt x="296" y="1"/>
                  </a:moveTo>
                  <a:cubicBezTo>
                    <a:pt x="255" y="1"/>
                    <a:pt x="215" y="13"/>
                    <a:pt x="179" y="36"/>
                  </a:cubicBezTo>
                  <a:lnTo>
                    <a:pt x="126" y="72"/>
                  </a:lnTo>
                  <a:cubicBezTo>
                    <a:pt x="28" y="135"/>
                    <a:pt x="1" y="268"/>
                    <a:pt x="63" y="366"/>
                  </a:cubicBezTo>
                  <a:lnTo>
                    <a:pt x="367" y="884"/>
                  </a:lnTo>
                  <a:cubicBezTo>
                    <a:pt x="411" y="955"/>
                    <a:pt x="483" y="991"/>
                    <a:pt x="554" y="991"/>
                  </a:cubicBezTo>
                  <a:cubicBezTo>
                    <a:pt x="590" y="991"/>
                    <a:pt x="625" y="982"/>
                    <a:pt x="652" y="973"/>
                  </a:cubicBezTo>
                  <a:cubicBezTo>
                    <a:pt x="759" y="920"/>
                    <a:pt x="813" y="786"/>
                    <a:pt x="759" y="670"/>
                  </a:cubicBezTo>
                  <a:lnTo>
                    <a:pt x="501" y="126"/>
                  </a:lnTo>
                  <a:cubicBezTo>
                    <a:pt x="474" y="72"/>
                    <a:pt x="420" y="27"/>
                    <a:pt x="358" y="10"/>
                  </a:cubicBezTo>
                  <a:cubicBezTo>
                    <a:pt x="337" y="4"/>
                    <a:pt x="316"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7"/>
            <p:cNvSpPr/>
            <p:nvPr/>
          </p:nvSpPr>
          <p:spPr>
            <a:xfrm>
              <a:off x="5229656" y="4300730"/>
              <a:ext cx="618223" cy="1206932"/>
            </a:xfrm>
            <a:custGeom>
              <a:rect b="b" l="l" r="r" t="t"/>
              <a:pathLst>
                <a:path extrusionOk="0" h="18637" w="9546">
                  <a:moveTo>
                    <a:pt x="5531" y="1"/>
                  </a:moveTo>
                  <a:cubicBezTo>
                    <a:pt x="4942" y="135"/>
                    <a:pt x="4362" y="331"/>
                    <a:pt x="3818" y="581"/>
                  </a:cubicBezTo>
                  <a:cubicBezTo>
                    <a:pt x="3158" y="884"/>
                    <a:pt x="2667" y="1223"/>
                    <a:pt x="2311" y="1616"/>
                  </a:cubicBezTo>
                  <a:cubicBezTo>
                    <a:pt x="1847" y="2115"/>
                    <a:pt x="1597" y="2713"/>
                    <a:pt x="1606" y="3293"/>
                  </a:cubicBezTo>
                  <a:cubicBezTo>
                    <a:pt x="1615" y="4345"/>
                    <a:pt x="2435" y="5175"/>
                    <a:pt x="3256" y="5523"/>
                  </a:cubicBezTo>
                  <a:cubicBezTo>
                    <a:pt x="3763" y="5744"/>
                    <a:pt x="4338" y="5853"/>
                    <a:pt x="5021" y="5853"/>
                  </a:cubicBezTo>
                  <a:cubicBezTo>
                    <a:pt x="5359" y="5853"/>
                    <a:pt x="5724" y="5826"/>
                    <a:pt x="6120" y="5773"/>
                  </a:cubicBezTo>
                  <a:cubicBezTo>
                    <a:pt x="6254" y="5755"/>
                    <a:pt x="6388" y="5728"/>
                    <a:pt x="6521" y="5710"/>
                  </a:cubicBezTo>
                  <a:cubicBezTo>
                    <a:pt x="6937" y="5648"/>
                    <a:pt x="7360" y="5585"/>
                    <a:pt x="7779" y="5585"/>
                  </a:cubicBezTo>
                  <a:cubicBezTo>
                    <a:pt x="8016" y="5585"/>
                    <a:pt x="8252" y="5605"/>
                    <a:pt x="8484" y="5657"/>
                  </a:cubicBezTo>
                  <a:cubicBezTo>
                    <a:pt x="8832" y="5746"/>
                    <a:pt x="9162" y="5907"/>
                    <a:pt x="9456" y="6130"/>
                  </a:cubicBezTo>
                  <a:cubicBezTo>
                    <a:pt x="9447" y="6085"/>
                    <a:pt x="9438" y="6032"/>
                    <a:pt x="9430" y="5978"/>
                  </a:cubicBezTo>
                  <a:cubicBezTo>
                    <a:pt x="9144" y="5782"/>
                    <a:pt x="8841" y="5630"/>
                    <a:pt x="8502" y="5559"/>
                  </a:cubicBezTo>
                  <a:cubicBezTo>
                    <a:pt x="8259" y="5502"/>
                    <a:pt x="8011" y="5480"/>
                    <a:pt x="7761" y="5480"/>
                  </a:cubicBezTo>
                  <a:cubicBezTo>
                    <a:pt x="7343" y="5480"/>
                    <a:pt x="6921" y="5542"/>
                    <a:pt x="6512" y="5603"/>
                  </a:cubicBezTo>
                  <a:cubicBezTo>
                    <a:pt x="6379" y="5621"/>
                    <a:pt x="6245" y="5648"/>
                    <a:pt x="6111" y="5666"/>
                  </a:cubicBezTo>
                  <a:cubicBezTo>
                    <a:pt x="5718" y="5716"/>
                    <a:pt x="5358" y="5742"/>
                    <a:pt x="5024" y="5742"/>
                  </a:cubicBezTo>
                  <a:cubicBezTo>
                    <a:pt x="4355" y="5742"/>
                    <a:pt x="3794" y="5639"/>
                    <a:pt x="3301" y="5425"/>
                  </a:cubicBezTo>
                  <a:cubicBezTo>
                    <a:pt x="2516" y="5086"/>
                    <a:pt x="1713" y="4301"/>
                    <a:pt x="1713" y="3293"/>
                  </a:cubicBezTo>
                  <a:cubicBezTo>
                    <a:pt x="1704" y="2740"/>
                    <a:pt x="1954" y="2160"/>
                    <a:pt x="2391" y="1687"/>
                  </a:cubicBezTo>
                  <a:cubicBezTo>
                    <a:pt x="2739" y="1303"/>
                    <a:pt x="3221" y="973"/>
                    <a:pt x="3863" y="679"/>
                  </a:cubicBezTo>
                  <a:cubicBezTo>
                    <a:pt x="4434" y="411"/>
                    <a:pt x="5040" y="215"/>
                    <a:pt x="5656" y="90"/>
                  </a:cubicBezTo>
                  <a:cubicBezTo>
                    <a:pt x="5629" y="72"/>
                    <a:pt x="5611" y="54"/>
                    <a:pt x="5594" y="46"/>
                  </a:cubicBezTo>
                  <a:cubicBezTo>
                    <a:pt x="5567" y="28"/>
                    <a:pt x="5549" y="19"/>
                    <a:pt x="5531" y="1"/>
                  </a:cubicBezTo>
                  <a:close/>
                  <a:moveTo>
                    <a:pt x="5727" y="13864"/>
                  </a:moveTo>
                  <a:cubicBezTo>
                    <a:pt x="5879" y="13873"/>
                    <a:pt x="6031" y="13891"/>
                    <a:pt x="6173" y="13927"/>
                  </a:cubicBezTo>
                  <a:cubicBezTo>
                    <a:pt x="6825" y="14087"/>
                    <a:pt x="7547" y="14587"/>
                    <a:pt x="7672" y="15354"/>
                  </a:cubicBezTo>
                  <a:cubicBezTo>
                    <a:pt x="7735" y="15729"/>
                    <a:pt x="7601" y="16139"/>
                    <a:pt x="7315" y="16442"/>
                  </a:cubicBezTo>
                  <a:cubicBezTo>
                    <a:pt x="7103" y="16663"/>
                    <a:pt x="6849" y="16779"/>
                    <a:pt x="6584" y="16779"/>
                  </a:cubicBezTo>
                  <a:cubicBezTo>
                    <a:pt x="6548" y="16779"/>
                    <a:pt x="6513" y="16777"/>
                    <a:pt x="6477" y="16772"/>
                  </a:cubicBezTo>
                  <a:cubicBezTo>
                    <a:pt x="6182" y="16737"/>
                    <a:pt x="5941" y="16567"/>
                    <a:pt x="5790" y="16433"/>
                  </a:cubicBezTo>
                  <a:cubicBezTo>
                    <a:pt x="5388" y="16059"/>
                    <a:pt x="5174" y="15497"/>
                    <a:pt x="5237" y="14944"/>
                  </a:cubicBezTo>
                  <a:cubicBezTo>
                    <a:pt x="5290" y="14524"/>
                    <a:pt x="5486" y="14159"/>
                    <a:pt x="5727" y="13864"/>
                  </a:cubicBezTo>
                  <a:close/>
                  <a:moveTo>
                    <a:pt x="821" y="16808"/>
                  </a:moveTo>
                  <a:cubicBezTo>
                    <a:pt x="839" y="16844"/>
                    <a:pt x="865" y="16888"/>
                    <a:pt x="883" y="16933"/>
                  </a:cubicBezTo>
                  <a:cubicBezTo>
                    <a:pt x="972" y="17165"/>
                    <a:pt x="1062" y="17504"/>
                    <a:pt x="928" y="17780"/>
                  </a:cubicBezTo>
                  <a:cubicBezTo>
                    <a:pt x="856" y="17914"/>
                    <a:pt x="714" y="18030"/>
                    <a:pt x="562" y="18066"/>
                  </a:cubicBezTo>
                  <a:cubicBezTo>
                    <a:pt x="529" y="18073"/>
                    <a:pt x="498" y="18076"/>
                    <a:pt x="468" y="18076"/>
                  </a:cubicBezTo>
                  <a:cubicBezTo>
                    <a:pt x="382" y="18076"/>
                    <a:pt x="307" y="18050"/>
                    <a:pt x="241" y="18004"/>
                  </a:cubicBezTo>
                  <a:cubicBezTo>
                    <a:pt x="161" y="17932"/>
                    <a:pt x="116" y="17834"/>
                    <a:pt x="116" y="17718"/>
                  </a:cubicBezTo>
                  <a:cubicBezTo>
                    <a:pt x="107" y="17504"/>
                    <a:pt x="241" y="17236"/>
                    <a:pt x="446" y="17067"/>
                  </a:cubicBezTo>
                  <a:cubicBezTo>
                    <a:pt x="562" y="16960"/>
                    <a:pt x="687" y="16879"/>
                    <a:pt x="821" y="16808"/>
                  </a:cubicBezTo>
                  <a:close/>
                  <a:moveTo>
                    <a:pt x="9546" y="11179"/>
                  </a:moveTo>
                  <a:cubicBezTo>
                    <a:pt x="9305" y="11429"/>
                    <a:pt x="9037" y="11661"/>
                    <a:pt x="8743" y="11857"/>
                  </a:cubicBezTo>
                  <a:cubicBezTo>
                    <a:pt x="8377" y="12089"/>
                    <a:pt x="7984" y="12285"/>
                    <a:pt x="7601" y="12464"/>
                  </a:cubicBezTo>
                  <a:cubicBezTo>
                    <a:pt x="7262" y="12633"/>
                    <a:pt x="6914" y="12803"/>
                    <a:pt x="6584" y="13008"/>
                  </a:cubicBezTo>
                  <a:cubicBezTo>
                    <a:pt x="6325" y="13159"/>
                    <a:pt x="5977" y="13409"/>
                    <a:pt x="5683" y="13757"/>
                  </a:cubicBezTo>
                  <a:cubicBezTo>
                    <a:pt x="5648" y="13756"/>
                    <a:pt x="5613" y="13755"/>
                    <a:pt x="5579" y="13755"/>
                  </a:cubicBezTo>
                  <a:cubicBezTo>
                    <a:pt x="4648" y="13755"/>
                    <a:pt x="3698" y="14214"/>
                    <a:pt x="3113" y="14997"/>
                  </a:cubicBezTo>
                  <a:cubicBezTo>
                    <a:pt x="2783" y="15452"/>
                    <a:pt x="2569" y="15978"/>
                    <a:pt x="2498" y="16549"/>
                  </a:cubicBezTo>
                  <a:cubicBezTo>
                    <a:pt x="2364" y="16514"/>
                    <a:pt x="2230" y="16487"/>
                    <a:pt x="2096" y="16469"/>
                  </a:cubicBezTo>
                  <a:cubicBezTo>
                    <a:pt x="2011" y="16460"/>
                    <a:pt x="1926" y="16456"/>
                    <a:pt x="1843" y="16456"/>
                  </a:cubicBezTo>
                  <a:cubicBezTo>
                    <a:pt x="1498" y="16456"/>
                    <a:pt x="1169" y="16529"/>
                    <a:pt x="874" y="16665"/>
                  </a:cubicBezTo>
                  <a:cubicBezTo>
                    <a:pt x="705" y="16344"/>
                    <a:pt x="473" y="16068"/>
                    <a:pt x="187" y="15845"/>
                  </a:cubicBezTo>
                  <a:lnTo>
                    <a:pt x="125" y="15934"/>
                  </a:lnTo>
                  <a:cubicBezTo>
                    <a:pt x="393" y="16139"/>
                    <a:pt x="616" y="16407"/>
                    <a:pt x="776" y="16710"/>
                  </a:cubicBezTo>
                  <a:cubicBezTo>
                    <a:pt x="625" y="16781"/>
                    <a:pt x="491" y="16879"/>
                    <a:pt x="375" y="16987"/>
                  </a:cubicBezTo>
                  <a:cubicBezTo>
                    <a:pt x="187" y="17147"/>
                    <a:pt x="0" y="17442"/>
                    <a:pt x="9" y="17718"/>
                  </a:cubicBezTo>
                  <a:cubicBezTo>
                    <a:pt x="9" y="17870"/>
                    <a:pt x="71" y="17995"/>
                    <a:pt x="178" y="18084"/>
                  </a:cubicBezTo>
                  <a:cubicBezTo>
                    <a:pt x="255" y="18148"/>
                    <a:pt x="350" y="18179"/>
                    <a:pt x="453" y="18179"/>
                  </a:cubicBezTo>
                  <a:cubicBezTo>
                    <a:pt x="494" y="18179"/>
                    <a:pt x="537" y="18174"/>
                    <a:pt x="580" y="18164"/>
                  </a:cubicBezTo>
                  <a:cubicBezTo>
                    <a:pt x="776" y="18128"/>
                    <a:pt x="937" y="17995"/>
                    <a:pt x="1026" y="17825"/>
                  </a:cubicBezTo>
                  <a:cubicBezTo>
                    <a:pt x="1178" y="17513"/>
                    <a:pt x="1079" y="17147"/>
                    <a:pt x="981" y="16888"/>
                  </a:cubicBezTo>
                  <a:cubicBezTo>
                    <a:pt x="964" y="16844"/>
                    <a:pt x="937" y="16799"/>
                    <a:pt x="919" y="16755"/>
                  </a:cubicBezTo>
                  <a:cubicBezTo>
                    <a:pt x="1198" y="16633"/>
                    <a:pt x="1511" y="16563"/>
                    <a:pt x="1836" y="16563"/>
                  </a:cubicBezTo>
                  <a:cubicBezTo>
                    <a:pt x="1916" y="16563"/>
                    <a:pt x="1997" y="16567"/>
                    <a:pt x="2079" y="16576"/>
                  </a:cubicBezTo>
                  <a:cubicBezTo>
                    <a:pt x="2221" y="16594"/>
                    <a:pt x="2355" y="16621"/>
                    <a:pt x="2480" y="16656"/>
                  </a:cubicBezTo>
                  <a:cubicBezTo>
                    <a:pt x="2418" y="17201"/>
                    <a:pt x="2480" y="17772"/>
                    <a:pt x="2676" y="18316"/>
                  </a:cubicBezTo>
                  <a:cubicBezTo>
                    <a:pt x="2712" y="18423"/>
                    <a:pt x="2766" y="18539"/>
                    <a:pt x="2837" y="18637"/>
                  </a:cubicBezTo>
                  <a:lnTo>
                    <a:pt x="2971" y="18637"/>
                  </a:lnTo>
                  <a:cubicBezTo>
                    <a:pt x="2882" y="18539"/>
                    <a:pt x="2819" y="18405"/>
                    <a:pt x="2774" y="18280"/>
                  </a:cubicBezTo>
                  <a:cubicBezTo>
                    <a:pt x="2587" y="17763"/>
                    <a:pt x="2534" y="17210"/>
                    <a:pt x="2587" y="16683"/>
                  </a:cubicBezTo>
                  <a:lnTo>
                    <a:pt x="2587" y="16683"/>
                  </a:lnTo>
                  <a:cubicBezTo>
                    <a:pt x="2989" y="16817"/>
                    <a:pt x="3345" y="17058"/>
                    <a:pt x="3586" y="17388"/>
                  </a:cubicBezTo>
                  <a:cubicBezTo>
                    <a:pt x="3827" y="17709"/>
                    <a:pt x="3925" y="18057"/>
                    <a:pt x="3836" y="18343"/>
                  </a:cubicBezTo>
                  <a:cubicBezTo>
                    <a:pt x="3809" y="18458"/>
                    <a:pt x="3729" y="18566"/>
                    <a:pt x="3640" y="18637"/>
                  </a:cubicBezTo>
                  <a:lnTo>
                    <a:pt x="3791" y="18637"/>
                  </a:lnTo>
                  <a:cubicBezTo>
                    <a:pt x="3863" y="18557"/>
                    <a:pt x="3916" y="18476"/>
                    <a:pt x="3943" y="18378"/>
                  </a:cubicBezTo>
                  <a:cubicBezTo>
                    <a:pt x="4032" y="18057"/>
                    <a:pt x="3934" y="17673"/>
                    <a:pt x="3676" y="17317"/>
                  </a:cubicBezTo>
                  <a:cubicBezTo>
                    <a:pt x="3408" y="16978"/>
                    <a:pt x="3033" y="16719"/>
                    <a:pt x="2596" y="16576"/>
                  </a:cubicBezTo>
                  <a:cubicBezTo>
                    <a:pt x="2676" y="16023"/>
                    <a:pt x="2873" y="15506"/>
                    <a:pt x="3203" y="15060"/>
                  </a:cubicBezTo>
                  <a:cubicBezTo>
                    <a:pt x="3765" y="14310"/>
                    <a:pt x="4684" y="13855"/>
                    <a:pt x="5576" y="13855"/>
                  </a:cubicBezTo>
                  <a:lnTo>
                    <a:pt x="5594" y="13855"/>
                  </a:lnTo>
                  <a:cubicBezTo>
                    <a:pt x="5362" y="14159"/>
                    <a:pt x="5183" y="14515"/>
                    <a:pt x="5130" y="14935"/>
                  </a:cubicBezTo>
                  <a:cubicBezTo>
                    <a:pt x="5058" y="15515"/>
                    <a:pt x="5290" y="16121"/>
                    <a:pt x="5718" y="16514"/>
                  </a:cubicBezTo>
                  <a:cubicBezTo>
                    <a:pt x="5879" y="16656"/>
                    <a:pt x="6138" y="16844"/>
                    <a:pt x="6468" y="16879"/>
                  </a:cubicBezTo>
                  <a:cubicBezTo>
                    <a:pt x="6510" y="16885"/>
                    <a:pt x="6552" y="16888"/>
                    <a:pt x="6593" y="16888"/>
                  </a:cubicBezTo>
                  <a:cubicBezTo>
                    <a:pt x="6882" y="16888"/>
                    <a:pt x="7170" y="16755"/>
                    <a:pt x="7396" y="16514"/>
                  </a:cubicBezTo>
                  <a:cubicBezTo>
                    <a:pt x="7699" y="16193"/>
                    <a:pt x="7851" y="15738"/>
                    <a:pt x="7779" y="15336"/>
                  </a:cubicBezTo>
                  <a:cubicBezTo>
                    <a:pt x="7636" y="14515"/>
                    <a:pt x="6887" y="13989"/>
                    <a:pt x="6200" y="13820"/>
                  </a:cubicBezTo>
                  <a:cubicBezTo>
                    <a:pt x="6075" y="13793"/>
                    <a:pt x="5950" y="13775"/>
                    <a:pt x="5817" y="13766"/>
                  </a:cubicBezTo>
                  <a:cubicBezTo>
                    <a:pt x="6093" y="13463"/>
                    <a:pt x="6405" y="13240"/>
                    <a:pt x="6637" y="13097"/>
                  </a:cubicBezTo>
                  <a:cubicBezTo>
                    <a:pt x="6958" y="12901"/>
                    <a:pt x="7315" y="12731"/>
                    <a:pt x="7654" y="12562"/>
                  </a:cubicBezTo>
                  <a:cubicBezTo>
                    <a:pt x="8038" y="12374"/>
                    <a:pt x="8430" y="12187"/>
                    <a:pt x="8796" y="11946"/>
                  </a:cubicBezTo>
                  <a:cubicBezTo>
                    <a:pt x="9073" y="11768"/>
                    <a:pt x="9323" y="11563"/>
                    <a:pt x="9546" y="11340"/>
                  </a:cubicBezTo>
                  <a:lnTo>
                    <a:pt x="9546" y="1117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7"/>
            <p:cNvSpPr/>
            <p:nvPr/>
          </p:nvSpPr>
          <p:spPr>
            <a:xfrm>
              <a:off x="5687203" y="4838969"/>
              <a:ext cx="90214" cy="159892"/>
            </a:xfrm>
            <a:custGeom>
              <a:rect b="b" l="l" r="r" t="t"/>
              <a:pathLst>
                <a:path extrusionOk="0" h="2469" w="1393">
                  <a:moveTo>
                    <a:pt x="66" y="1"/>
                  </a:moveTo>
                  <a:cubicBezTo>
                    <a:pt x="53" y="1"/>
                    <a:pt x="39" y="5"/>
                    <a:pt x="27" y="13"/>
                  </a:cubicBezTo>
                  <a:cubicBezTo>
                    <a:pt x="9" y="31"/>
                    <a:pt x="1" y="67"/>
                    <a:pt x="18" y="85"/>
                  </a:cubicBezTo>
                  <a:lnTo>
                    <a:pt x="1151" y="1655"/>
                  </a:lnTo>
                  <a:cubicBezTo>
                    <a:pt x="1151" y="1655"/>
                    <a:pt x="1142" y="1655"/>
                    <a:pt x="1133" y="1646"/>
                  </a:cubicBezTo>
                  <a:cubicBezTo>
                    <a:pt x="1084" y="1637"/>
                    <a:pt x="1035" y="1632"/>
                    <a:pt x="987" y="1632"/>
                  </a:cubicBezTo>
                  <a:cubicBezTo>
                    <a:pt x="939" y="1632"/>
                    <a:pt x="893" y="1637"/>
                    <a:pt x="848" y="1646"/>
                  </a:cubicBezTo>
                  <a:cubicBezTo>
                    <a:pt x="661" y="1690"/>
                    <a:pt x="500" y="1815"/>
                    <a:pt x="384" y="1976"/>
                  </a:cubicBezTo>
                  <a:cubicBezTo>
                    <a:pt x="339" y="2038"/>
                    <a:pt x="295" y="2110"/>
                    <a:pt x="286" y="2181"/>
                  </a:cubicBezTo>
                  <a:cubicBezTo>
                    <a:pt x="277" y="2261"/>
                    <a:pt x="286" y="2342"/>
                    <a:pt x="339" y="2395"/>
                  </a:cubicBezTo>
                  <a:cubicBezTo>
                    <a:pt x="392" y="2448"/>
                    <a:pt x="464" y="2469"/>
                    <a:pt x="533" y="2469"/>
                  </a:cubicBezTo>
                  <a:cubicBezTo>
                    <a:pt x="546" y="2469"/>
                    <a:pt x="559" y="2468"/>
                    <a:pt x="571" y="2467"/>
                  </a:cubicBezTo>
                  <a:cubicBezTo>
                    <a:pt x="732" y="2449"/>
                    <a:pt x="866" y="2351"/>
                    <a:pt x="982" y="2243"/>
                  </a:cubicBezTo>
                  <a:cubicBezTo>
                    <a:pt x="1062" y="2181"/>
                    <a:pt x="1133" y="2110"/>
                    <a:pt x="1205" y="2029"/>
                  </a:cubicBezTo>
                  <a:cubicBezTo>
                    <a:pt x="1241" y="1994"/>
                    <a:pt x="1321" y="1913"/>
                    <a:pt x="1356" y="1851"/>
                  </a:cubicBezTo>
                  <a:lnTo>
                    <a:pt x="1365" y="1851"/>
                  </a:lnTo>
                  <a:cubicBezTo>
                    <a:pt x="1383" y="1833"/>
                    <a:pt x="1392" y="1797"/>
                    <a:pt x="1374" y="1771"/>
                  </a:cubicBezTo>
                  <a:lnTo>
                    <a:pt x="1365" y="1762"/>
                  </a:lnTo>
                  <a:cubicBezTo>
                    <a:pt x="1365" y="1762"/>
                    <a:pt x="1356" y="1753"/>
                    <a:pt x="1356" y="1753"/>
                  </a:cubicBezTo>
                  <a:lnTo>
                    <a:pt x="108" y="22"/>
                  </a:lnTo>
                  <a:cubicBezTo>
                    <a:pt x="98" y="7"/>
                    <a:pt x="83"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7"/>
            <p:cNvSpPr/>
            <p:nvPr/>
          </p:nvSpPr>
          <p:spPr>
            <a:xfrm>
              <a:off x="4969413" y="5294553"/>
              <a:ext cx="90149" cy="159698"/>
            </a:xfrm>
            <a:custGeom>
              <a:rect b="b" l="l" r="r" t="t"/>
              <a:pathLst>
                <a:path extrusionOk="0" h="2466" w="1392">
                  <a:moveTo>
                    <a:pt x="62" y="0"/>
                  </a:moveTo>
                  <a:cubicBezTo>
                    <a:pt x="52" y="0"/>
                    <a:pt x="43" y="3"/>
                    <a:pt x="36" y="10"/>
                  </a:cubicBezTo>
                  <a:cubicBezTo>
                    <a:pt x="9" y="28"/>
                    <a:pt x="0" y="63"/>
                    <a:pt x="18" y="81"/>
                  </a:cubicBezTo>
                  <a:lnTo>
                    <a:pt x="1151" y="1651"/>
                  </a:lnTo>
                  <a:cubicBezTo>
                    <a:pt x="1151" y="1651"/>
                    <a:pt x="1142" y="1651"/>
                    <a:pt x="1133" y="1642"/>
                  </a:cubicBezTo>
                  <a:cubicBezTo>
                    <a:pt x="1089" y="1633"/>
                    <a:pt x="1040" y="1629"/>
                    <a:pt x="991" y="1629"/>
                  </a:cubicBezTo>
                  <a:cubicBezTo>
                    <a:pt x="941" y="1629"/>
                    <a:pt x="892" y="1633"/>
                    <a:pt x="848" y="1642"/>
                  </a:cubicBezTo>
                  <a:cubicBezTo>
                    <a:pt x="660" y="1687"/>
                    <a:pt x="500" y="1812"/>
                    <a:pt x="384" y="1972"/>
                  </a:cubicBezTo>
                  <a:cubicBezTo>
                    <a:pt x="339" y="2035"/>
                    <a:pt x="304" y="2106"/>
                    <a:pt x="286" y="2178"/>
                  </a:cubicBezTo>
                  <a:cubicBezTo>
                    <a:pt x="277" y="2258"/>
                    <a:pt x="295" y="2338"/>
                    <a:pt x="348" y="2392"/>
                  </a:cubicBezTo>
                  <a:cubicBezTo>
                    <a:pt x="393" y="2444"/>
                    <a:pt x="464" y="2465"/>
                    <a:pt x="533" y="2465"/>
                  </a:cubicBezTo>
                  <a:cubicBezTo>
                    <a:pt x="546" y="2465"/>
                    <a:pt x="559" y="2464"/>
                    <a:pt x="571" y="2463"/>
                  </a:cubicBezTo>
                  <a:cubicBezTo>
                    <a:pt x="732" y="2445"/>
                    <a:pt x="866" y="2347"/>
                    <a:pt x="982" y="2240"/>
                  </a:cubicBezTo>
                  <a:cubicBezTo>
                    <a:pt x="1062" y="2178"/>
                    <a:pt x="1133" y="2106"/>
                    <a:pt x="1205" y="2026"/>
                  </a:cubicBezTo>
                  <a:cubicBezTo>
                    <a:pt x="1240" y="1990"/>
                    <a:pt x="1330" y="1910"/>
                    <a:pt x="1365" y="1847"/>
                  </a:cubicBezTo>
                  <a:cubicBezTo>
                    <a:pt x="1383" y="1830"/>
                    <a:pt x="1392" y="1794"/>
                    <a:pt x="1374" y="1767"/>
                  </a:cubicBezTo>
                  <a:lnTo>
                    <a:pt x="1365" y="1758"/>
                  </a:lnTo>
                  <a:cubicBezTo>
                    <a:pt x="1365" y="1758"/>
                    <a:pt x="1356" y="1749"/>
                    <a:pt x="1356" y="1749"/>
                  </a:cubicBezTo>
                  <a:lnTo>
                    <a:pt x="107" y="19"/>
                  </a:lnTo>
                  <a:cubicBezTo>
                    <a:pt x="96" y="8"/>
                    <a:pt x="78"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7"/>
            <p:cNvSpPr/>
            <p:nvPr/>
          </p:nvSpPr>
          <p:spPr>
            <a:xfrm>
              <a:off x="5218646" y="4266082"/>
              <a:ext cx="91380" cy="149725"/>
            </a:xfrm>
            <a:custGeom>
              <a:rect b="b" l="l" r="r" t="t"/>
              <a:pathLst>
                <a:path extrusionOk="0" h="2312" w="1411">
                  <a:moveTo>
                    <a:pt x="1357" y="1"/>
                  </a:moveTo>
                  <a:cubicBezTo>
                    <a:pt x="1330" y="1"/>
                    <a:pt x="1303" y="19"/>
                    <a:pt x="1294" y="54"/>
                  </a:cubicBezTo>
                  <a:lnTo>
                    <a:pt x="1107" y="1981"/>
                  </a:lnTo>
                  <a:cubicBezTo>
                    <a:pt x="1098" y="1972"/>
                    <a:pt x="1098" y="1963"/>
                    <a:pt x="1098" y="1963"/>
                  </a:cubicBezTo>
                  <a:cubicBezTo>
                    <a:pt x="1035" y="1883"/>
                    <a:pt x="964" y="1812"/>
                    <a:pt x="875" y="1767"/>
                  </a:cubicBezTo>
                  <a:cubicBezTo>
                    <a:pt x="764" y="1709"/>
                    <a:pt x="643" y="1681"/>
                    <a:pt x="519" y="1681"/>
                  </a:cubicBezTo>
                  <a:cubicBezTo>
                    <a:pt x="453" y="1681"/>
                    <a:pt x="387" y="1689"/>
                    <a:pt x="322" y="1705"/>
                  </a:cubicBezTo>
                  <a:cubicBezTo>
                    <a:pt x="241" y="1722"/>
                    <a:pt x="170" y="1749"/>
                    <a:pt x="108" y="1794"/>
                  </a:cubicBezTo>
                  <a:cubicBezTo>
                    <a:pt x="45" y="1847"/>
                    <a:pt x="1" y="1919"/>
                    <a:pt x="9" y="1999"/>
                  </a:cubicBezTo>
                  <a:cubicBezTo>
                    <a:pt x="9" y="2079"/>
                    <a:pt x="63" y="2151"/>
                    <a:pt x="134" y="2204"/>
                  </a:cubicBezTo>
                  <a:cubicBezTo>
                    <a:pt x="259" y="2293"/>
                    <a:pt x="429" y="2302"/>
                    <a:pt x="580" y="2311"/>
                  </a:cubicBezTo>
                  <a:cubicBezTo>
                    <a:pt x="687" y="2311"/>
                    <a:pt x="795" y="2302"/>
                    <a:pt x="893" y="2293"/>
                  </a:cubicBezTo>
                  <a:cubicBezTo>
                    <a:pt x="946" y="2284"/>
                    <a:pt x="1062" y="2284"/>
                    <a:pt x="1134" y="2258"/>
                  </a:cubicBezTo>
                  <a:cubicBezTo>
                    <a:pt x="1137" y="2259"/>
                    <a:pt x="1141" y="2259"/>
                    <a:pt x="1144" y="2259"/>
                  </a:cubicBezTo>
                  <a:cubicBezTo>
                    <a:pt x="1167" y="2259"/>
                    <a:pt x="1187" y="2236"/>
                    <a:pt x="1187" y="2213"/>
                  </a:cubicBezTo>
                  <a:lnTo>
                    <a:pt x="1196" y="2195"/>
                  </a:lnTo>
                  <a:cubicBezTo>
                    <a:pt x="1196" y="2195"/>
                    <a:pt x="1196" y="2186"/>
                    <a:pt x="1196" y="2186"/>
                  </a:cubicBezTo>
                  <a:lnTo>
                    <a:pt x="1401" y="63"/>
                  </a:lnTo>
                  <a:cubicBezTo>
                    <a:pt x="1410" y="36"/>
                    <a:pt x="1383" y="10"/>
                    <a:pt x="1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7"/>
            <p:cNvSpPr/>
            <p:nvPr/>
          </p:nvSpPr>
          <p:spPr>
            <a:xfrm>
              <a:off x="4748710" y="5051224"/>
              <a:ext cx="91315" cy="149660"/>
            </a:xfrm>
            <a:custGeom>
              <a:rect b="b" l="l" r="r" t="t"/>
              <a:pathLst>
                <a:path extrusionOk="0" h="2311" w="1410">
                  <a:moveTo>
                    <a:pt x="1356" y="0"/>
                  </a:moveTo>
                  <a:cubicBezTo>
                    <a:pt x="1330" y="0"/>
                    <a:pt x="1303" y="18"/>
                    <a:pt x="1303" y="54"/>
                  </a:cubicBezTo>
                  <a:lnTo>
                    <a:pt x="1107" y="1981"/>
                  </a:lnTo>
                  <a:cubicBezTo>
                    <a:pt x="1107" y="1972"/>
                    <a:pt x="1098" y="1963"/>
                    <a:pt x="1098" y="1963"/>
                  </a:cubicBezTo>
                  <a:cubicBezTo>
                    <a:pt x="1044" y="1883"/>
                    <a:pt x="964" y="1811"/>
                    <a:pt x="883" y="1767"/>
                  </a:cubicBezTo>
                  <a:cubicBezTo>
                    <a:pt x="773" y="1709"/>
                    <a:pt x="647" y="1681"/>
                    <a:pt x="522" y="1681"/>
                  </a:cubicBezTo>
                  <a:cubicBezTo>
                    <a:pt x="454" y="1681"/>
                    <a:pt x="387" y="1689"/>
                    <a:pt x="321" y="1704"/>
                  </a:cubicBezTo>
                  <a:cubicBezTo>
                    <a:pt x="241" y="1722"/>
                    <a:pt x="170" y="1749"/>
                    <a:pt x="107" y="1793"/>
                  </a:cubicBezTo>
                  <a:cubicBezTo>
                    <a:pt x="45" y="1847"/>
                    <a:pt x="0" y="1918"/>
                    <a:pt x="9" y="1999"/>
                  </a:cubicBezTo>
                  <a:cubicBezTo>
                    <a:pt x="9" y="2079"/>
                    <a:pt x="72" y="2150"/>
                    <a:pt x="134" y="2204"/>
                  </a:cubicBezTo>
                  <a:cubicBezTo>
                    <a:pt x="259" y="2293"/>
                    <a:pt x="429" y="2311"/>
                    <a:pt x="589" y="2311"/>
                  </a:cubicBezTo>
                  <a:cubicBezTo>
                    <a:pt x="687" y="2311"/>
                    <a:pt x="794" y="2302"/>
                    <a:pt x="901" y="2293"/>
                  </a:cubicBezTo>
                  <a:cubicBezTo>
                    <a:pt x="946" y="2284"/>
                    <a:pt x="1062" y="2284"/>
                    <a:pt x="1133" y="2257"/>
                  </a:cubicBezTo>
                  <a:cubicBezTo>
                    <a:pt x="1137" y="2259"/>
                    <a:pt x="1140" y="2259"/>
                    <a:pt x="1144" y="2259"/>
                  </a:cubicBezTo>
                  <a:cubicBezTo>
                    <a:pt x="1167" y="2259"/>
                    <a:pt x="1188" y="2236"/>
                    <a:pt x="1196" y="2213"/>
                  </a:cubicBezTo>
                  <a:lnTo>
                    <a:pt x="1196" y="2195"/>
                  </a:lnTo>
                  <a:cubicBezTo>
                    <a:pt x="1196" y="2195"/>
                    <a:pt x="1196" y="2186"/>
                    <a:pt x="1196" y="2186"/>
                  </a:cubicBezTo>
                  <a:lnTo>
                    <a:pt x="1401" y="63"/>
                  </a:lnTo>
                  <a:cubicBezTo>
                    <a:pt x="1410" y="36"/>
                    <a:pt x="1383"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7"/>
            <p:cNvSpPr/>
            <p:nvPr/>
          </p:nvSpPr>
          <p:spPr>
            <a:xfrm>
              <a:off x="5014709" y="4493268"/>
              <a:ext cx="219027" cy="139234"/>
            </a:xfrm>
            <a:custGeom>
              <a:rect b="b" l="l" r="r" t="t"/>
              <a:pathLst>
                <a:path extrusionOk="0" h="2150" w="3382">
                  <a:moveTo>
                    <a:pt x="210" y="1"/>
                  </a:moveTo>
                  <a:cubicBezTo>
                    <a:pt x="140" y="1"/>
                    <a:pt x="74" y="49"/>
                    <a:pt x="54" y="124"/>
                  </a:cubicBezTo>
                  <a:lnTo>
                    <a:pt x="18" y="293"/>
                  </a:lnTo>
                  <a:cubicBezTo>
                    <a:pt x="0" y="364"/>
                    <a:pt x="36" y="445"/>
                    <a:pt x="107" y="480"/>
                  </a:cubicBezTo>
                  <a:lnTo>
                    <a:pt x="536" y="650"/>
                  </a:lnTo>
                  <a:lnTo>
                    <a:pt x="2793" y="1578"/>
                  </a:lnTo>
                  <a:cubicBezTo>
                    <a:pt x="2855" y="1604"/>
                    <a:pt x="2891" y="1658"/>
                    <a:pt x="2891" y="1729"/>
                  </a:cubicBezTo>
                  <a:lnTo>
                    <a:pt x="2891" y="1979"/>
                  </a:lnTo>
                  <a:cubicBezTo>
                    <a:pt x="2900" y="2068"/>
                    <a:pt x="2962" y="2131"/>
                    <a:pt x="3042" y="2140"/>
                  </a:cubicBezTo>
                  <a:lnTo>
                    <a:pt x="3167" y="2149"/>
                  </a:lnTo>
                  <a:cubicBezTo>
                    <a:pt x="3172" y="2149"/>
                    <a:pt x="3178" y="2149"/>
                    <a:pt x="3183" y="2149"/>
                  </a:cubicBezTo>
                  <a:cubicBezTo>
                    <a:pt x="3258" y="2149"/>
                    <a:pt x="3329" y="2089"/>
                    <a:pt x="3337" y="2006"/>
                  </a:cubicBezTo>
                  <a:lnTo>
                    <a:pt x="3381" y="1462"/>
                  </a:lnTo>
                  <a:cubicBezTo>
                    <a:pt x="3381" y="1399"/>
                    <a:pt x="3346" y="1337"/>
                    <a:pt x="3283" y="1310"/>
                  </a:cubicBezTo>
                  <a:lnTo>
                    <a:pt x="652" y="177"/>
                  </a:lnTo>
                  <a:lnTo>
                    <a:pt x="277" y="16"/>
                  </a:lnTo>
                  <a:cubicBezTo>
                    <a:pt x="255" y="6"/>
                    <a:pt x="232"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7"/>
            <p:cNvSpPr/>
            <p:nvPr/>
          </p:nvSpPr>
          <p:spPr>
            <a:xfrm>
              <a:off x="5190345" y="4530053"/>
              <a:ext cx="100576" cy="57895"/>
            </a:xfrm>
            <a:custGeom>
              <a:rect b="b" l="l" r="r" t="t"/>
              <a:pathLst>
                <a:path extrusionOk="0" h="894" w="1553">
                  <a:moveTo>
                    <a:pt x="310" y="0"/>
                  </a:moveTo>
                  <a:cubicBezTo>
                    <a:pt x="228" y="0"/>
                    <a:pt x="146" y="7"/>
                    <a:pt x="63" y="19"/>
                  </a:cubicBezTo>
                  <a:cubicBezTo>
                    <a:pt x="72" y="144"/>
                    <a:pt x="18" y="278"/>
                    <a:pt x="0" y="403"/>
                  </a:cubicBezTo>
                  <a:cubicBezTo>
                    <a:pt x="36" y="399"/>
                    <a:pt x="72" y="397"/>
                    <a:pt x="109" y="397"/>
                  </a:cubicBezTo>
                  <a:cubicBezTo>
                    <a:pt x="242" y="397"/>
                    <a:pt x="385" y="420"/>
                    <a:pt x="518" y="448"/>
                  </a:cubicBezTo>
                  <a:cubicBezTo>
                    <a:pt x="545" y="457"/>
                    <a:pt x="571" y="457"/>
                    <a:pt x="598" y="465"/>
                  </a:cubicBezTo>
                  <a:cubicBezTo>
                    <a:pt x="696" y="492"/>
                    <a:pt x="794" y="519"/>
                    <a:pt x="893" y="564"/>
                  </a:cubicBezTo>
                  <a:cubicBezTo>
                    <a:pt x="901" y="564"/>
                    <a:pt x="910" y="573"/>
                    <a:pt x="919" y="573"/>
                  </a:cubicBezTo>
                  <a:lnTo>
                    <a:pt x="928" y="573"/>
                  </a:lnTo>
                  <a:cubicBezTo>
                    <a:pt x="1107" y="644"/>
                    <a:pt x="1285" y="733"/>
                    <a:pt x="1392" y="894"/>
                  </a:cubicBezTo>
                  <a:cubicBezTo>
                    <a:pt x="1437" y="778"/>
                    <a:pt x="1490" y="653"/>
                    <a:pt x="1553" y="546"/>
                  </a:cubicBezTo>
                  <a:cubicBezTo>
                    <a:pt x="1419" y="394"/>
                    <a:pt x="1249" y="269"/>
                    <a:pt x="1071" y="180"/>
                  </a:cubicBezTo>
                  <a:cubicBezTo>
                    <a:pt x="919" y="109"/>
                    <a:pt x="759" y="55"/>
                    <a:pt x="589" y="28"/>
                  </a:cubicBezTo>
                  <a:cubicBezTo>
                    <a:pt x="498" y="9"/>
                    <a:pt x="405" y="0"/>
                    <a:pt x="3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7"/>
            <p:cNvSpPr/>
            <p:nvPr/>
          </p:nvSpPr>
          <p:spPr>
            <a:xfrm>
              <a:off x="5565320" y="4651547"/>
              <a:ext cx="219610" cy="139234"/>
            </a:xfrm>
            <a:custGeom>
              <a:rect b="b" l="l" r="r" t="t"/>
              <a:pathLst>
                <a:path extrusionOk="0" h="2150" w="3391">
                  <a:moveTo>
                    <a:pt x="210" y="1"/>
                  </a:moveTo>
                  <a:cubicBezTo>
                    <a:pt x="141" y="1"/>
                    <a:pt x="76" y="50"/>
                    <a:pt x="63" y="124"/>
                  </a:cubicBezTo>
                  <a:lnTo>
                    <a:pt x="18" y="293"/>
                  </a:lnTo>
                  <a:cubicBezTo>
                    <a:pt x="0" y="365"/>
                    <a:pt x="45" y="445"/>
                    <a:pt x="116" y="481"/>
                  </a:cubicBezTo>
                  <a:lnTo>
                    <a:pt x="535" y="650"/>
                  </a:lnTo>
                  <a:lnTo>
                    <a:pt x="2801" y="1578"/>
                  </a:lnTo>
                  <a:cubicBezTo>
                    <a:pt x="2855" y="1605"/>
                    <a:pt x="2899" y="1658"/>
                    <a:pt x="2899" y="1730"/>
                  </a:cubicBezTo>
                  <a:lnTo>
                    <a:pt x="2899" y="1979"/>
                  </a:lnTo>
                  <a:cubicBezTo>
                    <a:pt x="2899" y="2069"/>
                    <a:pt x="2962" y="2131"/>
                    <a:pt x="3042" y="2140"/>
                  </a:cubicBezTo>
                  <a:lnTo>
                    <a:pt x="3167" y="2149"/>
                  </a:lnTo>
                  <a:cubicBezTo>
                    <a:pt x="3173" y="2150"/>
                    <a:pt x="3178" y="2150"/>
                    <a:pt x="3184" y="2150"/>
                  </a:cubicBezTo>
                  <a:cubicBezTo>
                    <a:pt x="3265" y="2150"/>
                    <a:pt x="3328" y="2090"/>
                    <a:pt x="3337" y="2006"/>
                  </a:cubicBezTo>
                  <a:lnTo>
                    <a:pt x="3381" y="1462"/>
                  </a:lnTo>
                  <a:cubicBezTo>
                    <a:pt x="3390" y="1400"/>
                    <a:pt x="3346" y="1337"/>
                    <a:pt x="3283" y="1310"/>
                  </a:cubicBezTo>
                  <a:lnTo>
                    <a:pt x="660" y="177"/>
                  </a:lnTo>
                  <a:lnTo>
                    <a:pt x="277" y="17"/>
                  </a:lnTo>
                  <a:cubicBezTo>
                    <a:pt x="255" y="6"/>
                    <a:pt x="232" y="1"/>
                    <a:pt x="2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7"/>
            <p:cNvSpPr/>
            <p:nvPr/>
          </p:nvSpPr>
          <p:spPr>
            <a:xfrm>
              <a:off x="4890494" y="4370673"/>
              <a:ext cx="328216" cy="338047"/>
            </a:xfrm>
            <a:custGeom>
              <a:rect b="b" l="l" r="r" t="t"/>
              <a:pathLst>
                <a:path extrusionOk="0" h="5220" w="5068">
                  <a:moveTo>
                    <a:pt x="3087" y="0"/>
                  </a:moveTo>
                  <a:cubicBezTo>
                    <a:pt x="2926" y="0"/>
                    <a:pt x="2784" y="63"/>
                    <a:pt x="2686" y="197"/>
                  </a:cubicBezTo>
                  <a:lnTo>
                    <a:pt x="1918" y="1214"/>
                  </a:lnTo>
                  <a:lnTo>
                    <a:pt x="705" y="803"/>
                  </a:lnTo>
                  <a:cubicBezTo>
                    <a:pt x="661" y="785"/>
                    <a:pt x="616" y="777"/>
                    <a:pt x="571" y="777"/>
                  </a:cubicBezTo>
                  <a:cubicBezTo>
                    <a:pt x="563" y="776"/>
                    <a:pt x="556" y="776"/>
                    <a:pt x="548" y="776"/>
                  </a:cubicBezTo>
                  <a:cubicBezTo>
                    <a:pt x="371" y="776"/>
                    <a:pt x="220" y="872"/>
                    <a:pt x="134" y="1026"/>
                  </a:cubicBezTo>
                  <a:cubicBezTo>
                    <a:pt x="45" y="1187"/>
                    <a:pt x="54" y="1383"/>
                    <a:pt x="161" y="1526"/>
                  </a:cubicBezTo>
                  <a:lnTo>
                    <a:pt x="901" y="2579"/>
                  </a:lnTo>
                  <a:lnTo>
                    <a:pt x="125" y="3596"/>
                  </a:lnTo>
                  <a:cubicBezTo>
                    <a:pt x="18" y="3747"/>
                    <a:pt x="0" y="3935"/>
                    <a:pt x="81" y="4095"/>
                  </a:cubicBezTo>
                  <a:cubicBezTo>
                    <a:pt x="161" y="4256"/>
                    <a:pt x="313" y="4363"/>
                    <a:pt x="491" y="4363"/>
                  </a:cubicBezTo>
                  <a:cubicBezTo>
                    <a:pt x="545" y="4363"/>
                    <a:pt x="598" y="4363"/>
                    <a:pt x="652" y="4345"/>
                  </a:cubicBezTo>
                  <a:lnTo>
                    <a:pt x="1874" y="3970"/>
                  </a:lnTo>
                  <a:lnTo>
                    <a:pt x="2614" y="5014"/>
                  </a:lnTo>
                  <a:cubicBezTo>
                    <a:pt x="2695" y="5139"/>
                    <a:pt x="2837" y="5210"/>
                    <a:pt x="2989" y="5219"/>
                  </a:cubicBezTo>
                  <a:cubicBezTo>
                    <a:pt x="3114" y="5219"/>
                    <a:pt x="3239" y="5175"/>
                    <a:pt x="3337" y="5085"/>
                  </a:cubicBezTo>
                  <a:cubicBezTo>
                    <a:pt x="3426" y="4996"/>
                    <a:pt x="3480" y="4880"/>
                    <a:pt x="3480" y="4746"/>
                  </a:cubicBezTo>
                  <a:lnTo>
                    <a:pt x="3497" y="3471"/>
                  </a:lnTo>
                  <a:lnTo>
                    <a:pt x="4720" y="3087"/>
                  </a:lnTo>
                  <a:cubicBezTo>
                    <a:pt x="4925" y="3034"/>
                    <a:pt x="5059" y="2846"/>
                    <a:pt x="5059" y="2641"/>
                  </a:cubicBezTo>
                  <a:cubicBezTo>
                    <a:pt x="5068" y="2436"/>
                    <a:pt x="4934" y="2248"/>
                    <a:pt x="4737" y="2186"/>
                  </a:cubicBezTo>
                  <a:lnTo>
                    <a:pt x="3524" y="1767"/>
                  </a:lnTo>
                  <a:lnTo>
                    <a:pt x="3542" y="491"/>
                  </a:lnTo>
                  <a:cubicBezTo>
                    <a:pt x="3551" y="223"/>
                    <a:pt x="3346" y="9"/>
                    <a:pt x="30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7"/>
            <p:cNvSpPr/>
            <p:nvPr/>
          </p:nvSpPr>
          <p:spPr>
            <a:xfrm>
              <a:off x="4910182" y="4391332"/>
              <a:ext cx="290071" cy="296666"/>
            </a:xfrm>
            <a:custGeom>
              <a:rect b="b" l="l" r="r" t="t"/>
              <a:pathLst>
                <a:path extrusionOk="0" h="4581" w="4479">
                  <a:moveTo>
                    <a:pt x="2762" y="1"/>
                  </a:moveTo>
                  <a:cubicBezTo>
                    <a:pt x="2717" y="1"/>
                    <a:pt x="2672" y="21"/>
                    <a:pt x="2640" y="65"/>
                  </a:cubicBezTo>
                  <a:lnTo>
                    <a:pt x="2417" y="359"/>
                  </a:lnTo>
                  <a:lnTo>
                    <a:pt x="1802" y="1180"/>
                  </a:lnTo>
                  <a:cubicBezTo>
                    <a:pt x="1769" y="1219"/>
                    <a:pt x="1722" y="1244"/>
                    <a:pt x="1675" y="1244"/>
                  </a:cubicBezTo>
                  <a:cubicBezTo>
                    <a:pt x="1657" y="1244"/>
                    <a:pt x="1640" y="1241"/>
                    <a:pt x="1623" y="1234"/>
                  </a:cubicBezTo>
                  <a:lnTo>
                    <a:pt x="1543" y="1207"/>
                  </a:lnTo>
                  <a:lnTo>
                    <a:pt x="722" y="930"/>
                  </a:lnTo>
                  <a:lnTo>
                    <a:pt x="303" y="788"/>
                  </a:lnTo>
                  <a:cubicBezTo>
                    <a:pt x="283" y="781"/>
                    <a:pt x="264" y="777"/>
                    <a:pt x="246" y="777"/>
                  </a:cubicBezTo>
                  <a:cubicBezTo>
                    <a:pt x="122" y="777"/>
                    <a:pt x="38" y="920"/>
                    <a:pt x="116" y="1028"/>
                  </a:cubicBezTo>
                  <a:lnTo>
                    <a:pt x="919" y="2170"/>
                  </a:lnTo>
                  <a:cubicBezTo>
                    <a:pt x="963" y="2224"/>
                    <a:pt x="963" y="2304"/>
                    <a:pt x="919" y="2358"/>
                  </a:cubicBezTo>
                  <a:lnTo>
                    <a:pt x="80" y="3473"/>
                  </a:lnTo>
                  <a:cubicBezTo>
                    <a:pt x="1" y="3584"/>
                    <a:pt x="83" y="3730"/>
                    <a:pt x="209" y="3730"/>
                  </a:cubicBezTo>
                  <a:cubicBezTo>
                    <a:pt x="225" y="3730"/>
                    <a:pt x="241" y="3728"/>
                    <a:pt x="258" y="3723"/>
                  </a:cubicBezTo>
                  <a:lnTo>
                    <a:pt x="1275" y="3401"/>
                  </a:lnTo>
                  <a:lnTo>
                    <a:pt x="1588" y="3312"/>
                  </a:lnTo>
                  <a:cubicBezTo>
                    <a:pt x="1604" y="3305"/>
                    <a:pt x="1621" y="3302"/>
                    <a:pt x="1638" y="3302"/>
                  </a:cubicBezTo>
                  <a:cubicBezTo>
                    <a:pt x="1686" y="3302"/>
                    <a:pt x="1733" y="3329"/>
                    <a:pt x="1766" y="3375"/>
                  </a:cubicBezTo>
                  <a:lnTo>
                    <a:pt x="2239" y="4044"/>
                  </a:lnTo>
                  <a:lnTo>
                    <a:pt x="2569" y="4508"/>
                  </a:lnTo>
                  <a:cubicBezTo>
                    <a:pt x="2603" y="4558"/>
                    <a:pt x="2651" y="4581"/>
                    <a:pt x="2699" y="4581"/>
                  </a:cubicBezTo>
                  <a:cubicBezTo>
                    <a:pt x="2778" y="4581"/>
                    <a:pt x="2854" y="4519"/>
                    <a:pt x="2854" y="4418"/>
                  </a:cubicBezTo>
                  <a:lnTo>
                    <a:pt x="2881" y="3027"/>
                  </a:lnTo>
                  <a:cubicBezTo>
                    <a:pt x="2881" y="2964"/>
                    <a:pt x="2917" y="2902"/>
                    <a:pt x="2979" y="2884"/>
                  </a:cubicBezTo>
                  <a:cubicBezTo>
                    <a:pt x="2988" y="2884"/>
                    <a:pt x="2988" y="2875"/>
                    <a:pt x="2988" y="2875"/>
                  </a:cubicBezTo>
                  <a:lnTo>
                    <a:pt x="3738" y="2652"/>
                  </a:lnTo>
                  <a:lnTo>
                    <a:pt x="4326" y="2465"/>
                  </a:lnTo>
                  <a:cubicBezTo>
                    <a:pt x="4469" y="2420"/>
                    <a:pt x="4478" y="2215"/>
                    <a:pt x="4326" y="2161"/>
                  </a:cubicBezTo>
                  <a:lnTo>
                    <a:pt x="3559" y="1903"/>
                  </a:lnTo>
                  <a:lnTo>
                    <a:pt x="3006" y="1715"/>
                  </a:lnTo>
                  <a:cubicBezTo>
                    <a:pt x="2944" y="1689"/>
                    <a:pt x="2899" y="1626"/>
                    <a:pt x="2899" y="1555"/>
                  </a:cubicBezTo>
                  <a:lnTo>
                    <a:pt x="2926" y="163"/>
                  </a:lnTo>
                  <a:cubicBezTo>
                    <a:pt x="2926" y="65"/>
                    <a:pt x="2844" y="1"/>
                    <a:pt x="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7"/>
            <p:cNvSpPr/>
            <p:nvPr/>
          </p:nvSpPr>
          <p:spPr>
            <a:xfrm>
              <a:off x="5256208" y="4491973"/>
              <a:ext cx="327633" cy="337529"/>
            </a:xfrm>
            <a:custGeom>
              <a:rect b="b" l="l" r="r" t="t"/>
              <a:pathLst>
                <a:path extrusionOk="0" h="5212" w="5059">
                  <a:moveTo>
                    <a:pt x="3053" y="0"/>
                  </a:moveTo>
                  <a:cubicBezTo>
                    <a:pt x="2910" y="0"/>
                    <a:pt x="2770" y="70"/>
                    <a:pt x="2686" y="188"/>
                  </a:cubicBezTo>
                  <a:lnTo>
                    <a:pt x="1918" y="1214"/>
                  </a:lnTo>
                  <a:lnTo>
                    <a:pt x="705" y="795"/>
                  </a:lnTo>
                  <a:cubicBezTo>
                    <a:pt x="661" y="786"/>
                    <a:pt x="607" y="777"/>
                    <a:pt x="562" y="777"/>
                  </a:cubicBezTo>
                  <a:cubicBezTo>
                    <a:pt x="555" y="777"/>
                    <a:pt x="547" y="776"/>
                    <a:pt x="540" y="776"/>
                  </a:cubicBezTo>
                  <a:cubicBezTo>
                    <a:pt x="370" y="776"/>
                    <a:pt x="211" y="873"/>
                    <a:pt x="125" y="1027"/>
                  </a:cubicBezTo>
                  <a:cubicBezTo>
                    <a:pt x="45" y="1187"/>
                    <a:pt x="54" y="1375"/>
                    <a:pt x="161" y="1526"/>
                  </a:cubicBezTo>
                  <a:lnTo>
                    <a:pt x="893" y="2570"/>
                  </a:lnTo>
                  <a:lnTo>
                    <a:pt x="125" y="3596"/>
                  </a:lnTo>
                  <a:cubicBezTo>
                    <a:pt x="18" y="3739"/>
                    <a:pt x="0" y="3926"/>
                    <a:pt x="81" y="4087"/>
                  </a:cubicBezTo>
                  <a:cubicBezTo>
                    <a:pt x="152" y="4247"/>
                    <a:pt x="313" y="4354"/>
                    <a:pt x="491" y="4363"/>
                  </a:cubicBezTo>
                  <a:cubicBezTo>
                    <a:pt x="545" y="4363"/>
                    <a:pt x="598" y="4354"/>
                    <a:pt x="652" y="4336"/>
                  </a:cubicBezTo>
                  <a:lnTo>
                    <a:pt x="1874" y="3962"/>
                  </a:lnTo>
                  <a:lnTo>
                    <a:pt x="2605" y="5014"/>
                  </a:lnTo>
                  <a:cubicBezTo>
                    <a:pt x="2695" y="5130"/>
                    <a:pt x="2828" y="5211"/>
                    <a:pt x="2980" y="5211"/>
                  </a:cubicBezTo>
                  <a:cubicBezTo>
                    <a:pt x="2990" y="5211"/>
                    <a:pt x="2999" y="5212"/>
                    <a:pt x="3009" y="5212"/>
                  </a:cubicBezTo>
                  <a:cubicBezTo>
                    <a:pt x="3132" y="5212"/>
                    <a:pt x="3245" y="5160"/>
                    <a:pt x="3328" y="5077"/>
                  </a:cubicBezTo>
                  <a:cubicBezTo>
                    <a:pt x="3426" y="4997"/>
                    <a:pt x="3471" y="4872"/>
                    <a:pt x="3480" y="4747"/>
                  </a:cubicBezTo>
                  <a:lnTo>
                    <a:pt x="3497" y="3462"/>
                  </a:lnTo>
                  <a:lnTo>
                    <a:pt x="4720" y="3087"/>
                  </a:lnTo>
                  <a:cubicBezTo>
                    <a:pt x="4916" y="3025"/>
                    <a:pt x="5050" y="2847"/>
                    <a:pt x="5059" y="2641"/>
                  </a:cubicBezTo>
                  <a:cubicBezTo>
                    <a:pt x="5059" y="2427"/>
                    <a:pt x="4934" y="2249"/>
                    <a:pt x="4737" y="2178"/>
                  </a:cubicBezTo>
                  <a:lnTo>
                    <a:pt x="3524" y="1767"/>
                  </a:lnTo>
                  <a:lnTo>
                    <a:pt x="3542" y="483"/>
                  </a:lnTo>
                  <a:cubicBezTo>
                    <a:pt x="3551" y="224"/>
                    <a:pt x="3346" y="10"/>
                    <a:pt x="3078" y="1"/>
                  </a:cubicBezTo>
                  <a:cubicBezTo>
                    <a:pt x="3070" y="0"/>
                    <a:pt x="3061" y="0"/>
                    <a:pt x="3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7"/>
            <p:cNvSpPr/>
            <p:nvPr/>
          </p:nvSpPr>
          <p:spPr>
            <a:xfrm>
              <a:off x="5275378" y="4512567"/>
              <a:ext cx="290006" cy="296342"/>
            </a:xfrm>
            <a:custGeom>
              <a:rect b="b" l="l" r="r" t="t"/>
              <a:pathLst>
                <a:path extrusionOk="0" h="4576" w="4478">
                  <a:moveTo>
                    <a:pt x="2771" y="0"/>
                  </a:moveTo>
                  <a:cubicBezTo>
                    <a:pt x="2724" y="0"/>
                    <a:pt x="2675" y="21"/>
                    <a:pt x="2639" y="66"/>
                  </a:cubicBezTo>
                  <a:lnTo>
                    <a:pt x="2425" y="352"/>
                  </a:lnTo>
                  <a:lnTo>
                    <a:pt x="1801" y="1182"/>
                  </a:lnTo>
                  <a:cubicBezTo>
                    <a:pt x="1774" y="1222"/>
                    <a:pt x="1727" y="1242"/>
                    <a:pt x="1675" y="1242"/>
                  </a:cubicBezTo>
                  <a:cubicBezTo>
                    <a:pt x="1658" y="1242"/>
                    <a:pt x="1640" y="1240"/>
                    <a:pt x="1622" y="1235"/>
                  </a:cubicBezTo>
                  <a:lnTo>
                    <a:pt x="1551" y="1208"/>
                  </a:lnTo>
                  <a:lnTo>
                    <a:pt x="730" y="923"/>
                  </a:lnTo>
                  <a:lnTo>
                    <a:pt x="302" y="780"/>
                  </a:lnTo>
                  <a:cubicBezTo>
                    <a:pt x="285" y="775"/>
                    <a:pt x="269" y="772"/>
                    <a:pt x="253" y="772"/>
                  </a:cubicBezTo>
                  <a:cubicBezTo>
                    <a:pt x="133" y="772"/>
                    <a:pt x="45" y="911"/>
                    <a:pt x="124" y="1021"/>
                  </a:cubicBezTo>
                  <a:lnTo>
                    <a:pt x="927" y="2163"/>
                  </a:lnTo>
                  <a:cubicBezTo>
                    <a:pt x="962" y="2225"/>
                    <a:pt x="962" y="2297"/>
                    <a:pt x="927" y="2350"/>
                  </a:cubicBezTo>
                  <a:lnTo>
                    <a:pt x="88" y="3465"/>
                  </a:lnTo>
                  <a:cubicBezTo>
                    <a:pt x="1" y="3576"/>
                    <a:pt x="90" y="3722"/>
                    <a:pt x="211" y="3722"/>
                  </a:cubicBezTo>
                  <a:cubicBezTo>
                    <a:pt x="226" y="3722"/>
                    <a:pt x="242" y="3720"/>
                    <a:pt x="258" y="3715"/>
                  </a:cubicBezTo>
                  <a:lnTo>
                    <a:pt x="1283" y="3403"/>
                  </a:lnTo>
                  <a:lnTo>
                    <a:pt x="1596" y="3305"/>
                  </a:lnTo>
                  <a:cubicBezTo>
                    <a:pt x="1609" y="3301"/>
                    <a:pt x="1622" y="3299"/>
                    <a:pt x="1636" y="3299"/>
                  </a:cubicBezTo>
                  <a:cubicBezTo>
                    <a:pt x="1687" y="3299"/>
                    <a:pt x="1739" y="3325"/>
                    <a:pt x="1774" y="3367"/>
                  </a:cubicBezTo>
                  <a:lnTo>
                    <a:pt x="2247" y="4045"/>
                  </a:lnTo>
                  <a:lnTo>
                    <a:pt x="2577" y="4509"/>
                  </a:lnTo>
                  <a:cubicBezTo>
                    <a:pt x="2607" y="4555"/>
                    <a:pt x="2653" y="4576"/>
                    <a:pt x="2700" y="4576"/>
                  </a:cubicBezTo>
                  <a:cubicBezTo>
                    <a:pt x="2781" y="4576"/>
                    <a:pt x="2862" y="4516"/>
                    <a:pt x="2862" y="4420"/>
                  </a:cubicBezTo>
                  <a:lnTo>
                    <a:pt x="2880" y="3028"/>
                  </a:lnTo>
                  <a:cubicBezTo>
                    <a:pt x="2889" y="2957"/>
                    <a:pt x="2925" y="2903"/>
                    <a:pt x="2987" y="2877"/>
                  </a:cubicBezTo>
                  <a:lnTo>
                    <a:pt x="2996" y="2877"/>
                  </a:lnTo>
                  <a:lnTo>
                    <a:pt x="3746" y="2645"/>
                  </a:lnTo>
                  <a:lnTo>
                    <a:pt x="4334" y="2466"/>
                  </a:lnTo>
                  <a:cubicBezTo>
                    <a:pt x="4477" y="2422"/>
                    <a:pt x="4477" y="2207"/>
                    <a:pt x="4334" y="2163"/>
                  </a:cubicBezTo>
                  <a:lnTo>
                    <a:pt x="3558" y="1895"/>
                  </a:lnTo>
                  <a:lnTo>
                    <a:pt x="3014" y="1708"/>
                  </a:lnTo>
                  <a:cubicBezTo>
                    <a:pt x="2952" y="1690"/>
                    <a:pt x="2907" y="1628"/>
                    <a:pt x="2907" y="1556"/>
                  </a:cubicBezTo>
                  <a:lnTo>
                    <a:pt x="2925" y="165"/>
                  </a:lnTo>
                  <a:cubicBezTo>
                    <a:pt x="2931" y="63"/>
                    <a:pt x="2854" y="0"/>
                    <a:pt x="2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7"/>
            <p:cNvSpPr/>
            <p:nvPr/>
          </p:nvSpPr>
          <p:spPr>
            <a:xfrm>
              <a:off x="5154190" y="4863591"/>
              <a:ext cx="479057" cy="41563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37"/>
          <p:cNvGrpSpPr/>
          <p:nvPr/>
        </p:nvGrpSpPr>
        <p:grpSpPr>
          <a:xfrm>
            <a:off x="6847319" y="1006091"/>
            <a:ext cx="1824634" cy="1978562"/>
            <a:chOff x="1629179" y="2623058"/>
            <a:chExt cx="1245059" cy="1377445"/>
          </a:xfrm>
        </p:grpSpPr>
        <p:sp>
          <p:nvSpPr>
            <p:cNvPr id="1259" name="Google Shape;1259;p37"/>
            <p:cNvSpPr/>
            <p:nvPr/>
          </p:nvSpPr>
          <p:spPr>
            <a:xfrm>
              <a:off x="1629179" y="2623058"/>
              <a:ext cx="1245059" cy="1377445"/>
            </a:xfrm>
            <a:custGeom>
              <a:rect b="b" l="l" r="r" t="t"/>
              <a:pathLst>
                <a:path extrusionOk="0" h="21270" w="19225">
                  <a:moveTo>
                    <a:pt x="9363" y="1"/>
                  </a:moveTo>
                  <a:cubicBezTo>
                    <a:pt x="4364" y="1"/>
                    <a:pt x="0" y="4419"/>
                    <a:pt x="98" y="9432"/>
                  </a:cubicBezTo>
                  <a:lnTo>
                    <a:pt x="98" y="20663"/>
                  </a:lnTo>
                  <a:cubicBezTo>
                    <a:pt x="98" y="21002"/>
                    <a:pt x="365" y="21270"/>
                    <a:pt x="695" y="21270"/>
                  </a:cubicBezTo>
                  <a:lnTo>
                    <a:pt x="18359" y="21270"/>
                  </a:lnTo>
                  <a:cubicBezTo>
                    <a:pt x="18689" y="21270"/>
                    <a:pt x="18957" y="21002"/>
                    <a:pt x="18957" y="20663"/>
                  </a:cubicBezTo>
                  <a:cubicBezTo>
                    <a:pt x="18841" y="17024"/>
                    <a:pt x="19224" y="11064"/>
                    <a:pt x="18769" y="7523"/>
                  </a:cubicBezTo>
                  <a:cubicBezTo>
                    <a:pt x="17966" y="3286"/>
                    <a:pt x="13975" y="1"/>
                    <a:pt x="9666" y="1"/>
                  </a:cubicBezTo>
                  <a:cubicBezTo>
                    <a:pt x="9619" y="1"/>
                    <a:pt x="9573" y="2"/>
                    <a:pt x="9527" y="2"/>
                  </a:cubicBezTo>
                  <a:cubicBezTo>
                    <a:pt x="9472" y="1"/>
                    <a:pt x="9418" y="1"/>
                    <a:pt x="9363"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7"/>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1" y="8734"/>
                    <a:pt x="1" y="8832"/>
                  </a:cubicBezTo>
                  <a:lnTo>
                    <a:pt x="1" y="20063"/>
                  </a:lnTo>
                  <a:lnTo>
                    <a:pt x="17655" y="20063"/>
                  </a:lnTo>
                  <a:lnTo>
                    <a:pt x="17655" y="8805"/>
                  </a:lnTo>
                  <a:cubicBezTo>
                    <a:pt x="17655" y="8769"/>
                    <a:pt x="17655" y="8734"/>
                    <a:pt x="17655" y="8698"/>
                  </a:cubicBezTo>
                  <a:cubicBezTo>
                    <a:pt x="17655" y="8689"/>
                    <a:pt x="17655" y="8671"/>
                    <a:pt x="17655" y="8662"/>
                  </a:cubicBezTo>
                  <a:cubicBezTo>
                    <a:pt x="17655" y="8627"/>
                    <a:pt x="17655" y="8591"/>
                    <a:pt x="17655" y="8546"/>
                  </a:cubicBezTo>
                  <a:cubicBezTo>
                    <a:pt x="17646" y="8377"/>
                    <a:pt x="17637" y="8216"/>
                    <a:pt x="17620" y="8047"/>
                  </a:cubicBezTo>
                  <a:cubicBezTo>
                    <a:pt x="17611" y="7931"/>
                    <a:pt x="17602" y="7806"/>
                    <a:pt x="17584" y="7690"/>
                  </a:cubicBezTo>
                  <a:cubicBezTo>
                    <a:pt x="17557" y="7476"/>
                    <a:pt x="17522" y="7262"/>
                    <a:pt x="17477" y="7048"/>
                  </a:cubicBezTo>
                  <a:cubicBezTo>
                    <a:pt x="17272" y="6066"/>
                    <a:pt x="16915" y="5147"/>
                    <a:pt x="16415" y="4318"/>
                  </a:cubicBezTo>
                  <a:cubicBezTo>
                    <a:pt x="16397" y="4282"/>
                    <a:pt x="16380" y="4246"/>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7"/>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2632" y="10982"/>
                    <a:pt x="2632" y="11080"/>
                  </a:cubicBezTo>
                  <a:lnTo>
                    <a:pt x="1" y="17548"/>
                  </a:lnTo>
                  <a:lnTo>
                    <a:pt x="1205" y="19109"/>
                  </a:lnTo>
                  <a:lnTo>
                    <a:pt x="2677" y="20063"/>
                  </a:lnTo>
                  <a:lnTo>
                    <a:pt x="17655" y="20063"/>
                  </a:lnTo>
                  <a:lnTo>
                    <a:pt x="17655" y="18484"/>
                  </a:lnTo>
                  <a:lnTo>
                    <a:pt x="16487" y="13471"/>
                  </a:lnTo>
                  <a:cubicBezTo>
                    <a:pt x="16531" y="13096"/>
                    <a:pt x="16790" y="12427"/>
                    <a:pt x="16790" y="12034"/>
                  </a:cubicBezTo>
                  <a:cubicBezTo>
                    <a:pt x="16790" y="11651"/>
                    <a:pt x="16808" y="11339"/>
                    <a:pt x="16763" y="10964"/>
                  </a:cubicBezTo>
                  <a:lnTo>
                    <a:pt x="17655" y="10081"/>
                  </a:lnTo>
                  <a:cubicBezTo>
                    <a:pt x="17655" y="9760"/>
                    <a:pt x="16478" y="9099"/>
                    <a:pt x="16478" y="8778"/>
                  </a:cubicBezTo>
                  <a:cubicBezTo>
                    <a:pt x="16478" y="7039"/>
                    <a:pt x="17281" y="5709"/>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7"/>
            <p:cNvSpPr/>
            <p:nvPr/>
          </p:nvSpPr>
          <p:spPr>
            <a:xfrm>
              <a:off x="1671858" y="2722533"/>
              <a:ext cx="1145195" cy="1238729"/>
            </a:xfrm>
            <a:custGeom>
              <a:rect b="b" l="l" r="r" t="t"/>
              <a:pathLst>
                <a:path extrusionOk="0" h="19128" w="17683">
                  <a:moveTo>
                    <a:pt x="8556" y="1"/>
                  </a:moveTo>
                  <a:cubicBezTo>
                    <a:pt x="6210" y="1"/>
                    <a:pt x="4033" y="741"/>
                    <a:pt x="2258" y="1999"/>
                  </a:cubicBezTo>
                  <a:cubicBezTo>
                    <a:pt x="911" y="3498"/>
                    <a:pt x="72" y="5451"/>
                    <a:pt x="1" y="7601"/>
                  </a:cubicBezTo>
                  <a:cubicBezTo>
                    <a:pt x="1" y="7700"/>
                    <a:pt x="1" y="7798"/>
                    <a:pt x="1" y="7896"/>
                  </a:cubicBezTo>
                  <a:lnTo>
                    <a:pt x="1" y="16585"/>
                  </a:lnTo>
                  <a:lnTo>
                    <a:pt x="10" y="16585"/>
                  </a:lnTo>
                  <a:lnTo>
                    <a:pt x="1267" y="17218"/>
                  </a:lnTo>
                  <a:cubicBezTo>
                    <a:pt x="1669" y="17727"/>
                    <a:pt x="1383" y="18075"/>
                    <a:pt x="1865" y="18503"/>
                  </a:cubicBezTo>
                  <a:lnTo>
                    <a:pt x="2668" y="19127"/>
                  </a:lnTo>
                  <a:lnTo>
                    <a:pt x="15782" y="19127"/>
                  </a:lnTo>
                  <a:cubicBezTo>
                    <a:pt x="16406" y="18583"/>
                    <a:pt x="16968" y="17959"/>
                    <a:pt x="17450" y="17290"/>
                  </a:cubicBezTo>
                  <a:cubicBezTo>
                    <a:pt x="17486" y="17236"/>
                    <a:pt x="17522" y="17183"/>
                    <a:pt x="17557" y="17129"/>
                  </a:cubicBezTo>
                  <a:cubicBezTo>
                    <a:pt x="17593" y="17076"/>
                    <a:pt x="17629" y="17031"/>
                    <a:pt x="17655" y="16986"/>
                  </a:cubicBezTo>
                  <a:lnTo>
                    <a:pt x="17655" y="11910"/>
                  </a:lnTo>
                  <a:cubicBezTo>
                    <a:pt x="17655" y="11170"/>
                    <a:pt x="17682" y="10287"/>
                    <a:pt x="17655" y="9778"/>
                  </a:cubicBezTo>
                  <a:lnTo>
                    <a:pt x="17655" y="7869"/>
                  </a:lnTo>
                  <a:cubicBezTo>
                    <a:pt x="17655" y="7833"/>
                    <a:pt x="17655" y="7798"/>
                    <a:pt x="17655" y="7762"/>
                  </a:cubicBezTo>
                  <a:cubicBezTo>
                    <a:pt x="17655" y="7753"/>
                    <a:pt x="17655" y="7735"/>
                    <a:pt x="17655" y="7726"/>
                  </a:cubicBezTo>
                  <a:cubicBezTo>
                    <a:pt x="17655" y="7691"/>
                    <a:pt x="17655" y="7655"/>
                    <a:pt x="17655" y="7610"/>
                  </a:cubicBezTo>
                  <a:cubicBezTo>
                    <a:pt x="17646" y="7441"/>
                    <a:pt x="17637" y="7280"/>
                    <a:pt x="17620" y="7111"/>
                  </a:cubicBezTo>
                  <a:cubicBezTo>
                    <a:pt x="17611" y="6995"/>
                    <a:pt x="17602" y="6870"/>
                    <a:pt x="17584" y="6754"/>
                  </a:cubicBezTo>
                  <a:cubicBezTo>
                    <a:pt x="17557" y="6540"/>
                    <a:pt x="17522" y="6326"/>
                    <a:pt x="17477" y="6112"/>
                  </a:cubicBezTo>
                  <a:cubicBezTo>
                    <a:pt x="17272" y="5130"/>
                    <a:pt x="16915" y="4211"/>
                    <a:pt x="16415" y="3382"/>
                  </a:cubicBezTo>
                  <a:cubicBezTo>
                    <a:pt x="16397" y="3346"/>
                    <a:pt x="16380" y="3310"/>
                    <a:pt x="16353" y="3275"/>
                  </a:cubicBezTo>
                  <a:cubicBezTo>
                    <a:pt x="14372" y="1259"/>
                    <a:pt x="11607" y="1"/>
                    <a:pt x="85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7"/>
            <p:cNvSpPr/>
            <p:nvPr/>
          </p:nvSpPr>
          <p:spPr>
            <a:xfrm>
              <a:off x="1671858" y="2836385"/>
              <a:ext cx="1145195" cy="1124881"/>
            </a:xfrm>
            <a:custGeom>
              <a:rect b="b" l="l" r="r" t="t"/>
              <a:pathLst>
                <a:path extrusionOk="0" h="17370" w="17683">
                  <a:moveTo>
                    <a:pt x="8556" y="0"/>
                  </a:moveTo>
                  <a:cubicBezTo>
                    <a:pt x="4657" y="0"/>
                    <a:pt x="1330" y="2427"/>
                    <a:pt x="1" y="5843"/>
                  </a:cubicBezTo>
                  <a:cubicBezTo>
                    <a:pt x="1" y="5942"/>
                    <a:pt x="1" y="6040"/>
                    <a:pt x="1" y="6138"/>
                  </a:cubicBezTo>
                  <a:lnTo>
                    <a:pt x="1" y="12490"/>
                  </a:lnTo>
                  <a:cubicBezTo>
                    <a:pt x="143" y="12864"/>
                    <a:pt x="313" y="13239"/>
                    <a:pt x="509" y="13587"/>
                  </a:cubicBezTo>
                  <a:cubicBezTo>
                    <a:pt x="527" y="13614"/>
                    <a:pt x="536" y="13640"/>
                    <a:pt x="554" y="13667"/>
                  </a:cubicBezTo>
                  <a:cubicBezTo>
                    <a:pt x="1267" y="14934"/>
                    <a:pt x="2267" y="16013"/>
                    <a:pt x="3471" y="16816"/>
                  </a:cubicBezTo>
                  <a:cubicBezTo>
                    <a:pt x="3774" y="17021"/>
                    <a:pt x="4095" y="17209"/>
                    <a:pt x="4434" y="17369"/>
                  </a:cubicBezTo>
                  <a:lnTo>
                    <a:pt x="12677" y="17369"/>
                  </a:lnTo>
                  <a:cubicBezTo>
                    <a:pt x="14158" y="16629"/>
                    <a:pt x="15416" y="15487"/>
                    <a:pt x="16299" y="14095"/>
                  </a:cubicBezTo>
                  <a:cubicBezTo>
                    <a:pt x="16558" y="13694"/>
                    <a:pt x="16781" y="13275"/>
                    <a:pt x="16968" y="12837"/>
                  </a:cubicBezTo>
                  <a:cubicBezTo>
                    <a:pt x="17316" y="12052"/>
                    <a:pt x="17548" y="11205"/>
                    <a:pt x="17655" y="10322"/>
                  </a:cubicBezTo>
                  <a:lnTo>
                    <a:pt x="17655" y="10152"/>
                  </a:lnTo>
                  <a:cubicBezTo>
                    <a:pt x="17655" y="9412"/>
                    <a:pt x="17682" y="8529"/>
                    <a:pt x="17655" y="8020"/>
                  </a:cubicBezTo>
                  <a:cubicBezTo>
                    <a:pt x="17637" y="7833"/>
                    <a:pt x="17611" y="7654"/>
                    <a:pt x="17575" y="7467"/>
                  </a:cubicBezTo>
                  <a:cubicBezTo>
                    <a:pt x="17566" y="7431"/>
                    <a:pt x="17557" y="7396"/>
                    <a:pt x="17548" y="7351"/>
                  </a:cubicBezTo>
                  <a:cubicBezTo>
                    <a:pt x="17530" y="7271"/>
                    <a:pt x="17513" y="7199"/>
                    <a:pt x="17495" y="7119"/>
                  </a:cubicBezTo>
                  <a:cubicBezTo>
                    <a:pt x="17307" y="6281"/>
                    <a:pt x="17004" y="5496"/>
                    <a:pt x="16603" y="4764"/>
                  </a:cubicBezTo>
                  <a:cubicBezTo>
                    <a:pt x="16326" y="4264"/>
                    <a:pt x="16005" y="3792"/>
                    <a:pt x="15648" y="3354"/>
                  </a:cubicBezTo>
                  <a:cubicBezTo>
                    <a:pt x="13971" y="1303"/>
                    <a:pt x="11411" y="0"/>
                    <a:pt x="85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7"/>
            <p:cNvSpPr/>
            <p:nvPr/>
          </p:nvSpPr>
          <p:spPr>
            <a:xfrm>
              <a:off x="1766605" y="2974458"/>
              <a:ext cx="915807" cy="915771"/>
            </a:xfrm>
            <a:custGeom>
              <a:rect b="b" l="l" r="r" t="t"/>
              <a:pathLst>
                <a:path extrusionOk="0" h="14141" w="14141">
                  <a:moveTo>
                    <a:pt x="7075" y="0"/>
                  </a:moveTo>
                  <a:cubicBezTo>
                    <a:pt x="3168" y="0"/>
                    <a:pt x="1" y="3167"/>
                    <a:pt x="1" y="7066"/>
                  </a:cubicBezTo>
                  <a:cubicBezTo>
                    <a:pt x="1" y="10973"/>
                    <a:pt x="3168" y="14140"/>
                    <a:pt x="7075" y="14140"/>
                  </a:cubicBezTo>
                  <a:cubicBezTo>
                    <a:pt x="10974" y="14140"/>
                    <a:pt x="14140" y="10973"/>
                    <a:pt x="14140" y="7066"/>
                  </a:cubicBezTo>
                  <a:cubicBezTo>
                    <a:pt x="14140" y="3167"/>
                    <a:pt x="10974" y="0"/>
                    <a:pt x="70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7"/>
            <p:cNvSpPr/>
            <p:nvPr/>
          </p:nvSpPr>
          <p:spPr>
            <a:xfrm>
              <a:off x="1901247" y="3105601"/>
              <a:ext cx="649438" cy="649413"/>
            </a:xfrm>
            <a:custGeom>
              <a:rect b="b" l="l" r="r" t="t"/>
              <a:pathLst>
                <a:path extrusionOk="0" h="10028" w="10028">
                  <a:moveTo>
                    <a:pt x="5014" y="0"/>
                  </a:moveTo>
                  <a:cubicBezTo>
                    <a:pt x="2239" y="0"/>
                    <a:pt x="0" y="2248"/>
                    <a:pt x="0" y="5014"/>
                  </a:cubicBezTo>
                  <a:cubicBezTo>
                    <a:pt x="0" y="7788"/>
                    <a:pt x="2239" y="10028"/>
                    <a:pt x="5014" y="10028"/>
                  </a:cubicBezTo>
                  <a:cubicBezTo>
                    <a:pt x="7779" y="10028"/>
                    <a:pt x="10027" y="7788"/>
                    <a:pt x="10027" y="5014"/>
                  </a:cubicBezTo>
                  <a:cubicBezTo>
                    <a:pt x="10027" y="2248"/>
                    <a:pt x="7779" y="0"/>
                    <a:pt x="5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7"/>
            <p:cNvSpPr/>
            <p:nvPr/>
          </p:nvSpPr>
          <p:spPr>
            <a:xfrm>
              <a:off x="2359377" y="3237781"/>
              <a:ext cx="230619" cy="272834"/>
            </a:xfrm>
            <a:custGeom>
              <a:rect b="b" l="l" r="r" t="t"/>
              <a:pathLst>
                <a:path extrusionOk="0" h="4213" w="3561">
                  <a:moveTo>
                    <a:pt x="1081" y="1"/>
                  </a:moveTo>
                  <a:cubicBezTo>
                    <a:pt x="976" y="1"/>
                    <a:pt x="849" y="29"/>
                    <a:pt x="696" y="100"/>
                  </a:cubicBezTo>
                  <a:cubicBezTo>
                    <a:pt x="1" y="430"/>
                    <a:pt x="286" y="1331"/>
                    <a:pt x="714" y="1885"/>
                  </a:cubicBezTo>
                  <a:lnTo>
                    <a:pt x="2597" y="4213"/>
                  </a:lnTo>
                  <a:lnTo>
                    <a:pt x="3560" y="3553"/>
                  </a:lnTo>
                  <a:lnTo>
                    <a:pt x="1562" y="368"/>
                  </a:lnTo>
                  <a:cubicBezTo>
                    <a:pt x="1562" y="368"/>
                    <a:pt x="1463" y="1"/>
                    <a:pt x="1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7"/>
            <p:cNvSpPr/>
            <p:nvPr/>
          </p:nvSpPr>
          <p:spPr>
            <a:xfrm>
              <a:off x="2159455" y="2948294"/>
              <a:ext cx="250825" cy="227049"/>
            </a:xfrm>
            <a:custGeom>
              <a:rect b="b" l="l" r="r" t="t"/>
              <a:pathLst>
                <a:path extrusionOk="0" h="3506" w="3873">
                  <a:moveTo>
                    <a:pt x="1934" y="0"/>
                  </a:moveTo>
                  <a:cubicBezTo>
                    <a:pt x="1787" y="0"/>
                    <a:pt x="1639" y="18"/>
                    <a:pt x="1491" y="56"/>
                  </a:cubicBezTo>
                  <a:cubicBezTo>
                    <a:pt x="554" y="306"/>
                    <a:pt x="1" y="1261"/>
                    <a:pt x="242" y="2197"/>
                  </a:cubicBezTo>
                  <a:cubicBezTo>
                    <a:pt x="451" y="2983"/>
                    <a:pt x="1157" y="3506"/>
                    <a:pt x="1933" y="3506"/>
                  </a:cubicBezTo>
                  <a:cubicBezTo>
                    <a:pt x="2081" y="3506"/>
                    <a:pt x="2232" y="3487"/>
                    <a:pt x="2383" y="3446"/>
                  </a:cubicBezTo>
                  <a:cubicBezTo>
                    <a:pt x="3320" y="3197"/>
                    <a:pt x="3873" y="2242"/>
                    <a:pt x="3632" y="1305"/>
                  </a:cubicBezTo>
                  <a:cubicBezTo>
                    <a:pt x="3422" y="517"/>
                    <a:pt x="2712"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7"/>
            <p:cNvSpPr/>
            <p:nvPr/>
          </p:nvSpPr>
          <p:spPr>
            <a:xfrm>
              <a:off x="2190670" y="3168550"/>
              <a:ext cx="96561" cy="74604"/>
            </a:xfrm>
            <a:custGeom>
              <a:rect b="b" l="l" r="r" t="t"/>
              <a:pathLst>
                <a:path extrusionOk="0" h="1152" w="1491">
                  <a:moveTo>
                    <a:pt x="1428" y="1"/>
                  </a:moveTo>
                  <a:lnTo>
                    <a:pt x="197" y="411"/>
                  </a:lnTo>
                  <a:cubicBezTo>
                    <a:pt x="63" y="456"/>
                    <a:pt x="1" y="607"/>
                    <a:pt x="72" y="732"/>
                  </a:cubicBezTo>
                  <a:cubicBezTo>
                    <a:pt x="186" y="919"/>
                    <a:pt x="419" y="1151"/>
                    <a:pt x="907" y="1151"/>
                  </a:cubicBezTo>
                  <a:cubicBezTo>
                    <a:pt x="1071" y="1151"/>
                    <a:pt x="1264" y="1125"/>
                    <a:pt x="1490" y="1062"/>
                  </a:cubicBezTo>
                  <a:lnTo>
                    <a:pt x="1428" y="1"/>
                  </a:ln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7"/>
            <p:cNvSpPr/>
            <p:nvPr/>
          </p:nvSpPr>
          <p:spPr>
            <a:xfrm>
              <a:off x="2255951" y="3032355"/>
              <a:ext cx="481898" cy="416472"/>
            </a:xfrm>
            <a:custGeom>
              <a:rect b="b" l="l" r="r" t="t"/>
              <a:pathLst>
                <a:path extrusionOk="0" h="6431" w="7441">
                  <a:moveTo>
                    <a:pt x="2664" y="1"/>
                  </a:moveTo>
                  <a:cubicBezTo>
                    <a:pt x="2335" y="1"/>
                    <a:pt x="1904" y="87"/>
                    <a:pt x="1285" y="418"/>
                  </a:cubicBezTo>
                  <a:cubicBezTo>
                    <a:pt x="500" y="837"/>
                    <a:pt x="143" y="1051"/>
                    <a:pt x="242" y="1649"/>
                  </a:cubicBezTo>
                  <a:cubicBezTo>
                    <a:pt x="242" y="1649"/>
                    <a:pt x="1" y="2122"/>
                    <a:pt x="358" y="2666"/>
                  </a:cubicBezTo>
                  <a:cubicBezTo>
                    <a:pt x="358" y="2666"/>
                    <a:pt x="206" y="3495"/>
                    <a:pt x="777" y="3897"/>
                  </a:cubicBezTo>
                  <a:cubicBezTo>
                    <a:pt x="777" y="3897"/>
                    <a:pt x="1143" y="4700"/>
                    <a:pt x="1455" y="4932"/>
                  </a:cubicBezTo>
                  <a:cubicBezTo>
                    <a:pt x="1622" y="5052"/>
                    <a:pt x="1847" y="5081"/>
                    <a:pt x="2024" y="5081"/>
                  </a:cubicBezTo>
                  <a:cubicBezTo>
                    <a:pt x="2188" y="5081"/>
                    <a:pt x="2311" y="5057"/>
                    <a:pt x="2311" y="5057"/>
                  </a:cubicBezTo>
                  <a:cubicBezTo>
                    <a:pt x="2311" y="5057"/>
                    <a:pt x="1491" y="4084"/>
                    <a:pt x="2079" y="3504"/>
                  </a:cubicBezTo>
                  <a:cubicBezTo>
                    <a:pt x="2231" y="3351"/>
                    <a:pt x="2378" y="3292"/>
                    <a:pt x="2516" y="3292"/>
                  </a:cubicBezTo>
                  <a:cubicBezTo>
                    <a:pt x="2908" y="3292"/>
                    <a:pt x="3223" y="3765"/>
                    <a:pt x="3328" y="3897"/>
                  </a:cubicBezTo>
                  <a:cubicBezTo>
                    <a:pt x="3471" y="4066"/>
                    <a:pt x="4952" y="6430"/>
                    <a:pt x="4952" y="6430"/>
                  </a:cubicBezTo>
                  <a:lnTo>
                    <a:pt x="7441" y="4370"/>
                  </a:lnTo>
                  <a:cubicBezTo>
                    <a:pt x="7441" y="4370"/>
                    <a:pt x="5246" y="2318"/>
                    <a:pt x="4354" y="1363"/>
                  </a:cubicBezTo>
                  <a:cubicBezTo>
                    <a:pt x="3462" y="409"/>
                    <a:pt x="3275" y="52"/>
                    <a:pt x="2909" y="16"/>
                  </a:cubicBezTo>
                  <a:cubicBezTo>
                    <a:pt x="2833" y="7"/>
                    <a:pt x="2752" y="1"/>
                    <a:pt x="2664" y="1"/>
                  </a:cubicBez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7"/>
            <p:cNvSpPr/>
            <p:nvPr/>
          </p:nvSpPr>
          <p:spPr>
            <a:xfrm>
              <a:off x="2254202" y="3083064"/>
              <a:ext cx="153228" cy="280281"/>
            </a:xfrm>
            <a:custGeom>
              <a:rect b="b" l="l" r="r" t="t"/>
              <a:pathLst>
                <a:path extrusionOk="0" h="4328" w="2366">
                  <a:moveTo>
                    <a:pt x="1848" y="0"/>
                  </a:moveTo>
                  <a:cubicBezTo>
                    <a:pt x="1794" y="18"/>
                    <a:pt x="572" y="375"/>
                    <a:pt x="286" y="812"/>
                  </a:cubicBezTo>
                  <a:cubicBezTo>
                    <a:pt x="1" y="1249"/>
                    <a:pt x="304" y="2034"/>
                    <a:pt x="313" y="2061"/>
                  </a:cubicBezTo>
                  <a:cubicBezTo>
                    <a:pt x="322" y="2070"/>
                    <a:pt x="322" y="2079"/>
                    <a:pt x="331" y="2079"/>
                  </a:cubicBezTo>
                  <a:cubicBezTo>
                    <a:pt x="295" y="2632"/>
                    <a:pt x="447" y="2855"/>
                    <a:pt x="813" y="3150"/>
                  </a:cubicBezTo>
                  <a:cubicBezTo>
                    <a:pt x="813" y="3150"/>
                    <a:pt x="822" y="3158"/>
                    <a:pt x="831" y="3158"/>
                  </a:cubicBezTo>
                  <a:cubicBezTo>
                    <a:pt x="848" y="3248"/>
                    <a:pt x="875" y="3346"/>
                    <a:pt x="929" y="3453"/>
                  </a:cubicBezTo>
                  <a:cubicBezTo>
                    <a:pt x="1063" y="3747"/>
                    <a:pt x="1330" y="4327"/>
                    <a:pt x="2080" y="4327"/>
                  </a:cubicBezTo>
                  <a:cubicBezTo>
                    <a:pt x="2160" y="4327"/>
                    <a:pt x="2249" y="4318"/>
                    <a:pt x="2338" y="4300"/>
                  </a:cubicBezTo>
                  <a:cubicBezTo>
                    <a:pt x="2356" y="4300"/>
                    <a:pt x="2365" y="4283"/>
                    <a:pt x="2365" y="4274"/>
                  </a:cubicBezTo>
                  <a:cubicBezTo>
                    <a:pt x="2365" y="4256"/>
                    <a:pt x="2347" y="4247"/>
                    <a:pt x="2329" y="4247"/>
                  </a:cubicBezTo>
                  <a:cubicBezTo>
                    <a:pt x="2241" y="4261"/>
                    <a:pt x="2159" y="4267"/>
                    <a:pt x="2082" y="4267"/>
                  </a:cubicBezTo>
                  <a:cubicBezTo>
                    <a:pt x="1371" y="4267"/>
                    <a:pt x="1111" y="3717"/>
                    <a:pt x="982" y="3435"/>
                  </a:cubicBezTo>
                  <a:cubicBezTo>
                    <a:pt x="813" y="3078"/>
                    <a:pt x="848" y="2784"/>
                    <a:pt x="848" y="2784"/>
                  </a:cubicBezTo>
                  <a:cubicBezTo>
                    <a:pt x="911" y="2061"/>
                    <a:pt x="2089" y="1499"/>
                    <a:pt x="2097" y="1490"/>
                  </a:cubicBezTo>
                  <a:cubicBezTo>
                    <a:pt x="2106" y="1490"/>
                    <a:pt x="2115" y="1472"/>
                    <a:pt x="2106" y="1455"/>
                  </a:cubicBezTo>
                  <a:cubicBezTo>
                    <a:pt x="2106" y="1448"/>
                    <a:pt x="2097" y="1442"/>
                    <a:pt x="2086" y="1442"/>
                  </a:cubicBezTo>
                  <a:cubicBezTo>
                    <a:pt x="2081" y="1442"/>
                    <a:pt x="2076" y="1443"/>
                    <a:pt x="2071" y="1446"/>
                  </a:cubicBezTo>
                  <a:cubicBezTo>
                    <a:pt x="2026" y="1463"/>
                    <a:pt x="866" y="2025"/>
                    <a:pt x="795" y="2775"/>
                  </a:cubicBezTo>
                  <a:cubicBezTo>
                    <a:pt x="795" y="2784"/>
                    <a:pt x="777" y="2900"/>
                    <a:pt x="813" y="3078"/>
                  </a:cubicBezTo>
                  <a:cubicBezTo>
                    <a:pt x="474" y="2802"/>
                    <a:pt x="331" y="2588"/>
                    <a:pt x="402" y="1963"/>
                  </a:cubicBezTo>
                  <a:cubicBezTo>
                    <a:pt x="474" y="1339"/>
                    <a:pt x="1883" y="794"/>
                    <a:pt x="1892" y="785"/>
                  </a:cubicBezTo>
                  <a:cubicBezTo>
                    <a:pt x="1910" y="785"/>
                    <a:pt x="1919" y="768"/>
                    <a:pt x="1910" y="750"/>
                  </a:cubicBezTo>
                  <a:cubicBezTo>
                    <a:pt x="1901" y="741"/>
                    <a:pt x="1892" y="732"/>
                    <a:pt x="1874" y="732"/>
                  </a:cubicBezTo>
                  <a:cubicBezTo>
                    <a:pt x="1812" y="759"/>
                    <a:pt x="429" y="1303"/>
                    <a:pt x="349" y="1954"/>
                  </a:cubicBezTo>
                  <a:cubicBezTo>
                    <a:pt x="349" y="1963"/>
                    <a:pt x="349" y="1972"/>
                    <a:pt x="349" y="1981"/>
                  </a:cubicBezTo>
                  <a:cubicBezTo>
                    <a:pt x="278" y="1794"/>
                    <a:pt x="99" y="1196"/>
                    <a:pt x="331" y="839"/>
                  </a:cubicBezTo>
                  <a:cubicBezTo>
                    <a:pt x="608" y="420"/>
                    <a:pt x="1848" y="63"/>
                    <a:pt x="1857" y="54"/>
                  </a:cubicBezTo>
                  <a:cubicBezTo>
                    <a:pt x="1874" y="54"/>
                    <a:pt x="1883" y="36"/>
                    <a:pt x="1883" y="18"/>
                  </a:cubicBezTo>
                  <a:cubicBezTo>
                    <a:pt x="1874" y="9"/>
                    <a:pt x="1857" y="0"/>
                    <a:pt x="1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7"/>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rgbClr val="C1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7"/>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7"/>
            <p:cNvSpPr/>
            <p:nvPr/>
          </p:nvSpPr>
          <p:spPr>
            <a:xfrm>
              <a:off x="1805333" y="2908142"/>
              <a:ext cx="196489" cy="259040"/>
            </a:xfrm>
            <a:custGeom>
              <a:rect b="b" l="l" r="r" t="t"/>
              <a:pathLst>
                <a:path extrusionOk="0" h="4000" w="3034">
                  <a:moveTo>
                    <a:pt x="2208" y="1"/>
                  </a:moveTo>
                  <a:cubicBezTo>
                    <a:pt x="2197" y="1"/>
                    <a:pt x="2186" y="3"/>
                    <a:pt x="2177" y="7"/>
                  </a:cubicBezTo>
                  <a:lnTo>
                    <a:pt x="330" y="739"/>
                  </a:lnTo>
                  <a:cubicBezTo>
                    <a:pt x="313" y="748"/>
                    <a:pt x="295" y="766"/>
                    <a:pt x="286" y="783"/>
                  </a:cubicBezTo>
                  <a:cubicBezTo>
                    <a:pt x="286" y="801"/>
                    <a:pt x="286" y="819"/>
                    <a:pt x="286" y="837"/>
                  </a:cubicBezTo>
                  <a:lnTo>
                    <a:pt x="1285" y="3130"/>
                  </a:lnTo>
                  <a:cubicBezTo>
                    <a:pt x="1276" y="3130"/>
                    <a:pt x="1267" y="3121"/>
                    <a:pt x="1258" y="3121"/>
                  </a:cubicBezTo>
                  <a:cubicBezTo>
                    <a:pt x="1151" y="3067"/>
                    <a:pt x="1026" y="3040"/>
                    <a:pt x="901" y="3040"/>
                  </a:cubicBezTo>
                  <a:cubicBezTo>
                    <a:pt x="652" y="3040"/>
                    <a:pt x="411" y="3156"/>
                    <a:pt x="223" y="3317"/>
                  </a:cubicBezTo>
                  <a:cubicBezTo>
                    <a:pt x="152" y="3388"/>
                    <a:pt x="81" y="3460"/>
                    <a:pt x="45" y="3558"/>
                  </a:cubicBezTo>
                  <a:cubicBezTo>
                    <a:pt x="9" y="3647"/>
                    <a:pt x="0" y="3763"/>
                    <a:pt x="54" y="3843"/>
                  </a:cubicBezTo>
                  <a:cubicBezTo>
                    <a:pt x="107" y="3933"/>
                    <a:pt x="223" y="3986"/>
                    <a:pt x="330" y="3995"/>
                  </a:cubicBezTo>
                  <a:cubicBezTo>
                    <a:pt x="354" y="3998"/>
                    <a:pt x="378" y="4000"/>
                    <a:pt x="402" y="4000"/>
                  </a:cubicBezTo>
                  <a:cubicBezTo>
                    <a:pt x="574" y="4000"/>
                    <a:pt x="745" y="3921"/>
                    <a:pt x="901" y="3834"/>
                  </a:cubicBezTo>
                  <a:cubicBezTo>
                    <a:pt x="1026" y="3763"/>
                    <a:pt x="1133" y="3692"/>
                    <a:pt x="1249" y="3620"/>
                  </a:cubicBezTo>
                  <a:cubicBezTo>
                    <a:pt x="1303" y="3585"/>
                    <a:pt x="1428" y="3513"/>
                    <a:pt x="1490" y="3433"/>
                  </a:cubicBezTo>
                  <a:cubicBezTo>
                    <a:pt x="1526" y="3415"/>
                    <a:pt x="1544" y="3379"/>
                    <a:pt x="1526" y="3344"/>
                  </a:cubicBezTo>
                  <a:lnTo>
                    <a:pt x="1526" y="3326"/>
                  </a:lnTo>
                  <a:cubicBezTo>
                    <a:pt x="1517" y="3317"/>
                    <a:pt x="1517" y="3317"/>
                    <a:pt x="1517" y="3308"/>
                  </a:cubicBezTo>
                  <a:lnTo>
                    <a:pt x="446" y="846"/>
                  </a:lnTo>
                  <a:lnTo>
                    <a:pt x="2168" y="159"/>
                  </a:lnTo>
                  <a:lnTo>
                    <a:pt x="2810" y="2006"/>
                  </a:lnTo>
                  <a:cubicBezTo>
                    <a:pt x="2793" y="1997"/>
                    <a:pt x="2775" y="1979"/>
                    <a:pt x="2757" y="1979"/>
                  </a:cubicBezTo>
                  <a:cubicBezTo>
                    <a:pt x="2653" y="1931"/>
                    <a:pt x="2542" y="1897"/>
                    <a:pt x="2430" y="1897"/>
                  </a:cubicBezTo>
                  <a:cubicBezTo>
                    <a:pt x="2417" y="1897"/>
                    <a:pt x="2404" y="1898"/>
                    <a:pt x="2391" y="1899"/>
                  </a:cubicBezTo>
                  <a:cubicBezTo>
                    <a:pt x="2141" y="1899"/>
                    <a:pt x="1909" y="2015"/>
                    <a:pt x="1722" y="2175"/>
                  </a:cubicBezTo>
                  <a:cubicBezTo>
                    <a:pt x="1642" y="2238"/>
                    <a:pt x="1570" y="2318"/>
                    <a:pt x="1535" y="2416"/>
                  </a:cubicBezTo>
                  <a:cubicBezTo>
                    <a:pt x="1499" y="2505"/>
                    <a:pt x="1499" y="2612"/>
                    <a:pt x="1553" y="2701"/>
                  </a:cubicBezTo>
                  <a:cubicBezTo>
                    <a:pt x="1606" y="2791"/>
                    <a:pt x="1713" y="2844"/>
                    <a:pt x="1820" y="2853"/>
                  </a:cubicBezTo>
                  <a:cubicBezTo>
                    <a:pt x="1840" y="2855"/>
                    <a:pt x="1859" y="2856"/>
                    <a:pt x="1878" y="2856"/>
                  </a:cubicBezTo>
                  <a:cubicBezTo>
                    <a:pt x="2062" y="2856"/>
                    <a:pt x="2238" y="2781"/>
                    <a:pt x="2400" y="2684"/>
                  </a:cubicBezTo>
                  <a:cubicBezTo>
                    <a:pt x="2516" y="2621"/>
                    <a:pt x="2632" y="2550"/>
                    <a:pt x="2739" y="2478"/>
                  </a:cubicBezTo>
                  <a:cubicBezTo>
                    <a:pt x="2810" y="2425"/>
                    <a:pt x="3033" y="2309"/>
                    <a:pt x="3025" y="2211"/>
                  </a:cubicBezTo>
                  <a:cubicBezTo>
                    <a:pt x="3025" y="2193"/>
                    <a:pt x="3016" y="2175"/>
                    <a:pt x="3007" y="2157"/>
                  </a:cubicBezTo>
                  <a:cubicBezTo>
                    <a:pt x="3007" y="2148"/>
                    <a:pt x="3007" y="2139"/>
                    <a:pt x="3007" y="2130"/>
                  </a:cubicBezTo>
                  <a:lnTo>
                    <a:pt x="2275" y="52"/>
                  </a:lnTo>
                  <a:cubicBezTo>
                    <a:pt x="2266" y="34"/>
                    <a:pt x="2248" y="16"/>
                    <a:pt x="2240" y="7"/>
                  </a:cubicBezTo>
                  <a:cubicBezTo>
                    <a:pt x="2231" y="3"/>
                    <a:pt x="2219" y="1"/>
                    <a:pt x="2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7"/>
            <p:cNvSpPr/>
            <p:nvPr/>
          </p:nvSpPr>
          <p:spPr>
            <a:xfrm>
              <a:off x="2359376" y="3700860"/>
              <a:ext cx="159510" cy="177637"/>
            </a:xfrm>
            <a:custGeom>
              <a:rect b="b" l="l" r="r" t="t"/>
              <a:pathLst>
                <a:path extrusionOk="0" h="2743" w="2463">
                  <a:moveTo>
                    <a:pt x="2390" y="0"/>
                  </a:moveTo>
                  <a:cubicBezTo>
                    <a:pt x="2359" y="0"/>
                    <a:pt x="2327" y="17"/>
                    <a:pt x="2320" y="47"/>
                  </a:cubicBezTo>
                  <a:lnTo>
                    <a:pt x="1401" y="2375"/>
                  </a:lnTo>
                  <a:cubicBezTo>
                    <a:pt x="1401" y="2366"/>
                    <a:pt x="1401" y="2357"/>
                    <a:pt x="1392" y="2349"/>
                  </a:cubicBezTo>
                  <a:cubicBezTo>
                    <a:pt x="1356" y="2233"/>
                    <a:pt x="1285" y="2126"/>
                    <a:pt x="1196" y="2036"/>
                  </a:cubicBezTo>
                  <a:cubicBezTo>
                    <a:pt x="1017" y="1867"/>
                    <a:pt x="767" y="1778"/>
                    <a:pt x="518" y="1760"/>
                  </a:cubicBezTo>
                  <a:cubicBezTo>
                    <a:pt x="419" y="1760"/>
                    <a:pt x="312" y="1760"/>
                    <a:pt x="223" y="1804"/>
                  </a:cubicBezTo>
                  <a:cubicBezTo>
                    <a:pt x="134" y="1840"/>
                    <a:pt x="54" y="1920"/>
                    <a:pt x="27" y="2018"/>
                  </a:cubicBezTo>
                  <a:cubicBezTo>
                    <a:pt x="0" y="2117"/>
                    <a:pt x="45" y="2233"/>
                    <a:pt x="116" y="2313"/>
                  </a:cubicBezTo>
                  <a:cubicBezTo>
                    <a:pt x="241" y="2473"/>
                    <a:pt x="446" y="2554"/>
                    <a:pt x="642" y="2607"/>
                  </a:cubicBezTo>
                  <a:cubicBezTo>
                    <a:pt x="767" y="2643"/>
                    <a:pt x="901" y="2670"/>
                    <a:pt x="1035" y="2696"/>
                  </a:cubicBezTo>
                  <a:cubicBezTo>
                    <a:pt x="1092" y="2705"/>
                    <a:pt x="1215" y="2742"/>
                    <a:pt x="1311" y="2742"/>
                  </a:cubicBezTo>
                  <a:cubicBezTo>
                    <a:pt x="1320" y="2742"/>
                    <a:pt x="1329" y="2742"/>
                    <a:pt x="1338" y="2741"/>
                  </a:cubicBezTo>
                  <a:lnTo>
                    <a:pt x="1365" y="2741"/>
                  </a:lnTo>
                  <a:cubicBezTo>
                    <a:pt x="1392" y="2741"/>
                    <a:pt x="1419" y="2723"/>
                    <a:pt x="1427" y="2696"/>
                  </a:cubicBezTo>
                  <a:lnTo>
                    <a:pt x="1436" y="2679"/>
                  </a:lnTo>
                  <a:cubicBezTo>
                    <a:pt x="1436" y="2679"/>
                    <a:pt x="1436" y="2670"/>
                    <a:pt x="1445" y="2661"/>
                  </a:cubicBezTo>
                  <a:lnTo>
                    <a:pt x="2444" y="92"/>
                  </a:lnTo>
                  <a:cubicBezTo>
                    <a:pt x="2462" y="56"/>
                    <a:pt x="2444" y="20"/>
                    <a:pt x="2409" y="2"/>
                  </a:cubicBezTo>
                  <a:cubicBezTo>
                    <a:pt x="2403" y="1"/>
                    <a:pt x="2396" y="0"/>
                    <a:pt x="2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7"/>
            <p:cNvSpPr/>
            <p:nvPr/>
          </p:nvSpPr>
          <p:spPr>
            <a:xfrm>
              <a:off x="2601459" y="2874012"/>
              <a:ext cx="98892" cy="210988"/>
            </a:xfrm>
            <a:custGeom>
              <a:rect b="b" l="l" r="r" t="t"/>
              <a:pathLst>
                <a:path extrusionOk="0" h="3258" w="1527">
                  <a:moveTo>
                    <a:pt x="191" y="1"/>
                  </a:moveTo>
                  <a:cubicBezTo>
                    <a:pt x="181" y="1"/>
                    <a:pt x="171" y="3"/>
                    <a:pt x="161" y="8"/>
                  </a:cubicBezTo>
                  <a:cubicBezTo>
                    <a:pt x="125" y="26"/>
                    <a:pt x="117" y="70"/>
                    <a:pt x="134" y="106"/>
                  </a:cubicBezTo>
                  <a:lnTo>
                    <a:pt x="1258" y="2345"/>
                  </a:lnTo>
                  <a:cubicBezTo>
                    <a:pt x="1249" y="2336"/>
                    <a:pt x="1241" y="2336"/>
                    <a:pt x="1232" y="2327"/>
                  </a:cubicBezTo>
                  <a:cubicBezTo>
                    <a:pt x="1135" y="2290"/>
                    <a:pt x="1032" y="2272"/>
                    <a:pt x="928" y="2272"/>
                  </a:cubicBezTo>
                  <a:cubicBezTo>
                    <a:pt x="908" y="2272"/>
                    <a:pt x="887" y="2272"/>
                    <a:pt x="866" y="2274"/>
                  </a:cubicBezTo>
                  <a:cubicBezTo>
                    <a:pt x="616" y="2292"/>
                    <a:pt x="384" y="2417"/>
                    <a:pt x="206" y="2586"/>
                  </a:cubicBezTo>
                  <a:cubicBezTo>
                    <a:pt x="134" y="2657"/>
                    <a:pt x="72" y="2738"/>
                    <a:pt x="36" y="2836"/>
                  </a:cubicBezTo>
                  <a:cubicBezTo>
                    <a:pt x="1" y="2925"/>
                    <a:pt x="9" y="3041"/>
                    <a:pt x="63" y="3121"/>
                  </a:cubicBezTo>
                  <a:cubicBezTo>
                    <a:pt x="125" y="3211"/>
                    <a:pt x="241" y="3255"/>
                    <a:pt x="348" y="3255"/>
                  </a:cubicBezTo>
                  <a:cubicBezTo>
                    <a:pt x="364" y="3257"/>
                    <a:pt x="380" y="3257"/>
                    <a:pt x="395" y="3257"/>
                  </a:cubicBezTo>
                  <a:cubicBezTo>
                    <a:pt x="576" y="3257"/>
                    <a:pt x="754" y="3166"/>
                    <a:pt x="910" y="3059"/>
                  </a:cubicBezTo>
                  <a:cubicBezTo>
                    <a:pt x="1026" y="2988"/>
                    <a:pt x="1134" y="2916"/>
                    <a:pt x="1241" y="2827"/>
                  </a:cubicBezTo>
                  <a:cubicBezTo>
                    <a:pt x="1294" y="2791"/>
                    <a:pt x="1419" y="2711"/>
                    <a:pt x="1481" y="2631"/>
                  </a:cubicBezTo>
                  <a:cubicBezTo>
                    <a:pt x="1517" y="2613"/>
                    <a:pt x="1526" y="2577"/>
                    <a:pt x="1508" y="2542"/>
                  </a:cubicBezTo>
                  <a:lnTo>
                    <a:pt x="1499" y="2524"/>
                  </a:lnTo>
                  <a:cubicBezTo>
                    <a:pt x="1499" y="2515"/>
                    <a:pt x="1499" y="2515"/>
                    <a:pt x="1490" y="2506"/>
                  </a:cubicBezTo>
                  <a:lnTo>
                    <a:pt x="259" y="44"/>
                  </a:lnTo>
                  <a:cubicBezTo>
                    <a:pt x="246" y="18"/>
                    <a:pt x="219"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7"/>
            <p:cNvSpPr/>
            <p:nvPr/>
          </p:nvSpPr>
          <p:spPr>
            <a:xfrm flipH="1" rot="-230">
              <a:off x="1802988" y="3282733"/>
              <a:ext cx="481900" cy="350943"/>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7"/>
            <p:cNvSpPr/>
            <p:nvPr/>
          </p:nvSpPr>
          <p:spPr>
            <a:xfrm>
              <a:off x="1671404" y="3786401"/>
              <a:ext cx="168100" cy="177125"/>
            </a:xfrm>
            <a:custGeom>
              <a:rect b="b" l="l" r="r" t="t"/>
              <a:pathLst>
                <a:path extrusionOk="0" h="7085" w="6724">
                  <a:moveTo>
                    <a:pt x="131" y="1940"/>
                  </a:moveTo>
                  <a:cubicBezTo>
                    <a:pt x="654" y="3082"/>
                    <a:pt x="3887" y="6462"/>
                    <a:pt x="4963" y="6973"/>
                  </a:cubicBezTo>
                  <a:cubicBezTo>
                    <a:pt x="6039" y="7484"/>
                    <a:pt x="7111" y="6146"/>
                    <a:pt x="6588" y="5004"/>
                  </a:cubicBezTo>
                  <a:cubicBezTo>
                    <a:pt x="6065" y="3862"/>
                    <a:pt x="2902" y="633"/>
                    <a:pt x="1826" y="122"/>
                  </a:cubicBezTo>
                  <a:cubicBezTo>
                    <a:pt x="750" y="-389"/>
                    <a:pt x="-392" y="798"/>
                    <a:pt x="131" y="1940"/>
                  </a:cubicBezTo>
                  <a:close/>
                </a:path>
              </a:pathLst>
            </a:custGeom>
            <a:solidFill>
              <a:schemeClr val="accent4"/>
            </a:solidFill>
            <a:ln>
              <a:noFill/>
            </a:ln>
          </p:spPr>
        </p:sp>
        <p:sp>
          <p:nvSpPr>
            <p:cNvPr id="1278" name="Google Shape;1278;p37"/>
            <p:cNvSpPr/>
            <p:nvPr/>
          </p:nvSpPr>
          <p:spPr>
            <a:xfrm>
              <a:off x="1671575" y="3749225"/>
              <a:ext cx="229200" cy="212525"/>
            </a:xfrm>
            <a:custGeom>
              <a:rect b="b" l="l" r="r" t="t"/>
              <a:pathLst>
                <a:path extrusionOk="0" h="8501" w="9168">
                  <a:moveTo>
                    <a:pt x="24" y="2501"/>
                  </a:moveTo>
                  <a:lnTo>
                    <a:pt x="0" y="0"/>
                  </a:lnTo>
                  <a:lnTo>
                    <a:pt x="9168" y="8501"/>
                  </a:lnTo>
                  <a:lnTo>
                    <a:pt x="5596" y="8454"/>
                  </a:lnTo>
                  <a:close/>
                </a:path>
              </a:pathLst>
            </a:custGeom>
            <a:solidFill>
              <a:schemeClr val="accent4"/>
            </a:solidFill>
            <a:ln>
              <a:noFill/>
            </a:ln>
          </p:spPr>
        </p:sp>
        <p:sp>
          <p:nvSpPr>
            <p:cNvPr id="1279" name="Google Shape;1279;p37"/>
            <p:cNvSpPr/>
            <p:nvPr/>
          </p:nvSpPr>
          <p:spPr>
            <a:xfrm rot="-193">
              <a:off x="2140688" y="3598785"/>
              <a:ext cx="288326" cy="20994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7"/>
            <p:cNvSpPr/>
            <p:nvPr/>
          </p:nvSpPr>
          <p:spPr>
            <a:xfrm flipH="1" rot="-268">
              <a:off x="1827005" y="3615591"/>
              <a:ext cx="207495" cy="15382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4" name="Shape 1284"/>
        <p:cNvGrpSpPr/>
        <p:nvPr/>
      </p:nvGrpSpPr>
      <p:grpSpPr>
        <a:xfrm>
          <a:off x="0" y="0"/>
          <a:ext cx="0" cy="0"/>
          <a:chOff x="0" y="0"/>
          <a:chExt cx="0" cy="0"/>
        </a:xfrm>
      </p:grpSpPr>
      <p:sp>
        <p:nvSpPr>
          <p:cNvPr id="1285" name="Google Shape;1285;p38"/>
          <p:cNvSpPr txBox="1"/>
          <p:nvPr>
            <p:ph type="title"/>
          </p:nvPr>
        </p:nvSpPr>
        <p:spPr>
          <a:xfrm>
            <a:off x="720000" y="768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Music Recommendations System</a:t>
            </a:r>
            <a:endParaRPr/>
          </a:p>
        </p:txBody>
      </p:sp>
      <p:sp>
        <p:nvSpPr>
          <p:cNvPr id="1286" name="Google Shape;1286;p38"/>
          <p:cNvSpPr txBox="1"/>
          <p:nvPr>
            <p:ph idx="1" type="subTitle"/>
          </p:nvPr>
        </p:nvSpPr>
        <p:spPr>
          <a:xfrm>
            <a:off x="799850" y="2205174"/>
            <a:ext cx="3607200" cy="48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212121"/>
                </a:solidFill>
                <a:latin typeface="Raleway"/>
                <a:ea typeface="Raleway"/>
                <a:cs typeface="Raleway"/>
                <a:sym typeface="Raleway"/>
              </a:rPr>
              <a:t>Recommendations based on user behavior or interactions within a system</a:t>
            </a:r>
            <a:endParaRPr>
              <a:solidFill>
                <a:srgbClr val="212121"/>
              </a:solidFill>
            </a:endParaRPr>
          </a:p>
        </p:txBody>
      </p:sp>
      <p:sp>
        <p:nvSpPr>
          <p:cNvPr id="1287" name="Google Shape;1287;p38"/>
          <p:cNvSpPr txBox="1"/>
          <p:nvPr>
            <p:ph idx="2" type="subTitle"/>
          </p:nvPr>
        </p:nvSpPr>
        <p:spPr>
          <a:xfrm>
            <a:off x="4736975" y="2205050"/>
            <a:ext cx="3607200" cy="73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Attributes or features of items (like music, movies, articles) and user profiles to make recommendations</a:t>
            </a:r>
            <a:endParaRPr/>
          </a:p>
        </p:txBody>
      </p:sp>
      <p:sp>
        <p:nvSpPr>
          <p:cNvPr id="1288" name="Google Shape;1288;p38"/>
          <p:cNvSpPr txBox="1"/>
          <p:nvPr>
            <p:ph idx="3" type="subTitle"/>
          </p:nvPr>
        </p:nvSpPr>
        <p:spPr>
          <a:xfrm>
            <a:off x="799838" y="1886450"/>
            <a:ext cx="36072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Collaborative Filtering</a:t>
            </a:r>
            <a:endParaRPr/>
          </a:p>
        </p:txBody>
      </p:sp>
      <p:sp>
        <p:nvSpPr>
          <p:cNvPr id="1289" name="Google Shape;1289;p38"/>
          <p:cNvSpPr txBox="1"/>
          <p:nvPr>
            <p:ph idx="4" type="subTitle"/>
          </p:nvPr>
        </p:nvSpPr>
        <p:spPr>
          <a:xfrm>
            <a:off x="4736963" y="1886450"/>
            <a:ext cx="36072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Content-Based Filtering</a:t>
            </a:r>
            <a:endParaRPr/>
          </a:p>
        </p:txBody>
      </p:sp>
      <p:sp>
        <p:nvSpPr>
          <p:cNvPr id="1290" name="Google Shape;1290;p38"/>
          <p:cNvSpPr txBox="1"/>
          <p:nvPr>
            <p:ph idx="1" type="subTitle"/>
          </p:nvPr>
        </p:nvSpPr>
        <p:spPr>
          <a:xfrm>
            <a:off x="1490100" y="2975450"/>
            <a:ext cx="6163800" cy="35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Cormorant Upright"/>
                <a:ea typeface="Cormorant Upright"/>
                <a:cs typeface="Cormorant Upright"/>
                <a:sym typeface="Cormorant Upright"/>
              </a:rPr>
              <a:t>Recommendation system by I</a:t>
            </a:r>
            <a:r>
              <a:rPr b="1" lang="en" sz="2200">
                <a:latin typeface="Cormorant Upright"/>
                <a:ea typeface="Cormorant Upright"/>
                <a:cs typeface="Cormorant Upright"/>
                <a:sym typeface="Cormorant Upright"/>
              </a:rPr>
              <a:t>ntrinsic</a:t>
            </a:r>
            <a:r>
              <a:rPr b="1" lang="en" sz="2200">
                <a:latin typeface="Cormorant Upright"/>
                <a:ea typeface="Cormorant Upright"/>
                <a:cs typeface="Cormorant Upright"/>
                <a:sym typeface="Cormorant Upright"/>
              </a:rPr>
              <a:t> Attribute</a:t>
            </a:r>
            <a:endParaRPr b="1" sz="2200">
              <a:latin typeface="Cormorant Upright"/>
              <a:ea typeface="Cormorant Upright"/>
              <a:cs typeface="Cormorant Upright"/>
              <a:sym typeface="Cormorant Upright"/>
            </a:endParaRPr>
          </a:p>
        </p:txBody>
      </p:sp>
      <p:sp>
        <p:nvSpPr>
          <p:cNvPr id="1291" name="Google Shape;1291;p38"/>
          <p:cNvSpPr txBox="1"/>
          <p:nvPr>
            <p:ph idx="2" type="subTitle"/>
          </p:nvPr>
        </p:nvSpPr>
        <p:spPr>
          <a:xfrm>
            <a:off x="2560425" y="1340700"/>
            <a:ext cx="3607200" cy="35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Information filtering system</a:t>
            </a:r>
            <a:endParaRPr/>
          </a:p>
        </p:txBody>
      </p:sp>
      <p:pic>
        <p:nvPicPr>
          <p:cNvPr id="1292" name="Google Shape;1292;p38"/>
          <p:cNvPicPr preferRelativeResize="0"/>
          <p:nvPr/>
        </p:nvPicPr>
        <p:blipFill>
          <a:blip r:embed="rId3">
            <a:alphaModFix/>
          </a:blip>
          <a:stretch>
            <a:fillRect/>
          </a:stretch>
        </p:blipFill>
        <p:spPr>
          <a:xfrm>
            <a:off x="-266050" y="3537225"/>
            <a:ext cx="5347249" cy="406200"/>
          </a:xfrm>
          <a:prstGeom prst="rect">
            <a:avLst/>
          </a:prstGeom>
          <a:noFill/>
          <a:ln>
            <a:noFill/>
          </a:ln>
        </p:spPr>
      </p:pic>
      <p:pic>
        <p:nvPicPr>
          <p:cNvPr id="1293" name="Google Shape;1293;p38"/>
          <p:cNvPicPr preferRelativeResize="0"/>
          <p:nvPr/>
        </p:nvPicPr>
        <p:blipFill>
          <a:blip r:embed="rId4">
            <a:alphaModFix/>
          </a:blip>
          <a:stretch>
            <a:fillRect/>
          </a:stretch>
        </p:blipFill>
        <p:spPr>
          <a:xfrm>
            <a:off x="5081200" y="3564975"/>
            <a:ext cx="4081226" cy="350700"/>
          </a:xfrm>
          <a:prstGeom prst="rect">
            <a:avLst/>
          </a:prstGeom>
          <a:noFill/>
          <a:ln>
            <a:noFill/>
          </a:ln>
        </p:spPr>
      </p:pic>
      <p:sp>
        <p:nvSpPr>
          <p:cNvPr id="1294" name="Google Shape;1294;p38"/>
          <p:cNvSpPr txBox="1"/>
          <p:nvPr>
            <p:ph idx="3" type="subTitle"/>
          </p:nvPr>
        </p:nvSpPr>
        <p:spPr>
          <a:xfrm>
            <a:off x="3377988" y="4406475"/>
            <a:ext cx="3607200" cy="406200"/>
          </a:xfrm>
          <a:prstGeom prst="rect">
            <a:avLst/>
          </a:prstGeom>
        </p:spPr>
        <p:txBody>
          <a:bodyPr anchorCtr="0" anchor="b" bIns="91425" lIns="91425" spcFirstLastPara="1" rIns="91425" wrap="square" tIns="91425">
            <a:noAutofit/>
          </a:bodyPr>
          <a:lstStyle/>
          <a:p>
            <a:pPr indent="-355600" lvl="0" marL="457200" rtl="0" algn="l">
              <a:spcBef>
                <a:spcPts val="0"/>
              </a:spcBef>
              <a:spcAft>
                <a:spcPts val="0"/>
              </a:spcAft>
              <a:buSzPts val="2000"/>
              <a:buChar char="●"/>
            </a:pPr>
            <a:r>
              <a:rPr lang="en"/>
              <a:t>MinMaxScaler</a:t>
            </a:r>
            <a:endParaRPr/>
          </a:p>
          <a:p>
            <a:pPr indent="-355600" lvl="0" marL="457200" rtl="0" algn="l">
              <a:spcBef>
                <a:spcPts val="0"/>
              </a:spcBef>
              <a:spcAft>
                <a:spcPts val="0"/>
              </a:spcAft>
              <a:buSzPts val="2000"/>
              <a:buChar char="●"/>
            </a:pPr>
            <a:r>
              <a:rPr lang="en"/>
              <a:t>Cosine Similarity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3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Machine Learning</a:t>
            </a:r>
            <a:endParaRPr/>
          </a:p>
        </p:txBody>
      </p:sp>
      <p:sp>
        <p:nvSpPr>
          <p:cNvPr id="1300" name="Google Shape;1300;p39"/>
          <p:cNvSpPr txBox="1"/>
          <p:nvPr>
            <p:ph idx="4" type="subTitle"/>
          </p:nvPr>
        </p:nvSpPr>
        <p:spPr>
          <a:xfrm>
            <a:off x="4736963" y="1276850"/>
            <a:ext cx="36072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Cosine Similarity</a:t>
            </a:r>
            <a:endParaRPr/>
          </a:p>
        </p:txBody>
      </p:sp>
      <p:sp>
        <p:nvSpPr>
          <p:cNvPr id="1301" name="Google Shape;1301;p39"/>
          <p:cNvSpPr txBox="1"/>
          <p:nvPr>
            <p:ph idx="1" type="subTitle"/>
          </p:nvPr>
        </p:nvSpPr>
        <p:spPr>
          <a:xfrm>
            <a:off x="799850" y="1595573"/>
            <a:ext cx="3607200" cy="14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Preprocessing technique used in Machine Learning to Scale Numerical to a specific range</a:t>
            </a:r>
            <a:endParaRPr/>
          </a:p>
          <a:p>
            <a:pPr indent="0" lvl="0" marL="0" rtl="0" algn="ctr">
              <a:spcBef>
                <a:spcPts val="1600"/>
              </a:spcBef>
              <a:spcAft>
                <a:spcPts val="0"/>
              </a:spcAft>
              <a:buNone/>
            </a:pPr>
            <a:r>
              <a:t/>
            </a:r>
            <a:endParaRPr/>
          </a:p>
        </p:txBody>
      </p:sp>
      <p:sp>
        <p:nvSpPr>
          <p:cNvPr id="1302" name="Google Shape;1302;p39"/>
          <p:cNvSpPr txBox="1"/>
          <p:nvPr>
            <p:ph idx="2" type="subTitle"/>
          </p:nvPr>
        </p:nvSpPr>
        <p:spPr>
          <a:xfrm>
            <a:off x="4736975" y="1595450"/>
            <a:ext cx="3607200" cy="14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Measure used to determine how similar two non-zero vectors are irrespective of their magnitude.</a:t>
            </a:r>
            <a:endParaRPr/>
          </a:p>
          <a:p>
            <a:pPr indent="0" lvl="0" marL="0" rtl="0" algn="ctr">
              <a:spcBef>
                <a:spcPts val="1600"/>
              </a:spcBef>
              <a:spcAft>
                <a:spcPts val="0"/>
              </a:spcAft>
              <a:buNone/>
            </a:pPr>
            <a:r>
              <a:t/>
            </a:r>
            <a:endParaRPr/>
          </a:p>
        </p:txBody>
      </p:sp>
      <p:sp>
        <p:nvSpPr>
          <p:cNvPr id="1303" name="Google Shape;1303;p39"/>
          <p:cNvSpPr txBox="1"/>
          <p:nvPr>
            <p:ph idx="3" type="subTitle"/>
          </p:nvPr>
        </p:nvSpPr>
        <p:spPr>
          <a:xfrm>
            <a:off x="799838" y="1276850"/>
            <a:ext cx="36072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MinMaxScaler</a:t>
            </a:r>
            <a:endParaRPr/>
          </a:p>
        </p:txBody>
      </p:sp>
      <p:pic>
        <p:nvPicPr>
          <p:cNvPr id="1304" name="Google Shape;1304;p39"/>
          <p:cNvPicPr preferRelativeResize="0"/>
          <p:nvPr/>
        </p:nvPicPr>
        <p:blipFill>
          <a:blip r:embed="rId3">
            <a:alphaModFix/>
          </a:blip>
          <a:stretch>
            <a:fillRect/>
          </a:stretch>
        </p:blipFill>
        <p:spPr>
          <a:xfrm>
            <a:off x="985638" y="2251350"/>
            <a:ext cx="3235626" cy="2295625"/>
          </a:xfrm>
          <a:prstGeom prst="rect">
            <a:avLst/>
          </a:prstGeom>
          <a:noFill/>
          <a:ln>
            <a:noFill/>
          </a:ln>
        </p:spPr>
      </p:pic>
      <p:pic>
        <p:nvPicPr>
          <p:cNvPr id="1305" name="Google Shape;1305;p39"/>
          <p:cNvPicPr preferRelativeResize="0"/>
          <p:nvPr/>
        </p:nvPicPr>
        <p:blipFill>
          <a:blip r:embed="rId4">
            <a:alphaModFix/>
          </a:blip>
          <a:stretch>
            <a:fillRect/>
          </a:stretch>
        </p:blipFill>
        <p:spPr>
          <a:xfrm>
            <a:off x="4407050" y="2443800"/>
            <a:ext cx="4678400" cy="1575550"/>
          </a:xfrm>
          <a:prstGeom prst="rect">
            <a:avLst/>
          </a:prstGeom>
          <a:noFill/>
          <a:ln>
            <a:noFill/>
          </a:ln>
        </p:spPr>
      </p:pic>
      <p:pic>
        <p:nvPicPr>
          <p:cNvPr id="1306" name="Google Shape;1306;p39"/>
          <p:cNvPicPr preferRelativeResize="0"/>
          <p:nvPr/>
        </p:nvPicPr>
        <p:blipFill>
          <a:blip r:embed="rId5">
            <a:alphaModFix/>
          </a:blip>
          <a:stretch>
            <a:fillRect/>
          </a:stretch>
        </p:blipFill>
        <p:spPr>
          <a:xfrm>
            <a:off x="1929450" y="2243575"/>
            <a:ext cx="6055949" cy="740675"/>
          </a:xfrm>
          <a:prstGeom prst="rect">
            <a:avLst/>
          </a:prstGeom>
          <a:noFill/>
          <a:ln>
            <a:noFill/>
          </a:ln>
        </p:spPr>
      </p:pic>
      <p:pic>
        <p:nvPicPr>
          <p:cNvPr id="1307" name="Google Shape;1307;p39"/>
          <p:cNvPicPr preferRelativeResize="0"/>
          <p:nvPr/>
        </p:nvPicPr>
        <p:blipFill>
          <a:blip r:embed="rId6">
            <a:alphaModFix/>
          </a:blip>
          <a:stretch>
            <a:fillRect/>
          </a:stretch>
        </p:blipFill>
        <p:spPr>
          <a:xfrm>
            <a:off x="1886300" y="3116900"/>
            <a:ext cx="6230525" cy="1724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0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0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40"/>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a:t>
            </a:r>
            <a:endParaRPr/>
          </a:p>
        </p:txBody>
      </p:sp>
      <p:pic>
        <p:nvPicPr>
          <p:cNvPr id="1313" name="Google Shape;1313;p40"/>
          <p:cNvPicPr preferRelativeResize="0"/>
          <p:nvPr/>
        </p:nvPicPr>
        <p:blipFill rotWithShape="1">
          <a:blip r:embed="rId3">
            <a:alphaModFix/>
          </a:blip>
          <a:srcRect b="0" l="0" r="9024" t="0"/>
          <a:stretch/>
        </p:blipFill>
        <p:spPr>
          <a:xfrm>
            <a:off x="725325" y="1188300"/>
            <a:ext cx="7633677" cy="3726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7" name="Shape 1317"/>
        <p:cNvGrpSpPr/>
        <p:nvPr/>
      </p:nvGrpSpPr>
      <p:grpSpPr>
        <a:xfrm>
          <a:off x="0" y="0"/>
          <a:ext cx="0" cy="0"/>
          <a:chOff x="0" y="0"/>
          <a:chExt cx="0" cy="0"/>
        </a:xfrm>
      </p:grpSpPr>
      <p:sp>
        <p:nvSpPr>
          <p:cNvPr id="1318" name="Google Shape;1318;p41"/>
          <p:cNvSpPr txBox="1"/>
          <p:nvPr>
            <p:ph type="title"/>
          </p:nvPr>
        </p:nvSpPr>
        <p:spPr>
          <a:xfrm>
            <a:off x="2351700" y="2725200"/>
            <a:ext cx="48063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b="0">
              <a:latin typeface="Raleway Medium"/>
              <a:ea typeface="Raleway Medium"/>
              <a:cs typeface="Raleway Medium"/>
              <a:sym typeface="Raleway Medium"/>
            </a:endParaRPr>
          </a:p>
        </p:txBody>
      </p:sp>
      <p:sp>
        <p:nvSpPr>
          <p:cNvPr id="1319" name="Google Shape;1319;p41"/>
          <p:cNvSpPr txBox="1"/>
          <p:nvPr>
            <p:ph idx="2" type="title"/>
          </p:nvPr>
        </p:nvSpPr>
        <p:spPr>
          <a:xfrm>
            <a:off x="3659675" y="1576513"/>
            <a:ext cx="1824600" cy="105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grpSp>
        <p:nvGrpSpPr>
          <p:cNvPr id="1320" name="Google Shape;1320;p41"/>
          <p:cNvGrpSpPr/>
          <p:nvPr/>
        </p:nvGrpSpPr>
        <p:grpSpPr>
          <a:xfrm>
            <a:off x="6398286" y="702223"/>
            <a:ext cx="262517" cy="420164"/>
            <a:chOff x="1080798" y="1326273"/>
            <a:chExt cx="262517" cy="420164"/>
          </a:xfrm>
        </p:grpSpPr>
        <p:sp>
          <p:nvSpPr>
            <p:cNvPr id="1321" name="Google Shape;1321;p41"/>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1"/>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41"/>
          <p:cNvGrpSpPr/>
          <p:nvPr/>
        </p:nvGrpSpPr>
        <p:grpSpPr>
          <a:xfrm>
            <a:off x="266373" y="2984773"/>
            <a:ext cx="262517" cy="420164"/>
            <a:chOff x="1080798" y="1326273"/>
            <a:chExt cx="262517" cy="420164"/>
          </a:xfrm>
        </p:grpSpPr>
        <p:sp>
          <p:nvSpPr>
            <p:cNvPr id="1324" name="Google Shape;1324;p41"/>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1"/>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41"/>
          <p:cNvGrpSpPr/>
          <p:nvPr/>
        </p:nvGrpSpPr>
        <p:grpSpPr>
          <a:xfrm>
            <a:off x="2351689" y="2140656"/>
            <a:ext cx="305809" cy="431096"/>
            <a:chOff x="1483514" y="1271781"/>
            <a:chExt cx="305809" cy="431096"/>
          </a:xfrm>
        </p:grpSpPr>
        <p:sp>
          <p:nvSpPr>
            <p:cNvPr id="1327" name="Google Shape;1327;p41"/>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1"/>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41"/>
          <p:cNvGrpSpPr/>
          <p:nvPr/>
        </p:nvGrpSpPr>
        <p:grpSpPr>
          <a:xfrm>
            <a:off x="8332386" y="539408"/>
            <a:ext cx="395341" cy="214294"/>
            <a:chOff x="1168186" y="1892283"/>
            <a:chExt cx="395341" cy="214294"/>
          </a:xfrm>
        </p:grpSpPr>
        <p:sp>
          <p:nvSpPr>
            <p:cNvPr id="1330" name="Google Shape;1330;p41"/>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1"/>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41"/>
          <p:cNvGrpSpPr/>
          <p:nvPr/>
        </p:nvGrpSpPr>
        <p:grpSpPr>
          <a:xfrm>
            <a:off x="528898" y="2725207"/>
            <a:ext cx="1922753" cy="2224265"/>
            <a:chOff x="4658839" y="4170170"/>
            <a:chExt cx="1227185" cy="1382561"/>
          </a:xfrm>
        </p:grpSpPr>
        <p:sp>
          <p:nvSpPr>
            <p:cNvPr id="1333" name="Google Shape;1333;p41"/>
            <p:cNvSpPr/>
            <p:nvPr/>
          </p:nvSpPr>
          <p:spPr>
            <a:xfrm>
              <a:off x="4658839" y="4170170"/>
              <a:ext cx="1227185" cy="1382561"/>
            </a:xfrm>
            <a:custGeom>
              <a:rect b="b" l="l" r="r" t="t"/>
              <a:pathLst>
                <a:path extrusionOk="0" h="21349" w="18949">
                  <a:moveTo>
                    <a:pt x="9474" y="1"/>
                  </a:moveTo>
                  <a:cubicBezTo>
                    <a:pt x="4255" y="1"/>
                    <a:pt x="0" y="4247"/>
                    <a:pt x="0" y="9466"/>
                  </a:cubicBezTo>
                  <a:lnTo>
                    <a:pt x="0" y="20706"/>
                  </a:lnTo>
                  <a:cubicBezTo>
                    <a:pt x="0" y="21054"/>
                    <a:pt x="286" y="21349"/>
                    <a:pt x="642" y="21349"/>
                  </a:cubicBezTo>
                  <a:lnTo>
                    <a:pt x="18306" y="21349"/>
                  </a:lnTo>
                  <a:cubicBezTo>
                    <a:pt x="18663" y="21349"/>
                    <a:pt x="18948" y="21054"/>
                    <a:pt x="18948" y="20706"/>
                  </a:cubicBezTo>
                  <a:lnTo>
                    <a:pt x="18948" y="9448"/>
                  </a:lnTo>
                  <a:cubicBezTo>
                    <a:pt x="18948" y="9404"/>
                    <a:pt x="18948" y="9368"/>
                    <a:pt x="18948" y="9323"/>
                  </a:cubicBezTo>
                  <a:cubicBezTo>
                    <a:pt x="18948" y="9314"/>
                    <a:pt x="18948" y="9296"/>
                    <a:pt x="18948" y="9279"/>
                  </a:cubicBezTo>
                  <a:cubicBezTo>
                    <a:pt x="18948" y="9243"/>
                    <a:pt x="18948" y="9207"/>
                    <a:pt x="18948" y="9172"/>
                  </a:cubicBezTo>
                  <a:cubicBezTo>
                    <a:pt x="18948" y="9172"/>
                    <a:pt x="18948" y="9163"/>
                    <a:pt x="18948" y="9163"/>
                  </a:cubicBezTo>
                  <a:cubicBezTo>
                    <a:pt x="18939" y="8975"/>
                    <a:pt x="18930" y="8797"/>
                    <a:pt x="18913" y="8627"/>
                  </a:cubicBezTo>
                  <a:cubicBezTo>
                    <a:pt x="18904" y="8503"/>
                    <a:pt x="18886" y="8378"/>
                    <a:pt x="18868" y="8244"/>
                  </a:cubicBezTo>
                  <a:cubicBezTo>
                    <a:pt x="18841" y="8012"/>
                    <a:pt x="18806" y="7780"/>
                    <a:pt x="18752" y="7557"/>
                  </a:cubicBezTo>
                  <a:cubicBezTo>
                    <a:pt x="18386" y="5746"/>
                    <a:pt x="17494" y="4087"/>
                    <a:pt x="16174" y="2766"/>
                  </a:cubicBezTo>
                  <a:cubicBezTo>
                    <a:pt x="15728" y="2329"/>
                    <a:pt x="15237" y="1919"/>
                    <a:pt x="14711" y="1571"/>
                  </a:cubicBezTo>
                  <a:cubicBezTo>
                    <a:pt x="14550" y="1473"/>
                    <a:pt x="14399" y="1366"/>
                    <a:pt x="14238" y="1285"/>
                  </a:cubicBezTo>
                  <a:cubicBezTo>
                    <a:pt x="13631" y="929"/>
                    <a:pt x="12998" y="643"/>
                    <a:pt x="12338" y="438"/>
                  </a:cubicBezTo>
                  <a:cubicBezTo>
                    <a:pt x="12302" y="429"/>
                    <a:pt x="12258" y="411"/>
                    <a:pt x="12222" y="402"/>
                  </a:cubicBezTo>
                  <a:cubicBezTo>
                    <a:pt x="11419" y="152"/>
                    <a:pt x="10571" y="19"/>
                    <a:pt x="9724"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1"/>
            <p:cNvSpPr/>
            <p:nvPr/>
          </p:nvSpPr>
          <p:spPr>
            <a:xfrm>
              <a:off x="4703849" y="4208314"/>
              <a:ext cx="1144030" cy="1299345"/>
            </a:xfrm>
            <a:custGeom>
              <a:rect b="b" l="l" r="r" t="t"/>
              <a:pathLst>
                <a:path extrusionOk="0" h="20064" w="17665">
                  <a:moveTo>
                    <a:pt x="8833" y="1"/>
                  </a:moveTo>
                  <a:cubicBezTo>
                    <a:pt x="5693" y="1"/>
                    <a:pt x="2945" y="1633"/>
                    <a:pt x="1375" y="4095"/>
                  </a:cubicBezTo>
                  <a:cubicBezTo>
                    <a:pt x="1357" y="4131"/>
                    <a:pt x="1339" y="4158"/>
                    <a:pt x="1321" y="4193"/>
                  </a:cubicBezTo>
                  <a:cubicBezTo>
                    <a:pt x="786" y="5041"/>
                    <a:pt x="402" y="5987"/>
                    <a:pt x="188" y="6995"/>
                  </a:cubicBezTo>
                  <a:cubicBezTo>
                    <a:pt x="179" y="7039"/>
                    <a:pt x="170" y="7084"/>
                    <a:pt x="170" y="7120"/>
                  </a:cubicBezTo>
                  <a:cubicBezTo>
                    <a:pt x="135" y="7271"/>
                    <a:pt x="108" y="7423"/>
                    <a:pt x="90" y="7575"/>
                  </a:cubicBezTo>
                  <a:cubicBezTo>
                    <a:pt x="81" y="7610"/>
                    <a:pt x="81" y="7646"/>
                    <a:pt x="72" y="7682"/>
                  </a:cubicBezTo>
                  <a:cubicBezTo>
                    <a:pt x="54" y="7869"/>
                    <a:pt x="37" y="8047"/>
                    <a:pt x="19" y="8235"/>
                  </a:cubicBezTo>
                  <a:cubicBezTo>
                    <a:pt x="19" y="8288"/>
                    <a:pt x="10" y="8351"/>
                    <a:pt x="10" y="8413"/>
                  </a:cubicBezTo>
                  <a:cubicBezTo>
                    <a:pt x="1" y="8547"/>
                    <a:pt x="1" y="8690"/>
                    <a:pt x="1" y="8832"/>
                  </a:cubicBezTo>
                  <a:lnTo>
                    <a:pt x="1" y="20064"/>
                  </a:lnTo>
                  <a:lnTo>
                    <a:pt x="17665" y="20064"/>
                  </a:lnTo>
                  <a:lnTo>
                    <a:pt x="17665" y="8806"/>
                  </a:lnTo>
                  <a:cubicBezTo>
                    <a:pt x="17665" y="8770"/>
                    <a:pt x="17665" y="8734"/>
                    <a:pt x="17665" y="8699"/>
                  </a:cubicBezTo>
                  <a:cubicBezTo>
                    <a:pt x="17665" y="8690"/>
                    <a:pt x="17665" y="8672"/>
                    <a:pt x="17656" y="8663"/>
                  </a:cubicBezTo>
                  <a:cubicBezTo>
                    <a:pt x="17656" y="8627"/>
                    <a:pt x="17656" y="8583"/>
                    <a:pt x="17656" y="8547"/>
                  </a:cubicBezTo>
                  <a:cubicBezTo>
                    <a:pt x="17656" y="8377"/>
                    <a:pt x="17647" y="8208"/>
                    <a:pt x="17629" y="8047"/>
                  </a:cubicBezTo>
                  <a:cubicBezTo>
                    <a:pt x="17620" y="7922"/>
                    <a:pt x="17602" y="7806"/>
                    <a:pt x="17593" y="7690"/>
                  </a:cubicBezTo>
                  <a:cubicBezTo>
                    <a:pt x="17584" y="7646"/>
                    <a:pt x="17575" y="7601"/>
                    <a:pt x="17575" y="7557"/>
                  </a:cubicBezTo>
                  <a:cubicBezTo>
                    <a:pt x="17566" y="7512"/>
                    <a:pt x="17557" y="7459"/>
                    <a:pt x="17549" y="7405"/>
                  </a:cubicBezTo>
                  <a:cubicBezTo>
                    <a:pt x="17531" y="7289"/>
                    <a:pt x="17504" y="7164"/>
                    <a:pt x="17477" y="7048"/>
                  </a:cubicBezTo>
                  <a:cubicBezTo>
                    <a:pt x="17254" y="5942"/>
                    <a:pt x="16817" y="4907"/>
                    <a:pt x="16219" y="3997"/>
                  </a:cubicBezTo>
                  <a:cubicBezTo>
                    <a:pt x="16201" y="3962"/>
                    <a:pt x="16175" y="3935"/>
                    <a:pt x="16157" y="3899"/>
                  </a:cubicBezTo>
                  <a:cubicBezTo>
                    <a:pt x="15970" y="3631"/>
                    <a:pt x="15773" y="3364"/>
                    <a:pt x="15559" y="3114"/>
                  </a:cubicBezTo>
                  <a:cubicBezTo>
                    <a:pt x="15550" y="3105"/>
                    <a:pt x="15541" y="3096"/>
                    <a:pt x="15532" y="3087"/>
                  </a:cubicBezTo>
                  <a:cubicBezTo>
                    <a:pt x="15390" y="2918"/>
                    <a:pt x="15238" y="2748"/>
                    <a:pt x="15077" y="2588"/>
                  </a:cubicBezTo>
                  <a:cubicBezTo>
                    <a:pt x="14676" y="2195"/>
                    <a:pt x="14239" y="1829"/>
                    <a:pt x="13775" y="1517"/>
                  </a:cubicBezTo>
                  <a:cubicBezTo>
                    <a:pt x="13748" y="1499"/>
                    <a:pt x="13730" y="1481"/>
                    <a:pt x="13713" y="1473"/>
                  </a:cubicBezTo>
                  <a:cubicBezTo>
                    <a:pt x="13686" y="1455"/>
                    <a:pt x="13668" y="1446"/>
                    <a:pt x="13650" y="1428"/>
                  </a:cubicBezTo>
                  <a:cubicBezTo>
                    <a:pt x="13525" y="1348"/>
                    <a:pt x="13400" y="1276"/>
                    <a:pt x="13275" y="1196"/>
                  </a:cubicBezTo>
                  <a:cubicBezTo>
                    <a:pt x="12812" y="928"/>
                    <a:pt x="12321" y="696"/>
                    <a:pt x="11803" y="518"/>
                  </a:cubicBezTo>
                  <a:cubicBezTo>
                    <a:pt x="11741" y="491"/>
                    <a:pt x="11679" y="473"/>
                    <a:pt x="11616" y="447"/>
                  </a:cubicBezTo>
                  <a:cubicBezTo>
                    <a:pt x="11571" y="438"/>
                    <a:pt x="11536" y="429"/>
                    <a:pt x="11500" y="411"/>
                  </a:cubicBezTo>
                  <a:cubicBezTo>
                    <a:pt x="11464" y="402"/>
                    <a:pt x="11429" y="393"/>
                    <a:pt x="11384" y="375"/>
                  </a:cubicBezTo>
                  <a:cubicBezTo>
                    <a:pt x="10653" y="152"/>
                    <a:pt x="9868" y="27"/>
                    <a:pt x="9065" y="10"/>
                  </a:cubicBezTo>
                  <a:cubicBezTo>
                    <a:pt x="9029" y="1"/>
                    <a:pt x="8993" y="1"/>
                    <a:pt x="89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1"/>
            <p:cNvSpPr/>
            <p:nvPr/>
          </p:nvSpPr>
          <p:spPr>
            <a:xfrm>
              <a:off x="4799179" y="4677452"/>
              <a:ext cx="484812" cy="674022"/>
            </a:xfrm>
            <a:custGeom>
              <a:rect b="b" l="l" r="r" t="t"/>
              <a:pathLst>
                <a:path extrusionOk="0" h="10408" w="7486">
                  <a:moveTo>
                    <a:pt x="1901" y="0"/>
                  </a:moveTo>
                  <a:cubicBezTo>
                    <a:pt x="1856" y="9"/>
                    <a:pt x="1812" y="9"/>
                    <a:pt x="1767" y="18"/>
                  </a:cubicBezTo>
                  <a:cubicBezTo>
                    <a:pt x="1749" y="18"/>
                    <a:pt x="1732" y="27"/>
                    <a:pt x="1705" y="27"/>
                  </a:cubicBezTo>
                  <a:cubicBezTo>
                    <a:pt x="1678" y="27"/>
                    <a:pt x="1651" y="36"/>
                    <a:pt x="1616" y="45"/>
                  </a:cubicBezTo>
                  <a:cubicBezTo>
                    <a:pt x="1589" y="54"/>
                    <a:pt x="1562" y="54"/>
                    <a:pt x="1526" y="63"/>
                  </a:cubicBezTo>
                  <a:cubicBezTo>
                    <a:pt x="1509" y="72"/>
                    <a:pt x="1491" y="72"/>
                    <a:pt x="1482" y="81"/>
                  </a:cubicBezTo>
                  <a:cubicBezTo>
                    <a:pt x="1321" y="125"/>
                    <a:pt x="1161" y="197"/>
                    <a:pt x="1000" y="295"/>
                  </a:cubicBezTo>
                  <a:cubicBezTo>
                    <a:pt x="1000" y="295"/>
                    <a:pt x="991" y="295"/>
                    <a:pt x="991" y="304"/>
                  </a:cubicBezTo>
                  <a:cubicBezTo>
                    <a:pt x="982" y="304"/>
                    <a:pt x="973" y="313"/>
                    <a:pt x="964" y="322"/>
                  </a:cubicBezTo>
                  <a:cubicBezTo>
                    <a:pt x="759" y="455"/>
                    <a:pt x="599" y="589"/>
                    <a:pt x="474" y="741"/>
                  </a:cubicBezTo>
                  <a:cubicBezTo>
                    <a:pt x="465" y="750"/>
                    <a:pt x="447" y="759"/>
                    <a:pt x="438" y="777"/>
                  </a:cubicBezTo>
                  <a:cubicBezTo>
                    <a:pt x="393" y="839"/>
                    <a:pt x="349" y="893"/>
                    <a:pt x="304" y="955"/>
                  </a:cubicBezTo>
                  <a:cubicBezTo>
                    <a:pt x="268" y="1017"/>
                    <a:pt x="233" y="1089"/>
                    <a:pt x="197" y="1151"/>
                  </a:cubicBezTo>
                  <a:cubicBezTo>
                    <a:pt x="170" y="1205"/>
                    <a:pt x="144" y="1258"/>
                    <a:pt x="126" y="1321"/>
                  </a:cubicBezTo>
                  <a:cubicBezTo>
                    <a:pt x="126" y="1330"/>
                    <a:pt x="117" y="1348"/>
                    <a:pt x="108" y="1365"/>
                  </a:cubicBezTo>
                  <a:cubicBezTo>
                    <a:pt x="81" y="1455"/>
                    <a:pt x="63" y="1544"/>
                    <a:pt x="45" y="1624"/>
                  </a:cubicBezTo>
                  <a:cubicBezTo>
                    <a:pt x="1" y="1865"/>
                    <a:pt x="28" y="2026"/>
                    <a:pt x="28" y="2026"/>
                  </a:cubicBezTo>
                  <a:cubicBezTo>
                    <a:pt x="45" y="2159"/>
                    <a:pt x="81" y="2302"/>
                    <a:pt x="144" y="2454"/>
                  </a:cubicBezTo>
                  <a:cubicBezTo>
                    <a:pt x="153" y="2480"/>
                    <a:pt x="161" y="2507"/>
                    <a:pt x="179" y="2534"/>
                  </a:cubicBezTo>
                  <a:cubicBezTo>
                    <a:pt x="233" y="2668"/>
                    <a:pt x="304" y="2802"/>
                    <a:pt x="384" y="2935"/>
                  </a:cubicBezTo>
                  <a:cubicBezTo>
                    <a:pt x="393" y="2962"/>
                    <a:pt x="411" y="2989"/>
                    <a:pt x="420" y="3007"/>
                  </a:cubicBezTo>
                  <a:cubicBezTo>
                    <a:pt x="527" y="3185"/>
                    <a:pt x="643" y="3355"/>
                    <a:pt x="768" y="3524"/>
                  </a:cubicBezTo>
                  <a:cubicBezTo>
                    <a:pt x="786" y="3551"/>
                    <a:pt x="804" y="3569"/>
                    <a:pt x="822" y="3596"/>
                  </a:cubicBezTo>
                  <a:cubicBezTo>
                    <a:pt x="911" y="3712"/>
                    <a:pt x="1009" y="3836"/>
                    <a:pt x="1107" y="3952"/>
                  </a:cubicBezTo>
                  <a:cubicBezTo>
                    <a:pt x="1125" y="3970"/>
                    <a:pt x="1143" y="3997"/>
                    <a:pt x="1161" y="4015"/>
                  </a:cubicBezTo>
                  <a:cubicBezTo>
                    <a:pt x="1232" y="4104"/>
                    <a:pt x="1303" y="4184"/>
                    <a:pt x="1366" y="4256"/>
                  </a:cubicBezTo>
                  <a:cubicBezTo>
                    <a:pt x="1401" y="4300"/>
                    <a:pt x="1428" y="4336"/>
                    <a:pt x="1464" y="4363"/>
                  </a:cubicBezTo>
                  <a:cubicBezTo>
                    <a:pt x="1616" y="4541"/>
                    <a:pt x="1758" y="4684"/>
                    <a:pt x="1848" y="4782"/>
                  </a:cubicBezTo>
                  <a:cubicBezTo>
                    <a:pt x="1883" y="4818"/>
                    <a:pt x="1919" y="4853"/>
                    <a:pt x="1937" y="4871"/>
                  </a:cubicBezTo>
                  <a:cubicBezTo>
                    <a:pt x="1946" y="4871"/>
                    <a:pt x="1946" y="4880"/>
                    <a:pt x="1946" y="4880"/>
                  </a:cubicBezTo>
                  <a:cubicBezTo>
                    <a:pt x="1963" y="4898"/>
                    <a:pt x="1972" y="4907"/>
                    <a:pt x="1990" y="4925"/>
                  </a:cubicBezTo>
                  <a:lnTo>
                    <a:pt x="6156" y="10161"/>
                  </a:lnTo>
                  <a:cubicBezTo>
                    <a:pt x="6263" y="10295"/>
                    <a:pt x="6433" y="10384"/>
                    <a:pt x="6602" y="10402"/>
                  </a:cubicBezTo>
                  <a:cubicBezTo>
                    <a:pt x="6654" y="10406"/>
                    <a:pt x="6702" y="10408"/>
                    <a:pt x="6748" y="10408"/>
                  </a:cubicBezTo>
                  <a:cubicBezTo>
                    <a:pt x="7385" y="10408"/>
                    <a:pt x="7486" y="10075"/>
                    <a:pt x="7486" y="9858"/>
                  </a:cubicBezTo>
                  <a:cubicBezTo>
                    <a:pt x="7486" y="9769"/>
                    <a:pt x="7468" y="9680"/>
                    <a:pt x="7432" y="9599"/>
                  </a:cubicBezTo>
                  <a:lnTo>
                    <a:pt x="4649" y="3390"/>
                  </a:lnTo>
                  <a:lnTo>
                    <a:pt x="4595" y="3283"/>
                  </a:lnTo>
                  <a:lnTo>
                    <a:pt x="4399" y="2846"/>
                  </a:lnTo>
                  <a:lnTo>
                    <a:pt x="4354" y="2730"/>
                  </a:lnTo>
                  <a:lnTo>
                    <a:pt x="4122" y="2231"/>
                  </a:lnTo>
                  <a:lnTo>
                    <a:pt x="4096" y="2150"/>
                  </a:lnTo>
                  <a:lnTo>
                    <a:pt x="3944" y="1820"/>
                  </a:lnTo>
                  <a:lnTo>
                    <a:pt x="3908" y="1740"/>
                  </a:lnTo>
                  <a:lnTo>
                    <a:pt x="3685" y="1240"/>
                  </a:lnTo>
                  <a:lnTo>
                    <a:pt x="3650" y="1160"/>
                  </a:lnTo>
                  <a:lnTo>
                    <a:pt x="3418" y="652"/>
                  </a:lnTo>
                  <a:lnTo>
                    <a:pt x="3382" y="571"/>
                  </a:lnTo>
                  <a:lnTo>
                    <a:pt x="3373" y="554"/>
                  </a:lnTo>
                  <a:cubicBezTo>
                    <a:pt x="3311" y="420"/>
                    <a:pt x="3195" y="304"/>
                    <a:pt x="3061" y="241"/>
                  </a:cubicBezTo>
                  <a:cubicBezTo>
                    <a:pt x="2972" y="197"/>
                    <a:pt x="2865" y="152"/>
                    <a:pt x="2740" y="116"/>
                  </a:cubicBezTo>
                  <a:cubicBezTo>
                    <a:pt x="2722" y="107"/>
                    <a:pt x="2695" y="99"/>
                    <a:pt x="2677" y="99"/>
                  </a:cubicBezTo>
                  <a:cubicBezTo>
                    <a:pt x="2668" y="90"/>
                    <a:pt x="2650" y="90"/>
                    <a:pt x="2641" y="90"/>
                  </a:cubicBezTo>
                  <a:cubicBezTo>
                    <a:pt x="2633" y="81"/>
                    <a:pt x="2615" y="81"/>
                    <a:pt x="2606" y="72"/>
                  </a:cubicBezTo>
                  <a:lnTo>
                    <a:pt x="2588" y="72"/>
                  </a:lnTo>
                  <a:cubicBezTo>
                    <a:pt x="2570" y="72"/>
                    <a:pt x="2561" y="63"/>
                    <a:pt x="2552" y="63"/>
                  </a:cubicBezTo>
                  <a:cubicBezTo>
                    <a:pt x="2534" y="54"/>
                    <a:pt x="2517" y="54"/>
                    <a:pt x="2499" y="54"/>
                  </a:cubicBezTo>
                  <a:cubicBezTo>
                    <a:pt x="2481" y="45"/>
                    <a:pt x="2463" y="45"/>
                    <a:pt x="2436" y="36"/>
                  </a:cubicBezTo>
                  <a:cubicBezTo>
                    <a:pt x="2418" y="36"/>
                    <a:pt x="2401" y="27"/>
                    <a:pt x="2383" y="27"/>
                  </a:cubicBezTo>
                  <a:cubicBezTo>
                    <a:pt x="2329" y="18"/>
                    <a:pt x="2267" y="9"/>
                    <a:pt x="2204" y="9"/>
                  </a:cubicBezTo>
                  <a:cubicBezTo>
                    <a:pt x="2178" y="0"/>
                    <a:pt x="2151" y="0"/>
                    <a:pt x="2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1"/>
            <p:cNvSpPr/>
            <p:nvPr/>
          </p:nvSpPr>
          <p:spPr>
            <a:xfrm>
              <a:off x="4802094" y="4677452"/>
              <a:ext cx="174535" cy="105624"/>
            </a:xfrm>
            <a:custGeom>
              <a:rect b="b" l="l" r="r" t="t"/>
              <a:pathLst>
                <a:path extrusionOk="0" h="1631" w="2695">
                  <a:moveTo>
                    <a:pt x="1856" y="0"/>
                  </a:moveTo>
                  <a:cubicBezTo>
                    <a:pt x="1811" y="9"/>
                    <a:pt x="1767" y="9"/>
                    <a:pt x="1722" y="18"/>
                  </a:cubicBezTo>
                  <a:cubicBezTo>
                    <a:pt x="1642" y="27"/>
                    <a:pt x="1562" y="45"/>
                    <a:pt x="1481" y="63"/>
                  </a:cubicBezTo>
                  <a:cubicBezTo>
                    <a:pt x="1464" y="72"/>
                    <a:pt x="1446" y="72"/>
                    <a:pt x="1437" y="81"/>
                  </a:cubicBezTo>
                  <a:cubicBezTo>
                    <a:pt x="1276" y="125"/>
                    <a:pt x="1116" y="197"/>
                    <a:pt x="955" y="295"/>
                  </a:cubicBezTo>
                  <a:cubicBezTo>
                    <a:pt x="955" y="295"/>
                    <a:pt x="946" y="295"/>
                    <a:pt x="946" y="304"/>
                  </a:cubicBezTo>
                  <a:cubicBezTo>
                    <a:pt x="937" y="304"/>
                    <a:pt x="928" y="313"/>
                    <a:pt x="919" y="322"/>
                  </a:cubicBezTo>
                  <a:cubicBezTo>
                    <a:pt x="714" y="455"/>
                    <a:pt x="554" y="589"/>
                    <a:pt x="429" y="741"/>
                  </a:cubicBezTo>
                  <a:cubicBezTo>
                    <a:pt x="420" y="750"/>
                    <a:pt x="402" y="759"/>
                    <a:pt x="393" y="777"/>
                  </a:cubicBezTo>
                  <a:cubicBezTo>
                    <a:pt x="348" y="839"/>
                    <a:pt x="304" y="893"/>
                    <a:pt x="259" y="955"/>
                  </a:cubicBezTo>
                  <a:cubicBezTo>
                    <a:pt x="223" y="1017"/>
                    <a:pt x="188" y="1089"/>
                    <a:pt x="152" y="1151"/>
                  </a:cubicBezTo>
                  <a:cubicBezTo>
                    <a:pt x="125" y="1205"/>
                    <a:pt x="99" y="1258"/>
                    <a:pt x="81" y="1321"/>
                  </a:cubicBezTo>
                  <a:cubicBezTo>
                    <a:pt x="81" y="1330"/>
                    <a:pt x="72" y="1348"/>
                    <a:pt x="63" y="1365"/>
                  </a:cubicBezTo>
                  <a:cubicBezTo>
                    <a:pt x="36" y="1455"/>
                    <a:pt x="18" y="1544"/>
                    <a:pt x="0" y="1624"/>
                  </a:cubicBezTo>
                  <a:lnTo>
                    <a:pt x="63" y="1624"/>
                  </a:lnTo>
                  <a:cubicBezTo>
                    <a:pt x="99" y="1629"/>
                    <a:pt x="132" y="1631"/>
                    <a:pt x="165" y="1631"/>
                  </a:cubicBezTo>
                  <a:cubicBezTo>
                    <a:pt x="199" y="1631"/>
                    <a:pt x="232" y="1629"/>
                    <a:pt x="268" y="1624"/>
                  </a:cubicBezTo>
                  <a:cubicBezTo>
                    <a:pt x="366" y="1624"/>
                    <a:pt x="473" y="1606"/>
                    <a:pt x="580" y="1588"/>
                  </a:cubicBezTo>
                  <a:cubicBezTo>
                    <a:pt x="607" y="1588"/>
                    <a:pt x="643" y="1579"/>
                    <a:pt x="670" y="1571"/>
                  </a:cubicBezTo>
                  <a:cubicBezTo>
                    <a:pt x="687" y="1571"/>
                    <a:pt x="705" y="1562"/>
                    <a:pt x="723" y="1562"/>
                  </a:cubicBezTo>
                  <a:cubicBezTo>
                    <a:pt x="759" y="1553"/>
                    <a:pt x="786" y="1544"/>
                    <a:pt x="821" y="1544"/>
                  </a:cubicBezTo>
                  <a:cubicBezTo>
                    <a:pt x="1009" y="1490"/>
                    <a:pt x="1187" y="1428"/>
                    <a:pt x="1365" y="1356"/>
                  </a:cubicBezTo>
                  <a:cubicBezTo>
                    <a:pt x="1383" y="1348"/>
                    <a:pt x="1401" y="1339"/>
                    <a:pt x="1419" y="1330"/>
                  </a:cubicBezTo>
                  <a:cubicBezTo>
                    <a:pt x="1446" y="1321"/>
                    <a:pt x="1472" y="1303"/>
                    <a:pt x="1508" y="1285"/>
                  </a:cubicBezTo>
                  <a:cubicBezTo>
                    <a:pt x="1544" y="1267"/>
                    <a:pt x="1579" y="1249"/>
                    <a:pt x="1615" y="1232"/>
                  </a:cubicBezTo>
                  <a:cubicBezTo>
                    <a:pt x="1633" y="1223"/>
                    <a:pt x="1651" y="1214"/>
                    <a:pt x="1660" y="1205"/>
                  </a:cubicBezTo>
                  <a:cubicBezTo>
                    <a:pt x="1776" y="1142"/>
                    <a:pt x="1883" y="1071"/>
                    <a:pt x="1990" y="991"/>
                  </a:cubicBezTo>
                  <a:cubicBezTo>
                    <a:pt x="2008" y="982"/>
                    <a:pt x="2017" y="973"/>
                    <a:pt x="2034" y="964"/>
                  </a:cubicBezTo>
                  <a:cubicBezTo>
                    <a:pt x="2097" y="910"/>
                    <a:pt x="2159" y="857"/>
                    <a:pt x="2222" y="794"/>
                  </a:cubicBezTo>
                  <a:cubicBezTo>
                    <a:pt x="2240" y="785"/>
                    <a:pt x="2249" y="768"/>
                    <a:pt x="2257" y="759"/>
                  </a:cubicBezTo>
                  <a:cubicBezTo>
                    <a:pt x="2338" y="678"/>
                    <a:pt x="2418" y="589"/>
                    <a:pt x="2481" y="500"/>
                  </a:cubicBezTo>
                  <a:cubicBezTo>
                    <a:pt x="2481" y="500"/>
                    <a:pt x="2489" y="491"/>
                    <a:pt x="2489" y="491"/>
                  </a:cubicBezTo>
                  <a:cubicBezTo>
                    <a:pt x="2498" y="473"/>
                    <a:pt x="2516" y="455"/>
                    <a:pt x="2525" y="438"/>
                  </a:cubicBezTo>
                  <a:cubicBezTo>
                    <a:pt x="2525" y="438"/>
                    <a:pt x="2525" y="438"/>
                    <a:pt x="2525" y="429"/>
                  </a:cubicBezTo>
                  <a:cubicBezTo>
                    <a:pt x="2579" y="357"/>
                    <a:pt x="2623" y="277"/>
                    <a:pt x="2668" y="188"/>
                  </a:cubicBezTo>
                  <a:cubicBezTo>
                    <a:pt x="2677" y="161"/>
                    <a:pt x="2686" y="143"/>
                    <a:pt x="2695" y="116"/>
                  </a:cubicBezTo>
                  <a:cubicBezTo>
                    <a:pt x="2677" y="107"/>
                    <a:pt x="2650" y="99"/>
                    <a:pt x="2632" y="99"/>
                  </a:cubicBezTo>
                  <a:cubicBezTo>
                    <a:pt x="2596" y="90"/>
                    <a:pt x="2570" y="81"/>
                    <a:pt x="2543" y="72"/>
                  </a:cubicBezTo>
                  <a:cubicBezTo>
                    <a:pt x="2489" y="54"/>
                    <a:pt x="2445" y="45"/>
                    <a:pt x="2391" y="36"/>
                  </a:cubicBezTo>
                  <a:cubicBezTo>
                    <a:pt x="2373" y="36"/>
                    <a:pt x="2356" y="27"/>
                    <a:pt x="2338" y="27"/>
                  </a:cubicBezTo>
                  <a:cubicBezTo>
                    <a:pt x="2213" y="9"/>
                    <a:pt x="2079" y="0"/>
                    <a:pt x="19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1"/>
            <p:cNvSpPr/>
            <p:nvPr/>
          </p:nvSpPr>
          <p:spPr>
            <a:xfrm>
              <a:off x="4802094" y="4677452"/>
              <a:ext cx="170520" cy="105235"/>
            </a:xfrm>
            <a:custGeom>
              <a:rect b="b" l="l" r="r" t="t"/>
              <a:pathLst>
                <a:path extrusionOk="0" h="1625" w="2633">
                  <a:moveTo>
                    <a:pt x="1865" y="27"/>
                  </a:moveTo>
                  <a:cubicBezTo>
                    <a:pt x="1910" y="107"/>
                    <a:pt x="1954" y="188"/>
                    <a:pt x="1990" y="268"/>
                  </a:cubicBezTo>
                  <a:cubicBezTo>
                    <a:pt x="1892" y="313"/>
                    <a:pt x="1794" y="357"/>
                    <a:pt x="1695" y="402"/>
                  </a:cubicBezTo>
                  <a:cubicBezTo>
                    <a:pt x="1642" y="322"/>
                    <a:pt x="1588" y="232"/>
                    <a:pt x="1535" y="143"/>
                  </a:cubicBezTo>
                  <a:cubicBezTo>
                    <a:pt x="1642" y="99"/>
                    <a:pt x="1749" y="54"/>
                    <a:pt x="1865" y="27"/>
                  </a:cubicBezTo>
                  <a:close/>
                  <a:moveTo>
                    <a:pt x="2391" y="170"/>
                  </a:moveTo>
                  <a:cubicBezTo>
                    <a:pt x="2418" y="268"/>
                    <a:pt x="2445" y="357"/>
                    <a:pt x="2481" y="455"/>
                  </a:cubicBezTo>
                  <a:cubicBezTo>
                    <a:pt x="2373" y="482"/>
                    <a:pt x="2275" y="527"/>
                    <a:pt x="2177" y="562"/>
                  </a:cubicBezTo>
                  <a:cubicBezTo>
                    <a:pt x="2142" y="473"/>
                    <a:pt x="2097" y="384"/>
                    <a:pt x="2061" y="295"/>
                  </a:cubicBezTo>
                  <a:cubicBezTo>
                    <a:pt x="2168" y="250"/>
                    <a:pt x="2275" y="215"/>
                    <a:pt x="2391" y="170"/>
                  </a:cubicBezTo>
                  <a:close/>
                  <a:moveTo>
                    <a:pt x="1490" y="170"/>
                  </a:moveTo>
                  <a:cubicBezTo>
                    <a:pt x="1544" y="250"/>
                    <a:pt x="1597" y="339"/>
                    <a:pt x="1651" y="429"/>
                  </a:cubicBezTo>
                  <a:cubicBezTo>
                    <a:pt x="1508" y="491"/>
                    <a:pt x="1374" y="562"/>
                    <a:pt x="1249" y="643"/>
                  </a:cubicBezTo>
                  <a:cubicBezTo>
                    <a:pt x="1178" y="562"/>
                    <a:pt x="1116" y="473"/>
                    <a:pt x="1044" y="393"/>
                  </a:cubicBezTo>
                  <a:cubicBezTo>
                    <a:pt x="1187" y="313"/>
                    <a:pt x="1339" y="232"/>
                    <a:pt x="1490" y="170"/>
                  </a:cubicBezTo>
                  <a:close/>
                  <a:moveTo>
                    <a:pt x="2008" y="313"/>
                  </a:moveTo>
                  <a:cubicBezTo>
                    <a:pt x="2052" y="402"/>
                    <a:pt x="2097" y="491"/>
                    <a:pt x="2133" y="589"/>
                  </a:cubicBezTo>
                  <a:cubicBezTo>
                    <a:pt x="2043" y="625"/>
                    <a:pt x="1963" y="661"/>
                    <a:pt x="1874" y="705"/>
                  </a:cubicBezTo>
                  <a:cubicBezTo>
                    <a:pt x="1829" y="616"/>
                    <a:pt x="1776" y="536"/>
                    <a:pt x="1722" y="446"/>
                  </a:cubicBezTo>
                  <a:cubicBezTo>
                    <a:pt x="1820" y="402"/>
                    <a:pt x="1910" y="357"/>
                    <a:pt x="2008" y="313"/>
                  </a:cubicBezTo>
                  <a:close/>
                  <a:moveTo>
                    <a:pt x="1678" y="473"/>
                  </a:moveTo>
                  <a:cubicBezTo>
                    <a:pt x="1731" y="554"/>
                    <a:pt x="1785" y="643"/>
                    <a:pt x="1829" y="723"/>
                  </a:cubicBezTo>
                  <a:cubicBezTo>
                    <a:pt x="1704" y="785"/>
                    <a:pt x="1579" y="857"/>
                    <a:pt x="1464" y="928"/>
                  </a:cubicBezTo>
                  <a:cubicBezTo>
                    <a:pt x="1401" y="848"/>
                    <a:pt x="1339" y="768"/>
                    <a:pt x="1276" y="687"/>
                  </a:cubicBezTo>
                  <a:cubicBezTo>
                    <a:pt x="1410" y="607"/>
                    <a:pt x="1544" y="536"/>
                    <a:pt x="1678" y="473"/>
                  </a:cubicBezTo>
                  <a:close/>
                  <a:moveTo>
                    <a:pt x="1009" y="420"/>
                  </a:moveTo>
                  <a:cubicBezTo>
                    <a:pt x="1071" y="500"/>
                    <a:pt x="1142" y="589"/>
                    <a:pt x="1205" y="670"/>
                  </a:cubicBezTo>
                  <a:cubicBezTo>
                    <a:pt x="1062" y="750"/>
                    <a:pt x="928" y="848"/>
                    <a:pt x="794" y="937"/>
                  </a:cubicBezTo>
                  <a:cubicBezTo>
                    <a:pt x="705" y="884"/>
                    <a:pt x="607" y="839"/>
                    <a:pt x="518" y="785"/>
                  </a:cubicBezTo>
                  <a:cubicBezTo>
                    <a:pt x="670" y="652"/>
                    <a:pt x="830" y="527"/>
                    <a:pt x="1009" y="420"/>
                  </a:cubicBezTo>
                  <a:close/>
                  <a:moveTo>
                    <a:pt x="1232" y="714"/>
                  </a:moveTo>
                  <a:cubicBezTo>
                    <a:pt x="1294" y="794"/>
                    <a:pt x="1356" y="875"/>
                    <a:pt x="1419" y="955"/>
                  </a:cubicBezTo>
                  <a:cubicBezTo>
                    <a:pt x="1321" y="1017"/>
                    <a:pt x="1223" y="1080"/>
                    <a:pt x="1133" y="1142"/>
                  </a:cubicBezTo>
                  <a:cubicBezTo>
                    <a:pt x="1035" y="1089"/>
                    <a:pt x="937" y="1026"/>
                    <a:pt x="839" y="964"/>
                  </a:cubicBezTo>
                  <a:cubicBezTo>
                    <a:pt x="964" y="875"/>
                    <a:pt x="1098" y="794"/>
                    <a:pt x="1232" y="714"/>
                  </a:cubicBezTo>
                  <a:close/>
                  <a:moveTo>
                    <a:pt x="794" y="1000"/>
                  </a:moveTo>
                  <a:cubicBezTo>
                    <a:pt x="893" y="1053"/>
                    <a:pt x="991" y="1116"/>
                    <a:pt x="1089" y="1178"/>
                  </a:cubicBezTo>
                  <a:cubicBezTo>
                    <a:pt x="946" y="1276"/>
                    <a:pt x="812" y="1383"/>
                    <a:pt x="687" y="1499"/>
                  </a:cubicBezTo>
                  <a:cubicBezTo>
                    <a:pt x="562" y="1455"/>
                    <a:pt x="447" y="1419"/>
                    <a:pt x="322" y="1383"/>
                  </a:cubicBezTo>
                  <a:cubicBezTo>
                    <a:pt x="473" y="1249"/>
                    <a:pt x="634" y="1116"/>
                    <a:pt x="794" y="1000"/>
                  </a:cubicBezTo>
                  <a:close/>
                  <a:moveTo>
                    <a:pt x="1856" y="0"/>
                  </a:moveTo>
                  <a:cubicBezTo>
                    <a:pt x="1811" y="9"/>
                    <a:pt x="1767" y="9"/>
                    <a:pt x="1722" y="18"/>
                  </a:cubicBezTo>
                  <a:cubicBezTo>
                    <a:pt x="1651" y="45"/>
                    <a:pt x="1579" y="72"/>
                    <a:pt x="1508" y="107"/>
                  </a:cubicBezTo>
                  <a:cubicBezTo>
                    <a:pt x="1499" y="90"/>
                    <a:pt x="1490" y="81"/>
                    <a:pt x="1481" y="63"/>
                  </a:cubicBezTo>
                  <a:cubicBezTo>
                    <a:pt x="1464" y="72"/>
                    <a:pt x="1446" y="72"/>
                    <a:pt x="1437" y="81"/>
                  </a:cubicBezTo>
                  <a:cubicBezTo>
                    <a:pt x="1446" y="99"/>
                    <a:pt x="1455" y="107"/>
                    <a:pt x="1464" y="125"/>
                  </a:cubicBezTo>
                  <a:cubicBezTo>
                    <a:pt x="1303" y="188"/>
                    <a:pt x="1160" y="268"/>
                    <a:pt x="1017" y="357"/>
                  </a:cubicBezTo>
                  <a:cubicBezTo>
                    <a:pt x="1000" y="339"/>
                    <a:pt x="982" y="313"/>
                    <a:pt x="955" y="295"/>
                  </a:cubicBezTo>
                  <a:cubicBezTo>
                    <a:pt x="955" y="295"/>
                    <a:pt x="946" y="295"/>
                    <a:pt x="946" y="304"/>
                  </a:cubicBezTo>
                  <a:cubicBezTo>
                    <a:pt x="937" y="304"/>
                    <a:pt x="928" y="313"/>
                    <a:pt x="919" y="322"/>
                  </a:cubicBezTo>
                  <a:cubicBezTo>
                    <a:pt x="937" y="339"/>
                    <a:pt x="955" y="357"/>
                    <a:pt x="973" y="384"/>
                  </a:cubicBezTo>
                  <a:cubicBezTo>
                    <a:pt x="794" y="491"/>
                    <a:pt x="625" y="616"/>
                    <a:pt x="473" y="759"/>
                  </a:cubicBezTo>
                  <a:cubicBezTo>
                    <a:pt x="455" y="750"/>
                    <a:pt x="447" y="741"/>
                    <a:pt x="429" y="741"/>
                  </a:cubicBezTo>
                  <a:cubicBezTo>
                    <a:pt x="420" y="750"/>
                    <a:pt x="402" y="759"/>
                    <a:pt x="393" y="777"/>
                  </a:cubicBezTo>
                  <a:cubicBezTo>
                    <a:pt x="411" y="777"/>
                    <a:pt x="420" y="785"/>
                    <a:pt x="429" y="794"/>
                  </a:cubicBezTo>
                  <a:cubicBezTo>
                    <a:pt x="375" y="848"/>
                    <a:pt x="313" y="901"/>
                    <a:pt x="259" y="955"/>
                  </a:cubicBezTo>
                  <a:cubicBezTo>
                    <a:pt x="223" y="1017"/>
                    <a:pt x="188" y="1089"/>
                    <a:pt x="152" y="1151"/>
                  </a:cubicBezTo>
                  <a:cubicBezTo>
                    <a:pt x="259" y="1035"/>
                    <a:pt x="366" y="919"/>
                    <a:pt x="473" y="821"/>
                  </a:cubicBezTo>
                  <a:cubicBezTo>
                    <a:pt x="571" y="866"/>
                    <a:pt x="661" y="919"/>
                    <a:pt x="750" y="973"/>
                  </a:cubicBezTo>
                  <a:cubicBezTo>
                    <a:pt x="580" y="1098"/>
                    <a:pt x="420" y="1232"/>
                    <a:pt x="268" y="1365"/>
                  </a:cubicBezTo>
                  <a:cubicBezTo>
                    <a:pt x="206" y="1348"/>
                    <a:pt x="143" y="1330"/>
                    <a:pt x="81" y="1321"/>
                  </a:cubicBezTo>
                  <a:cubicBezTo>
                    <a:pt x="81" y="1330"/>
                    <a:pt x="72" y="1348"/>
                    <a:pt x="63" y="1365"/>
                  </a:cubicBezTo>
                  <a:cubicBezTo>
                    <a:pt x="116" y="1374"/>
                    <a:pt x="170" y="1392"/>
                    <a:pt x="223" y="1410"/>
                  </a:cubicBezTo>
                  <a:cubicBezTo>
                    <a:pt x="143" y="1472"/>
                    <a:pt x="72" y="1544"/>
                    <a:pt x="0" y="1624"/>
                  </a:cubicBezTo>
                  <a:lnTo>
                    <a:pt x="63" y="1624"/>
                  </a:lnTo>
                  <a:cubicBezTo>
                    <a:pt x="134" y="1553"/>
                    <a:pt x="206" y="1490"/>
                    <a:pt x="277" y="1419"/>
                  </a:cubicBezTo>
                  <a:cubicBezTo>
                    <a:pt x="402" y="1455"/>
                    <a:pt x="518" y="1490"/>
                    <a:pt x="643" y="1535"/>
                  </a:cubicBezTo>
                  <a:cubicBezTo>
                    <a:pt x="616" y="1553"/>
                    <a:pt x="598" y="1571"/>
                    <a:pt x="580" y="1588"/>
                  </a:cubicBezTo>
                  <a:cubicBezTo>
                    <a:pt x="607" y="1588"/>
                    <a:pt x="643" y="1579"/>
                    <a:pt x="670" y="1571"/>
                  </a:cubicBezTo>
                  <a:cubicBezTo>
                    <a:pt x="678" y="1562"/>
                    <a:pt x="687" y="1553"/>
                    <a:pt x="696" y="1553"/>
                  </a:cubicBezTo>
                  <a:cubicBezTo>
                    <a:pt x="705" y="1553"/>
                    <a:pt x="714" y="1562"/>
                    <a:pt x="723" y="1562"/>
                  </a:cubicBezTo>
                  <a:cubicBezTo>
                    <a:pt x="759" y="1553"/>
                    <a:pt x="786" y="1544"/>
                    <a:pt x="821" y="1544"/>
                  </a:cubicBezTo>
                  <a:cubicBezTo>
                    <a:pt x="794" y="1535"/>
                    <a:pt x="768" y="1526"/>
                    <a:pt x="741" y="1517"/>
                  </a:cubicBezTo>
                  <a:cubicBezTo>
                    <a:pt x="866" y="1401"/>
                    <a:pt x="1000" y="1303"/>
                    <a:pt x="1133" y="1205"/>
                  </a:cubicBezTo>
                  <a:cubicBezTo>
                    <a:pt x="1214" y="1249"/>
                    <a:pt x="1285" y="1303"/>
                    <a:pt x="1365" y="1356"/>
                  </a:cubicBezTo>
                  <a:cubicBezTo>
                    <a:pt x="1383" y="1348"/>
                    <a:pt x="1401" y="1339"/>
                    <a:pt x="1419" y="1330"/>
                  </a:cubicBezTo>
                  <a:cubicBezTo>
                    <a:pt x="1339" y="1276"/>
                    <a:pt x="1258" y="1223"/>
                    <a:pt x="1178" y="1178"/>
                  </a:cubicBezTo>
                  <a:cubicBezTo>
                    <a:pt x="1267" y="1116"/>
                    <a:pt x="1356" y="1053"/>
                    <a:pt x="1446" y="1000"/>
                  </a:cubicBezTo>
                  <a:cubicBezTo>
                    <a:pt x="1499" y="1062"/>
                    <a:pt x="1544" y="1133"/>
                    <a:pt x="1597" y="1196"/>
                  </a:cubicBezTo>
                  <a:cubicBezTo>
                    <a:pt x="1606" y="1205"/>
                    <a:pt x="1606" y="1223"/>
                    <a:pt x="1615" y="1232"/>
                  </a:cubicBezTo>
                  <a:cubicBezTo>
                    <a:pt x="1633" y="1223"/>
                    <a:pt x="1651" y="1214"/>
                    <a:pt x="1660" y="1205"/>
                  </a:cubicBezTo>
                  <a:cubicBezTo>
                    <a:pt x="1651" y="1196"/>
                    <a:pt x="1642" y="1178"/>
                    <a:pt x="1633" y="1169"/>
                  </a:cubicBezTo>
                  <a:cubicBezTo>
                    <a:pt x="1588" y="1107"/>
                    <a:pt x="1544" y="1035"/>
                    <a:pt x="1490" y="973"/>
                  </a:cubicBezTo>
                  <a:cubicBezTo>
                    <a:pt x="1606" y="901"/>
                    <a:pt x="1731" y="830"/>
                    <a:pt x="1856" y="768"/>
                  </a:cubicBezTo>
                  <a:cubicBezTo>
                    <a:pt x="1901" y="839"/>
                    <a:pt x="1945" y="919"/>
                    <a:pt x="1990" y="991"/>
                  </a:cubicBezTo>
                  <a:cubicBezTo>
                    <a:pt x="2008" y="982"/>
                    <a:pt x="2017" y="973"/>
                    <a:pt x="2034" y="964"/>
                  </a:cubicBezTo>
                  <a:cubicBezTo>
                    <a:pt x="1990" y="893"/>
                    <a:pt x="1945" y="821"/>
                    <a:pt x="1901" y="750"/>
                  </a:cubicBezTo>
                  <a:cubicBezTo>
                    <a:pt x="1990" y="705"/>
                    <a:pt x="2070" y="670"/>
                    <a:pt x="2150" y="634"/>
                  </a:cubicBezTo>
                  <a:cubicBezTo>
                    <a:pt x="2177" y="687"/>
                    <a:pt x="2204" y="741"/>
                    <a:pt x="2222" y="794"/>
                  </a:cubicBezTo>
                  <a:cubicBezTo>
                    <a:pt x="2240" y="785"/>
                    <a:pt x="2249" y="768"/>
                    <a:pt x="2257" y="759"/>
                  </a:cubicBezTo>
                  <a:cubicBezTo>
                    <a:pt x="2240" y="705"/>
                    <a:pt x="2222" y="661"/>
                    <a:pt x="2204" y="607"/>
                  </a:cubicBezTo>
                  <a:cubicBezTo>
                    <a:pt x="2293" y="571"/>
                    <a:pt x="2382" y="536"/>
                    <a:pt x="2481" y="500"/>
                  </a:cubicBezTo>
                  <a:lnTo>
                    <a:pt x="2489" y="500"/>
                  </a:lnTo>
                  <a:cubicBezTo>
                    <a:pt x="2507" y="491"/>
                    <a:pt x="2525" y="482"/>
                    <a:pt x="2543" y="482"/>
                  </a:cubicBezTo>
                  <a:cubicBezTo>
                    <a:pt x="2534" y="464"/>
                    <a:pt x="2534" y="455"/>
                    <a:pt x="2525" y="438"/>
                  </a:cubicBezTo>
                  <a:cubicBezTo>
                    <a:pt x="2498" y="339"/>
                    <a:pt x="2463" y="250"/>
                    <a:pt x="2436" y="161"/>
                  </a:cubicBezTo>
                  <a:cubicBezTo>
                    <a:pt x="2498" y="134"/>
                    <a:pt x="2561" y="116"/>
                    <a:pt x="2632" y="99"/>
                  </a:cubicBezTo>
                  <a:cubicBezTo>
                    <a:pt x="2596" y="90"/>
                    <a:pt x="2570" y="81"/>
                    <a:pt x="2543" y="72"/>
                  </a:cubicBezTo>
                  <a:cubicBezTo>
                    <a:pt x="2498" y="81"/>
                    <a:pt x="2463" y="99"/>
                    <a:pt x="2418" y="107"/>
                  </a:cubicBezTo>
                  <a:cubicBezTo>
                    <a:pt x="2409" y="90"/>
                    <a:pt x="2400" y="63"/>
                    <a:pt x="2391" y="36"/>
                  </a:cubicBezTo>
                  <a:cubicBezTo>
                    <a:pt x="2373" y="36"/>
                    <a:pt x="2356" y="27"/>
                    <a:pt x="2338" y="27"/>
                  </a:cubicBezTo>
                  <a:cubicBezTo>
                    <a:pt x="2347" y="63"/>
                    <a:pt x="2365" y="90"/>
                    <a:pt x="2373" y="125"/>
                  </a:cubicBezTo>
                  <a:cubicBezTo>
                    <a:pt x="2257" y="161"/>
                    <a:pt x="2150" y="206"/>
                    <a:pt x="2034" y="250"/>
                  </a:cubicBezTo>
                  <a:cubicBezTo>
                    <a:pt x="1999" y="170"/>
                    <a:pt x="1954" y="90"/>
                    <a:pt x="1918" y="9"/>
                  </a:cubicBezTo>
                  <a:cubicBezTo>
                    <a:pt x="1918" y="9"/>
                    <a:pt x="1927" y="0"/>
                    <a:pt x="1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1"/>
            <p:cNvSpPr/>
            <p:nvPr/>
          </p:nvSpPr>
          <p:spPr>
            <a:xfrm>
              <a:off x="4887580" y="4854253"/>
              <a:ext cx="196489" cy="105753"/>
            </a:xfrm>
            <a:custGeom>
              <a:rect b="b" l="l" r="r" t="t"/>
              <a:pathLst>
                <a:path extrusionOk="0" h="1633" w="3034">
                  <a:moveTo>
                    <a:pt x="2989" y="0"/>
                  </a:moveTo>
                  <a:cubicBezTo>
                    <a:pt x="2365" y="803"/>
                    <a:pt x="1437" y="1365"/>
                    <a:pt x="429" y="1499"/>
                  </a:cubicBezTo>
                  <a:cubicBezTo>
                    <a:pt x="309" y="1519"/>
                    <a:pt x="203" y="1529"/>
                    <a:pt x="102" y="1529"/>
                  </a:cubicBezTo>
                  <a:cubicBezTo>
                    <a:pt x="68" y="1529"/>
                    <a:pt x="34" y="1528"/>
                    <a:pt x="1" y="1526"/>
                  </a:cubicBezTo>
                  <a:lnTo>
                    <a:pt x="1" y="1526"/>
                  </a:lnTo>
                  <a:cubicBezTo>
                    <a:pt x="36" y="1570"/>
                    <a:pt x="63" y="1606"/>
                    <a:pt x="99" y="1633"/>
                  </a:cubicBezTo>
                  <a:cubicBezTo>
                    <a:pt x="206" y="1633"/>
                    <a:pt x="322" y="1624"/>
                    <a:pt x="447" y="1606"/>
                  </a:cubicBezTo>
                  <a:cubicBezTo>
                    <a:pt x="1455" y="1463"/>
                    <a:pt x="2401" y="910"/>
                    <a:pt x="3034" y="116"/>
                  </a:cubicBezTo>
                  <a:lnTo>
                    <a:pt x="2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1"/>
            <p:cNvSpPr/>
            <p:nvPr/>
          </p:nvSpPr>
          <p:spPr>
            <a:xfrm>
              <a:off x="4918796" y="4890066"/>
              <a:ext cx="181465" cy="103486"/>
            </a:xfrm>
            <a:custGeom>
              <a:rect b="b" l="l" r="r" t="t"/>
              <a:pathLst>
                <a:path extrusionOk="0" h="1598" w="2802">
                  <a:moveTo>
                    <a:pt x="2748" y="0"/>
                  </a:moveTo>
                  <a:cubicBezTo>
                    <a:pt x="2748" y="0"/>
                    <a:pt x="2739" y="9"/>
                    <a:pt x="2739" y="18"/>
                  </a:cubicBezTo>
                  <a:cubicBezTo>
                    <a:pt x="2374" y="545"/>
                    <a:pt x="1838" y="973"/>
                    <a:pt x="1249" y="1223"/>
                  </a:cubicBezTo>
                  <a:cubicBezTo>
                    <a:pt x="857" y="1392"/>
                    <a:pt x="429" y="1481"/>
                    <a:pt x="1" y="1499"/>
                  </a:cubicBezTo>
                  <a:cubicBezTo>
                    <a:pt x="36" y="1535"/>
                    <a:pt x="72" y="1570"/>
                    <a:pt x="90" y="1588"/>
                  </a:cubicBezTo>
                  <a:cubicBezTo>
                    <a:pt x="99" y="1588"/>
                    <a:pt x="99" y="1597"/>
                    <a:pt x="99" y="1597"/>
                  </a:cubicBezTo>
                  <a:cubicBezTo>
                    <a:pt x="509" y="1579"/>
                    <a:pt x="910" y="1481"/>
                    <a:pt x="1285" y="1321"/>
                  </a:cubicBezTo>
                  <a:cubicBezTo>
                    <a:pt x="1892" y="1071"/>
                    <a:pt x="2427" y="643"/>
                    <a:pt x="2802" y="107"/>
                  </a:cubicBezTo>
                  <a:lnTo>
                    <a:pt x="27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1"/>
            <p:cNvSpPr/>
            <p:nvPr/>
          </p:nvSpPr>
          <p:spPr>
            <a:xfrm>
              <a:off x="5040679" y="4969594"/>
              <a:ext cx="87883" cy="107113"/>
            </a:xfrm>
            <a:custGeom>
              <a:rect b="b" l="l" r="r" t="t"/>
              <a:pathLst>
                <a:path extrusionOk="0" h="1654" w="1357">
                  <a:moveTo>
                    <a:pt x="509" y="111"/>
                  </a:moveTo>
                  <a:cubicBezTo>
                    <a:pt x="527" y="111"/>
                    <a:pt x="554" y="111"/>
                    <a:pt x="581" y="119"/>
                  </a:cubicBezTo>
                  <a:cubicBezTo>
                    <a:pt x="652" y="137"/>
                    <a:pt x="715" y="191"/>
                    <a:pt x="741" y="262"/>
                  </a:cubicBezTo>
                  <a:lnTo>
                    <a:pt x="1178" y="1172"/>
                  </a:lnTo>
                  <a:cubicBezTo>
                    <a:pt x="1241" y="1306"/>
                    <a:pt x="1178" y="1467"/>
                    <a:pt x="1054" y="1529"/>
                  </a:cubicBezTo>
                  <a:cubicBezTo>
                    <a:pt x="1018" y="1544"/>
                    <a:pt x="981" y="1551"/>
                    <a:pt x="945" y="1551"/>
                  </a:cubicBezTo>
                  <a:cubicBezTo>
                    <a:pt x="853" y="1551"/>
                    <a:pt x="766" y="1505"/>
                    <a:pt x="715" y="1422"/>
                  </a:cubicBezTo>
                  <a:lnTo>
                    <a:pt x="197" y="565"/>
                  </a:lnTo>
                  <a:cubicBezTo>
                    <a:pt x="126" y="441"/>
                    <a:pt x="161" y="289"/>
                    <a:pt x="277" y="209"/>
                  </a:cubicBezTo>
                  <a:lnTo>
                    <a:pt x="358" y="155"/>
                  </a:lnTo>
                  <a:cubicBezTo>
                    <a:pt x="402" y="119"/>
                    <a:pt x="456" y="111"/>
                    <a:pt x="509" y="111"/>
                  </a:cubicBezTo>
                  <a:close/>
                  <a:moveTo>
                    <a:pt x="512" y="0"/>
                  </a:moveTo>
                  <a:cubicBezTo>
                    <a:pt x="438" y="0"/>
                    <a:pt x="367" y="22"/>
                    <a:pt x="304" y="66"/>
                  </a:cubicBezTo>
                  <a:lnTo>
                    <a:pt x="215" y="119"/>
                  </a:lnTo>
                  <a:cubicBezTo>
                    <a:pt x="54" y="226"/>
                    <a:pt x="1" y="450"/>
                    <a:pt x="108" y="619"/>
                  </a:cubicBezTo>
                  <a:lnTo>
                    <a:pt x="616" y="1475"/>
                  </a:lnTo>
                  <a:cubicBezTo>
                    <a:pt x="688" y="1591"/>
                    <a:pt x="813" y="1654"/>
                    <a:pt x="938" y="1654"/>
                  </a:cubicBezTo>
                  <a:cubicBezTo>
                    <a:pt x="991" y="1654"/>
                    <a:pt x="1045" y="1645"/>
                    <a:pt x="1098" y="1618"/>
                  </a:cubicBezTo>
                  <a:cubicBezTo>
                    <a:pt x="1285" y="1538"/>
                    <a:pt x="1357" y="1315"/>
                    <a:pt x="1277" y="1128"/>
                  </a:cubicBezTo>
                  <a:lnTo>
                    <a:pt x="839" y="218"/>
                  </a:lnTo>
                  <a:cubicBezTo>
                    <a:pt x="795" y="119"/>
                    <a:pt x="706" y="48"/>
                    <a:pt x="607" y="12"/>
                  </a:cubicBezTo>
                  <a:cubicBezTo>
                    <a:pt x="575" y="4"/>
                    <a:pt x="543" y="0"/>
                    <a:pt x="5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1"/>
            <p:cNvSpPr/>
            <p:nvPr/>
          </p:nvSpPr>
          <p:spPr>
            <a:xfrm>
              <a:off x="5112889" y="5099766"/>
              <a:ext cx="52652" cy="64177"/>
            </a:xfrm>
            <a:custGeom>
              <a:rect b="b" l="l" r="r" t="t"/>
              <a:pathLst>
                <a:path extrusionOk="0" h="991" w="813">
                  <a:moveTo>
                    <a:pt x="295" y="63"/>
                  </a:moveTo>
                  <a:cubicBezTo>
                    <a:pt x="313" y="63"/>
                    <a:pt x="331" y="72"/>
                    <a:pt x="340" y="72"/>
                  </a:cubicBezTo>
                  <a:cubicBezTo>
                    <a:pt x="385" y="81"/>
                    <a:pt x="420" y="117"/>
                    <a:pt x="438" y="152"/>
                  </a:cubicBezTo>
                  <a:lnTo>
                    <a:pt x="697" y="705"/>
                  </a:lnTo>
                  <a:cubicBezTo>
                    <a:pt x="733" y="777"/>
                    <a:pt x="706" y="875"/>
                    <a:pt x="625" y="911"/>
                  </a:cubicBezTo>
                  <a:cubicBezTo>
                    <a:pt x="604" y="921"/>
                    <a:pt x="581" y="926"/>
                    <a:pt x="558" y="926"/>
                  </a:cubicBezTo>
                  <a:cubicBezTo>
                    <a:pt x="505" y="926"/>
                    <a:pt x="452" y="898"/>
                    <a:pt x="420" y="848"/>
                  </a:cubicBezTo>
                  <a:lnTo>
                    <a:pt x="117" y="340"/>
                  </a:lnTo>
                  <a:cubicBezTo>
                    <a:pt x="72" y="268"/>
                    <a:pt x="90" y="170"/>
                    <a:pt x="162" y="126"/>
                  </a:cubicBezTo>
                  <a:lnTo>
                    <a:pt x="215" y="90"/>
                  </a:lnTo>
                  <a:cubicBezTo>
                    <a:pt x="242" y="72"/>
                    <a:pt x="269" y="63"/>
                    <a:pt x="295" y="63"/>
                  </a:cubicBezTo>
                  <a:close/>
                  <a:moveTo>
                    <a:pt x="296" y="1"/>
                  </a:moveTo>
                  <a:cubicBezTo>
                    <a:pt x="255" y="1"/>
                    <a:pt x="215" y="13"/>
                    <a:pt x="179" y="36"/>
                  </a:cubicBezTo>
                  <a:lnTo>
                    <a:pt x="126" y="72"/>
                  </a:lnTo>
                  <a:cubicBezTo>
                    <a:pt x="28" y="135"/>
                    <a:pt x="1" y="268"/>
                    <a:pt x="63" y="366"/>
                  </a:cubicBezTo>
                  <a:lnTo>
                    <a:pt x="367" y="884"/>
                  </a:lnTo>
                  <a:cubicBezTo>
                    <a:pt x="411" y="955"/>
                    <a:pt x="483" y="991"/>
                    <a:pt x="554" y="991"/>
                  </a:cubicBezTo>
                  <a:cubicBezTo>
                    <a:pt x="590" y="991"/>
                    <a:pt x="625" y="982"/>
                    <a:pt x="652" y="973"/>
                  </a:cubicBezTo>
                  <a:cubicBezTo>
                    <a:pt x="759" y="920"/>
                    <a:pt x="813" y="786"/>
                    <a:pt x="759" y="670"/>
                  </a:cubicBezTo>
                  <a:lnTo>
                    <a:pt x="501" y="126"/>
                  </a:lnTo>
                  <a:cubicBezTo>
                    <a:pt x="474" y="72"/>
                    <a:pt x="420" y="27"/>
                    <a:pt x="358" y="10"/>
                  </a:cubicBezTo>
                  <a:cubicBezTo>
                    <a:pt x="337" y="4"/>
                    <a:pt x="316"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1"/>
            <p:cNvSpPr/>
            <p:nvPr/>
          </p:nvSpPr>
          <p:spPr>
            <a:xfrm>
              <a:off x="5229656" y="4300730"/>
              <a:ext cx="618223" cy="1206932"/>
            </a:xfrm>
            <a:custGeom>
              <a:rect b="b" l="l" r="r" t="t"/>
              <a:pathLst>
                <a:path extrusionOk="0" h="18637" w="9546">
                  <a:moveTo>
                    <a:pt x="5531" y="1"/>
                  </a:moveTo>
                  <a:cubicBezTo>
                    <a:pt x="4942" y="135"/>
                    <a:pt x="4362" y="331"/>
                    <a:pt x="3818" y="581"/>
                  </a:cubicBezTo>
                  <a:cubicBezTo>
                    <a:pt x="3158" y="884"/>
                    <a:pt x="2667" y="1223"/>
                    <a:pt x="2311" y="1616"/>
                  </a:cubicBezTo>
                  <a:cubicBezTo>
                    <a:pt x="1847" y="2115"/>
                    <a:pt x="1597" y="2713"/>
                    <a:pt x="1606" y="3293"/>
                  </a:cubicBezTo>
                  <a:cubicBezTo>
                    <a:pt x="1615" y="4345"/>
                    <a:pt x="2435" y="5175"/>
                    <a:pt x="3256" y="5523"/>
                  </a:cubicBezTo>
                  <a:cubicBezTo>
                    <a:pt x="3763" y="5744"/>
                    <a:pt x="4338" y="5853"/>
                    <a:pt x="5021" y="5853"/>
                  </a:cubicBezTo>
                  <a:cubicBezTo>
                    <a:pt x="5359" y="5853"/>
                    <a:pt x="5724" y="5826"/>
                    <a:pt x="6120" y="5773"/>
                  </a:cubicBezTo>
                  <a:cubicBezTo>
                    <a:pt x="6254" y="5755"/>
                    <a:pt x="6388" y="5728"/>
                    <a:pt x="6521" y="5710"/>
                  </a:cubicBezTo>
                  <a:cubicBezTo>
                    <a:pt x="6937" y="5648"/>
                    <a:pt x="7360" y="5585"/>
                    <a:pt x="7779" y="5585"/>
                  </a:cubicBezTo>
                  <a:cubicBezTo>
                    <a:pt x="8016" y="5585"/>
                    <a:pt x="8252" y="5605"/>
                    <a:pt x="8484" y="5657"/>
                  </a:cubicBezTo>
                  <a:cubicBezTo>
                    <a:pt x="8832" y="5746"/>
                    <a:pt x="9162" y="5907"/>
                    <a:pt x="9456" y="6130"/>
                  </a:cubicBezTo>
                  <a:cubicBezTo>
                    <a:pt x="9447" y="6085"/>
                    <a:pt x="9438" y="6032"/>
                    <a:pt x="9430" y="5978"/>
                  </a:cubicBezTo>
                  <a:cubicBezTo>
                    <a:pt x="9144" y="5782"/>
                    <a:pt x="8841" y="5630"/>
                    <a:pt x="8502" y="5559"/>
                  </a:cubicBezTo>
                  <a:cubicBezTo>
                    <a:pt x="8259" y="5502"/>
                    <a:pt x="8011" y="5480"/>
                    <a:pt x="7761" y="5480"/>
                  </a:cubicBezTo>
                  <a:cubicBezTo>
                    <a:pt x="7343" y="5480"/>
                    <a:pt x="6921" y="5542"/>
                    <a:pt x="6512" y="5603"/>
                  </a:cubicBezTo>
                  <a:cubicBezTo>
                    <a:pt x="6379" y="5621"/>
                    <a:pt x="6245" y="5648"/>
                    <a:pt x="6111" y="5666"/>
                  </a:cubicBezTo>
                  <a:cubicBezTo>
                    <a:pt x="5718" y="5716"/>
                    <a:pt x="5358" y="5742"/>
                    <a:pt x="5024" y="5742"/>
                  </a:cubicBezTo>
                  <a:cubicBezTo>
                    <a:pt x="4355" y="5742"/>
                    <a:pt x="3794" y="5639"/>
                    <a:pt x="3301" y="5425"/>
                  </a:cubicBezTo>
                  <a:cubicBezTo>
                    <a:pt x="2516" y="5086"/>
                    <a:pt x="1713" y="4301"/>
                    <a:pt x="1713" y="3293"/>
                  </a:cubicBezTo>
                  <a:cubicBezTo>
                    <a:pt x="1704" y="2740"/>
                    <a:pt x="1954" y="2160"/>
                    <a:pt x="2391" y="1687"/>
                  </a:cubicBezTo>
                  <a:cubicBezTo>
                    <a:pt x="2739" y="1303"/>
                    <a:pt x="3221" y="973"/>
                    <a:pt x="3863" y="679"/>
                  </a:cubicBezTo>
                  <a:cubicBezTo>
                    <a:pt x="4434" y="411"/>
                    <a:pt x="5040" y="215"/>
                    <a:pt x="5656" y="90"/>
                  </a:cubicBezTo>
                  <a:cubicBezTo>
                    <a:pt x="5629" y="72"/>
                    <a:pt x="5611" y="54"/>
                    <a:pt x="5594" y="46"/>
                  </a:cubicBezTo>
                  <a:cubicBezTo>
                    <a:pt x="5567" y="28"/>
                    <a:pt x="5549" y="19"/>
                    <a:pt x="5531" y="1"/>
                  </a:cubicBezTo>
                  <a:close/>
                  <a:moveTo>
                    <a:pt x="5727" y="13864"/>
                  </a:moveTo>
                  <a:cubicBezTo>
                    <a:pt x="5879" y="13873"/>
                    <a:pt x="6031" y="13891"/>
                    <a:pt x="6173" y="13927"/>
                  </a:cubicBezTo>
                  <a:cubicBezTo>
                    <a:pt x="6825" y="14087"/>
                    <a:pt x="7547" y="14587"/>
                    <a:pt x="7672" y="15354"/>
                  </a:cubicBezTo>
                  <a:cubicBezTo>
                    <a:pt x="7735" y="15729"/>
                    <a:pt x="7601" y="16139"/>
                    <a:pt x="7315" y="16442"/>
                  </a:cubicBezTo>
                  <a:cubicBezTo>
                    <a:pt x="7103" y="16663"/>
                    <a:pt x="6849" y="16779"/>
                    <a:pt x="6584" y="16779"/>
                  </a:cubicBezTo>
                  <a:cubicBezTo>
                    <a:pt x="6548" y="16779"/>
                    <a:pt x="6513" y="16777"/>
                    <a:pt x="6477" y="16772"/>
                  </a:cubicBezTo>
                  <a:cubicBezTo>
                    <a:pt x="6182" y="16737"/>
                    <a:pt x="5941" y="16567"/>
                    <a:pt x="5790" y="16433"/>
                  </a:cubicBezTo>
                  <a:cubicBezTo>
                    <a:pt x="5388" y="16059"/>
                    <a:pt x="5174" y="15497"/>
                    <a:pt x="5237" y="14944"/>
                  </a:cubicBezTo>
                  <a:cubicBezTo>
                    <a:pt x="5290" y="14524"/>
                    <a:pt x="5486" y="14159"/>
                    <a:pt x="5727" y="13864"/>
                  </a:cubicBezTo>
                  <a:close/>
                  <a:moveTo>
                    <a:pt x="821" y="16808"/>
                  </a:moveTo>
                  <a:cubicBezTo>
                    <a:pt x="839" y="16844"/>
                    <a:pt x="865" y="16888"/>
                    <a:pt x="883" y="16933"/>
                  </a:cubicBezTo>
                  <a:cubicBezTo>
                    <a:pt x="972" y="17165"/>
                    <a:pt x="1062" y="17504"/>
                    <a:pt x="928" y="17780"/>
                  </a:cubicBezTo>
                  <a:cubicBezTo>
                    <a:pt x="856" y="17914"/>
                    <a:pt x="714" y="18030"/>
                    <a:pt x="562" y="18066"/>
                  </a:cubicBezTo>
                  <a:cubicBezTo>
                    <a:pt x="529" y="18073"/>
                    <a:pt x="498" y="18076"/>
                    <a:pt x="468" y="18076"/>
                  </a:cubicBezTo>
                  <a:cubicBezTo>
                    <a:pt x="382" y="18076"/>
                    <a:pt x="307" y="18050"/>
                    <a:pt x="241" y="18004"/>
                  </a:cubicBezTo>
                  <a:cubicBezTo>
                    <a:pt x="161" y="17932"/>
                    <a:pt x="116" y="17834"/>
                    <a:pt x="116" y="17718"/>
                  </a:cubicBezTo>
                  <a:cubicBezTo>
                    <a:pt x="107" y="17504"/>
                    <a:pt x="241" y="17236"/>
                    <a:pt x="446" y="17067"/>
                  </a:cubicBezTo>
                  <a:cubicBezTo>
                    <a:pt x="562" y="16960"/>
                    <a:pt x="687" y="16879"/>
                    <a:pt x="821" y="16808"/>
                  </a:cubicBezTo>
                  <a:close/>
                  <a:moveTo>
                    <a:pt x="9546" y="11179"/>
                  </a:moveTo>
                  <a:cubicBezTo>
                    <a:pt x="9305" y="11429"/>
                    <a:pt x="9037" y="11661"/>
                    <a:pt x="8743" y="11857"/>
                  </a:cubicBezTo>
                  <a:cubicBezTo>
                    <a:pt x="8377" y="12089"/>
                    <a:pt x="7984" y="12285"/>
                    <a:pt x="7601" y="12464"/>
                  </a:cubicBezTo>
                  <a:cubicBezTo>
                    <a:pt x="7262" y="12633"/>
                    <a:pt x="6914" y="12803"/>
                    <a:pt x="6584" y="13008"/>
                  </a:cubicBezTo>
                  <a:cubicBezTo>
                    <a:pt x="6325" y="13159"/>
                    <a:pt x="5977" y="13409"/>
                    <a:pt x="5683" y="13757"/>
                  </a:cubicBezTo>
                  <a:cubicBezTo>
                    <a:pt x="5648" y="13756"/>
                    <a:pt x="5613" y="13755"/>
                    <a:pt x="5579" y="13755"/>
                  </a:cubicBezTo>
                  <a:cubicBezTo>
                    <a:pt x="4648" y="13755"/>
                    <a:pt x="3698" y="14214"/>
                    <a:pt x="3113" y="14997"/>
                  </a:cubicBezTo>
                  <a:cubicBezTo>
                    <a:pt x="2783" y="15452"/>
                    <a:pt x="2569" y="15978"/>
                    <a:pt x="2498" y="16549"/>
                  </a:cubicBezTo>
                  <a:cubicBezTo>
                    <a:pt x="2364" y="16514"/>
                    <a:pt x="2230" y="16487"/>
                    <a:pt x="2096" y="16469"/>
                  </a:cubicBezTo>
                  <a:cubicBezTo>
                    <a:pt x="2011" y="16460"/>
                    <a:pt x="1926" y="16456"/>
                    <a:pt x="1843" y="16456"/>
                  </a:cubicBezTo>
                  <a:cubicBezTo>
                    <a:pt x="1498" y="16456"/>
                    <a:pt x="1169" y="16529"/>
                    <a:pt x="874" y="16665"/>
                  </a:cubicBezTo>
                  <a:cubicBezTo>
                    <a:pt x="705" y="16344"/>
                    <a:pt x="473" y="16068"/>
                    <a:pt x="187" y="15845"/>
                  </a:cubicBezTo>
                  <a:lnTo>
                    <a:pt x="125" y="15934"/>
                  </a:lnTo>
                  <a:cubicBezTo>
                    <a:pt x="393" y="16139"/>
                    <a:pt x="616" y="16407"/>
                    <a:pt x="776" y="16710"/>
                  </a:cubicBezTo>
                  <a:cubicBezTo>
                    <a:pt x="625" y="16781"/>
                    <a:pt x="491" y="16879"/>
                    <a:pt x="375" y="16987"/>
                  </a:cubicBezTo>
                  <a:cubicBezTo>
                    <a:pt x="187" y="17147"/>
                    <a:pt x="0" y="17442"/>
                    <a:pt x="9" y="17718"/>
                  </a:cubicBezTo>
                  <a:cubicBezTo>
                    <a:pt x="9" y="17870"/>
                    <a:pt x="71" y="17995"/>
                    <a:pt x="178" y="18084"/>
                  </a:cubicBezTo>
                  <a:cubicBezTo>
                    <a:pt x="255" y="18148"/>
                    <a:pt x="350" y="18179"/>
                    <a:pt x="453" y="18179"/>
                  </a:cubicBezTo>
                  <a:cubicBezTo>
                    <a:pt x="494" y="18179"/>
                    <a:pt x="537" y="18174"/>
                    <a:pt x="580" y="18164"/>
                  </a:cubicBezTo>
                  <a:cubicBezTo>
                    <a:pt x="776" y="18128"/>
                    <a:pt x="937" y="17995"/>
                    <a:pt x="1026" y="17825"/>
                  </a:cubicBezTo>
                  <a:cubicBezTo>
                    <a:pt x="1178" y="17513"/>
                    <a:pt x="1079" y="17147"/>
                    <a:pt x="981" y="16888"/>
                  </a:cubicBezTo>
                  <a:cubicBezTo>
                    <a:pt x="964" y="16844"/>
                    <a:pt x="937" y="16799"/>
                    <a:pt x="919" y="16755"/>
                  </a:cubicBezTo>
                  <a:cubicBezTo>
                    <a:pt x="1198" y="16633"/>
                    <a:pt x="1511" y="16563"/>
                    <a:pt x="1836" y="16563"/>
                  </a:cubicBezTo>
                  <a:cubicBezTo>
                    <a:pt x="1916" y="16563"/>
                    <a:pt x="1997" y="16567"/>
                    <a:pt x="2079" y="16576"/>
                  </a:cubicBezTo>
                  <a:cubicBezTo>
                    <a:pt x="2221" y="16594"/>
                    <a:pt x="2355" y="16621"/>
                    <a:pt x="2480" y="16656"/>
                  </a:cubicBezTo>
                  <a:cubicBezTo>
                    <a:pt x="2418" y="17201"/>
                    <a:pt x="2480" y="17772"/>
                    <a:pt x="2676" y="18316"/>
                  </a:cubicBezTo>
                  <a:cubicBezTo>
                    <a:pt x="2712" y="18423"/>
                    <a:pt x="2766" y="18539"/>
                    <a:pt x="2837" y="18637"/>
                  </a:cubicBezTo>
                  <a:lnTo>
                    <a:pt x="2971" y="18637"/>
                  </a:lnTo>
                  <a:cubicBezTo>
                    <a:pt x="2882" y="18539"/>
                    <a:pt x="2819" y="18405"/>
                    <a:pt x="2774" y="18280"/>
                  </a:cubicBezTo>
                  <a:cubicBezTo>
                    <a:pt x="2587" y="17763"/>
                    <a:pt x="2534" y="17210"/>
                    <a:pt x="2587" y="16683"/>
                  </a:cubicBezTo>
                  <a:lnTo>
                    <a:pt x="2587" y="16683"/>
                  </a:lnTo>
                  <a:cubicBezTo>
                    <a:pt x="2989" y="16817"/>
                    <a:pt x="3345" y="17058"/>
                    <a:pt x="3586" y="17388"/>
                  </a:cubicBezTo>
                  <a:cubicBezTo>
                    <a:pt x="3827" y="17709"/>
                    <a:pt x="3925" y="18057"/>
                    <a:pt x="3836" y="18343"/>
                  </a:cubicBezTo>
                  <a:cubicBezTo>
                    <a:pt x="3809" y="18458"/>
                    <a:pt x="3729" y="18566"/>
                    <a:pt x="3640" y="18637"/>
                  </a:cubicBezTo>
                  <a:lnTo>
                    <a:pt x="3791" y="18637"/>
                  </a:lnTo>
                  <a:cubicBezTo>
                    <a:pt x="3863" y="18557"/>
                    <a:pt x="3916" y="18476"/>
                    <a:pt x="3943" y="18378"/>
                  </a:cubicBezTo>
                  <a:cubicBezTo>
                    <a:pt x="4032" y="18057"/>
                    <a:pt x="3934" y="17673"/>
                    <a:pt x="3676" y="17317"/>
                  </a:cubicBezTo>
                  <a:cubicBezTo>
                    <a:pt x="3408" y="16978"/>
                    <a:pt x="3033" y="16719"/>
                    <a:pt x="2596" y="16576"/>
                  </a:cubicBezTo>
                  <a:cubicBezTo>
                    <a:pt x="2676" y="16023"/>
                    <a:pt x="2873" y="15506"/>
                    <a:pt x="3203" y="15060"/>
                  </a:cubicBezTo>
                  <a:cubicBezTo>
                    <a:pt x="3765" y="14310"/>
                    <a:pt x="4684" y="13855"/>
                    <a:pt x="5576" y="13855"/>
                  </a:cubicBezTo>
                  <a:lnTo>
                    <a:pt x="5594" y="13855"/>
                  </a:lnTo>
                  <a:cubicBezTo>
                    <a:pt x="5362" y="14159"/>
                    <a:pt x="5183" y="14515"/>
                    <a:pt x="5130" y="14935"/>
                  </a:cubicBezTo>
                  <a:cubicBezTo>
                    <a:pt x="5058" y="15515"/>
                    <a:pt x="5290" y="16121"/>
                    <a:pt x="5718" y="16514"/>
                  </a:cubicBezTo>
                  <a:cubicBezTo>
                    <a:pt x="5879" y="16656"/>
                    <a:pt x="6138" y="16844"/>
                    <a:pt x="6468" y="16879"/>
                  </a:cubicBezTo>
                  <a:cubicBezTo>
                    <a:pt x="6510" y="16885"/>
                    <a:pt x="6552" y="16888"/>
                    <a:pt x="6593" y="16888"/>
                  </a:cubicBezTo>
                  <a:cubicBezTo>
                    <a:pt x="6882" y="16888"/>
                    <a:pt x="7170" y="16755"/>
                    <a:pt x="7396" y="16514"/>
                  </a:cubicBezTo>
                  <a:cubicBezTo>
                    <a:pt x="7699" y="16193"/>
                    <a:pt x="7851" y="15738"/>
                    <a:pt x="7779" y="15336"/>
                  </a:cubicBezTo>
                  <a:cubicBezTo>
                    <a:pt x="7636" y="14515"/>
                    <a:pt x="6887" y="13989"/>
                    <a:pt x="6200" y="13820"/>
                  </a:cubicBezTo>
                  <a:cubicBezTo>
                    <a:pt x="6075" y="13793"/>
                    <a:pt x="5950" y="13775"/>
                    <a:pt x="5817" y="13766"/>
                  </a:cubicBezTo>
                  <a:cubicBezTo>
                    <a:pt x="6093" y="13463"/>
                    <a:pt x="6405" y="13240"/>
                    <a:pt x="6637" y="13097"/>
                  </a:cubicBezTo>
                  <a:cubicBezTo>
                    <a:pt x="6958" y="12901"/>
                    <a:pt x="7315" y="12731"/>
                    <a:pt x="7654" y="12562"/>
                  </a:cubicBezTo>
                  <a:cubicBezTo>
                    <a:pt x="8038" y="12374"/>
                    <a:pt x="8430" y="12187"/>
                    <a:pt x="8796" y="11946"/>
                  </a:cubicBezTo>
                  <a:cubicBezTo>
                    <a:pt x="9073" y="11768"/>
                    <a:pt x="9323" y="11563"/>
                    <a:pt x="9546" y="11340"/>
                  </a:cubicBezTo>
                  <a:lnTo>
                    <a:pt x="9546" y="1117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1"/>
            <p:cNvSpPr/>
            <p:nvPr/>
          </p:nvSpPr>
          <p:spPr>
            <a:xfrm>
              <a:off x="5687203" y="4838969"/>
              <a:ext cx="90214" cy="159892"/>
            </a:xfrm>
            <a:custGeom>
              <a:rect b="b" l="l" r="r" t="t"/>
              <a:pathLst>
                <a:path extrusionOk="0" h="2469" w="1393">
                  <a:moveTo>
                    <a:pt x="66" y="1"/>
                  </a:moveTo>
                  <a:cubicBezTo>
                    <a:pt x="53" y="1"/>
                    <a:pt x="39" y="5"/>
                    <a:pt x="27" y="13"/>
                  </a:cubicBezTo>
                  <a:cubicBezTo>
                    <a:pt x="9" y="31"/>
                    <a:pt x="1" y="67"/>
                    <a:pt x="18" y="85"/>
                  </a:cubicBezTo>
                  <a:lnTo>
                    <a:pt x="1151" y="1655"/>
                  </a:lnTo>
                  <a:cubicBezTo>
                    <a:pt x="1151" y="1655"/>
                    <a:pt x="1142" y="1655"/>
                    <a:pt x="1133" y="1646"/>
                  </a:cubicBezTo>
                  <a:cubicBezTo>
                    <a:pt x="1084" y="1637"/>
                    <a:pt x="1035" y="1632"/>
                    <a:pt x="987" y="1632"/>
                  </a:cubicBezTo>
                  <a:cubicBezTo>
                    <a:pt x="939" y="1632"/>
                    <a:pt x="893" y="1637"/>
                    <a:pt x="848" y="1646"/>
                  </a:cubicBezTo>
                  <a:cubicBezTo>
                    <a:pt x="661" y="1690"/>
                    <a:pt x="500" y="1815"/>
                    <a:pt x="384" y="1976"/>
                  </a:cubicBezTo>
                  <a:cubicBezTo>
                    <a:pt x="339" y="2038"/>
                    <a:pt x="295" y="2110"/>
                    <a:pt x="286" y="2181"/>
                  </a:cubicBezTo>
                  <a:cubicBezTo>
                    <a:pt x="277" y="2261"/>
                    <a:pt x="286" y="2342"/>
                    <a:pt x="339" y="2395"/>
                  </a:cubicBezTo>
                  <a:cubicBezTo>
                    <a:pt x="392" y="2448"/>
                    <a:pt x="464" y="2469"/>
                    <a:pt x="533" y="2469"/>
                  </a:cubicBezTo>
                  <a:cubicBezTo>
                    <a:pt x="546" y="2469"/>
                    <a:pt x="559" y="2468"/>
                    <a:pt x="571" y="2467"/>
                  </a:cubicBezTo>
                  <a:cubicBezTo>
                    <a:pt x="732" y="2449"/>
                    <a:pt x="866" y="2351"/>
                    <a:pt x="982" y="2243"/>
                  </a:cubicBezTo>
                  <a:cubicBezTo>
                    <a:pt x="1062" y="2181"/>
                    <a:pt x="1133" y="2110"/>
                    <a:pt x="1205" y="2029"/>
                  </a:cubicBezTo>
                  <a:cubicBezTo>
                    <a:pt x="1241" y="1994"/>
                    <a:pt x="1321" y="1913"/>
                    <a:pt x="1356" y="1851"/>
                  </a:cubicBezTo>
                  <a:lnTo>
                    <a:pt x="1365" y="1851"/>
                  </a:lnTo>
                  <a:cubicBezTo>
                    <a:pt x="1383" y="1833"/>
                    <a:pt x="1392" y="1797"/>
                    <a:pt x="1374" y="1771"/>
                  </a:cubicBezTo>
                  <a:lnTo>
                    <a:pt x="1365" y="1762"/>
                  </a:lnTo>
                  <a:cubicBezTo>
                    <a:pt x="1365" y="1762"/>
                    <a:pt x="1356" y="1753"/>
                    <a:pt x="1356" y="1753"/>
                  </a:cubicBezTo>
                  <a:lnTo>
                    <a:pt x="108" y="22"/>
                  </a:lnTo>
                  <a:cubicBezTo>
                    <a:pt x="98" y="7"/>
                    <a:pt x="83"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1"/>
            <p:cNvSpPr/>
            <p:nvPr/>
          </p:nvSpPr>
          <p:spPr>
            <a:xfrm>
              <a:off x="4969413" y="5294553"/>
              <a:ext cx="90149" cy="159698"/>
            </a:xfrm>
            <a:custGeom>
              <a:rect b="b" l="l" r="r" t="t"/>
              <a:pathLst>
                <a:path extrusionOk="0" h="2466" w="1392">
                  <a:moveTo>
                    <a:pt x="62" y="0"/>
                  </a:moveTo>
                  <a:cubicBezTo>
                    <a:pt x="52" y="0"/>
                    <a:pt x="43" y="3"/>
                    <a:pt x="36" y="10"/>
                  </a:cubicBezTo>
                  <a:cubicBezTo>
                    <a:pt x="9" y="28"/>
                    <a:pt x="0" y="63"/>
                    <a:pt x="18" y="81"/>
                  </a:cubicBezTo>
                  <a:lnTo>
                    <a:pt x="1151" y="1651"/>
                  </a:lnTo>
                  <a:cubicBezTo>
                    <a:pt x="1151" y="1651"/>
                    <a:pt x="1142" y="1651"/>
                    <a:pt x="1133" y="1642"/>
                  </a:cubicBezTo>
                  <a:cubicBezTo>
                    <a:pt x="1089" y="1633"/>
                    <a:pt x="1040" y="1629"/>
                    <a:pt x="991" y="1629"/>
                  </a:cubicBezTo>
                  <a:cubicBezTo>
                    <a:pt x="941" y="1629"/>
                    <a:pt x="892" y="1633"/>
                    <a:pt x="848" y="1642"/>
                  </a:cubicBezTo>
                  <a:cubicBezTo>
                    <a:pt x="660" y="1687"/>
                    <a:pt x="500" y="1812"/>
                    <a:pt x="384" y="1972"/>
                  </a:cubicBezTo>
                  <a:cubicBezTo>
                    <a:pt x="339" y="2035"/>
                    <a:pt x="304" y="2106"/>
                    <a:pt x="286" y="2178"/>
                  </a:cubicBezTo>
                  <a:cubicBezTo>
                    <a:pt x="277" y="2258"/>
                    <a:pt x="295" y="2338"/>
                    <a:pt x="348" y="2392"/>
                  </a:cubicBezTo>
                  <a:cubicBezTo>
                    <a:pt x="393" y="2444"/>
                    <a:pt x="464" y="2465"/>
                    <a:pt x="533" y="2465"/>
                  </a:cubicBezTo>
                  <a:cubicBezTo>
                    <a:pt x="546" y="2465"/>
                    <a:pt x="559" y="2464"/>
                    <a:pt x="571" y="2463"/>
                  </a:cubicBezTo>
                  <a:cubicBezTo>
                    <a:pt x="732" y="2445"/>
                    <a:pt x="866" y="2347"/>
                    <a:pt x="982" y="2240"/>
                  </a:cubicBezTo>
                  <a:cubicBezTo>
                    <a:pt x="1062" y="2178"/>
                    <a:pt x="1133" y="2106"/>
                    <a:pt x="1205" y="2026"/>
                  </a:cubicBezTo>
                  <a:cubicBezTo>
                    <a:pt x="1240" y="1990"/>
                    <a:pt x="1330" y="1910"/>
                    <a:pt x="1365" y="1847"/>
                  </a:cubicBezTo>
                  <a:cubicBezTo>
                    <a:pt x="1383" y="1830"/>
                    <a:pt x="1392" y="1794"/>
                    <a:pt x="1374" y="1767"/>
                  </a:cubicBezTo>
                  <a:lnTo>
                    <a:pt x="1365" y="1758"/>
                  </a:lnTo>
                  <a:cubicBezTo>
                    <a:pt x="1365" y="1758"/>
                    <a:pt x="1356" y="1749"/>
                    <a:pt x="1356" y="1749"/>
                  </a:cubicBezTo>
                  <a:lnTo>
                    <a:pt x="107" y="19"/>
                  </a:lnTo>
                  <a:cubicBezTo>
                    <a:pt x="96" y="8"/>
                    <a:pt x="78"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1"/>
            <p:cNvSpPr/>
            <p:nvPr/>
          </p:nvSpPr>
          <p:spPr>
            <a:xfrm>
              <a:off x="5218646" y="4266082"/>
              <a:ext cx="91380" cy="149725"/>
            </a:xfrm>
            <a:custGeom>
              <a:rect b="b" l="l" r="r" t="t"/>
              <a:pathLst>
                <a:path extrusionOk="0" h="2312" w="1411">
                  <a:moveTo>
                    <a:pt x="1357" y="1"/>
                  </a:moveTo>
                  <a:cubicBezTo>
                    <a:pt x="1330" y="1"/>
                    <a:pt x="1303" y="19"/>
                    <a:pt x="1294" y="54"/>
                  </a:cubicBezTo>
                  <a:lnTo>
                    <a:pt x="1107" y="1981"/>
                  </a:lnTo>
                  <a:cubicBezTo>
                    <a:pt x="1098" y="1972"/>
                    <a:pt x="1098" y="1963"/>
                    <a:pt x="1098" y="1963"/>
                  </a:cubicBezTo>
                  <a:cubicBezTo>
                    <a:pt x="1035" y="1883"/>
                    <a:pt x="964" y="1812"/>
                    <a:pt x="875" y="1767"/>
                  </a:cubicBezTo>
                  <a:cubicBezTo>
                    <a:pt x="764" y="1709"/>
                    <a:pt x="643" y="1681"/>
                    <a:pt x="519" y="1681"/>
                  </a:cubicBezTo>
                  <a:cubicBezTo>
                    <a:pt x="453" y="1681"/>
                    <a:pt x="387" y="1689"/>
                    <a:pt x="322" y="1705"/>
                  </a:cubicBezTo>
                  <a:cubicBezTo>
                    <a:pt x="241" y="1722"/>
                    <a:pt x="170" y="1749"/>
                    <a:pt x="108" y="1794"/>
                  </a:cubicBezTo>
                  <a:cubicBezTo>
                    <a:pt x="45" y="1847"/>
                    <a:pt x="1" y="1919"/>
                    <a:pt x="9" y="1999"/>
                  </a:cubicBezTo>
                  <a:cubicBezTo>
                    <a:pt x="9" y="2079"/>
                    <a:pt x="63" y="2151"/>
                    <a:pt x="134" y="2204"/>
                  </a:cubicBezTo>
                  <a:cubicBezTo>
                    <a:pt x="259" y="2293"/>
                    <a:pt x="429" y="2302"/>
                    <a:pt x="580" y="2311"/>
                  </a:cubicBezTo>
                  <a:cubicBezTo>
                    <a:pt x="687" y="2311"/>
                    <a:pt x="795" y="2302"/>
                    <a:pt x="893" y="2293"/>
                  </a:cubicBezTo>
                  <a:cubicBezTo>
                    <a:pt x="946" y="2284"/>
                    <a:pt x="1062" y="2284"/>
                    <a:pt x="1134" y="2258"/>
                  </a:cubicBezTo>
                  <a:cubicBezTo>
                    <a:pt x="1137" y="2259"/>
                    <a:pt x="1141" y="2259"/>
                    <a:pt x="1144" y="2259"/>
                  </a:cubicBezTo>
                  <a:cubicBezTo>
                    <a:pt x="1167" y="2259"/>
                    <a:pt x="1187" y="2236"/>
                    <a:pt x="1187" y="2213"/>
                  </a:cubicBezTo>
                  <a:lnTo>
                    <a:pt x="1196" y="2195"/>
                  </a:lnTo>
                  <a:cubicBezTo>
                    <a:pt x="1196" y="2195"/>
                    <a:pt x="1196" y="2186"/>
                    <a:pt x="1196" y="2186"/>
                  </a:cubicBezTo>
                  <a:lnTo>
                    <a:pt x="1401" y="63"/>
                  </a:lnTo>
                  <a:cubicBezTo>
                    <a:pt x="1410" y="36"/>
                    <a:pt x="1383" y="10"/>
                    <a:pt x="1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1"/>
            <p:cNvSpPr/>
            <p:nvPr/>
          </p:nvSpPr>
          <p:spPr>
            <a:xfrm>
              <a:off x="4748710" y="5051224"/>
              <a:ext cx="91315" cy="149660"/>
            </a:xfrm>
            <a:custGeom>
              <a:rect b="b" l="l" r="r" t="t"/>
              <a:pathLst>
                <a:path extrusionOk="0" h="2311" w="1410">
                  <a:moveTo>
                    <a:pt x="1356" y="0"/>
                  </a:moveTo>
                  <a:cubicBezTo>
                    <a:pt x="1330" y="0"/>
                    <a:pt x="1303" y="18"/>
                    <a:pt x="1303" y="54"/>
                  </a:cubicBezTo>
                  <a:lnTo>
                    <a:pt x="1107" y="1981"/>
                  </a:lnTo>
                  <a:cubicBezTo>
                    <a:pt x="1107" y="1972"/>
                    <a:pt x="1098" y="1963"/>
                    <a:pt x="1098" y="1963"/>
                  </a:cubicBezTo>
                  <a:cubicBezTo>
                    <a:pt x="1044" y="1883"/>
                    <a:pt x="964" y="1811"/>
                    <a:pt x="883" y="1767"/>
                  </a:cubicBezTo>
                  <a:cubicBezTo>
                    <a:pt x="773" y="1709"/>
                    <a:pt x="647" y="1681"/>
                    <a:pt x="522" y="1681"/>
                  </a:cubicBezTo>
                  <a:cubicBezTo>
                    <a:pt x="454" y="1681"/>
                    <a:pt x="387" y="1689"/>
                    <a:pt x="321" y="1704"/>
                  </a:cubicBezTo>
                  <a:cubicBezTo>
                    <a:pt x="241" y="1722"/>
                    <a:pt x="170" y="1749"/>
                    <a:pt x="107" y="1793"/>
                  </a:cubicBezTo>
                  <a:cubicBezTo>
                    <a:pt x="45" y="1847"/>
                    <a:pt x="0" y="1918"/>
                    <a:pt x="9" y="1999"/>
                  </a:cubicBezTo>
                  <a:cubicBezTo>
                    <a:pt x="9" y="2079"/>
                    <a:pt x="72" y="2150"/>
                    <a:pt x="134" y="2204"/>
                  </a:cubicBezTo>
                  <a:cubicBezTo>
                    <a:pt x="259" y="2293"/>
                    <a:pt x="429" y="2311"/>
                    <a:pt x="589" y="2311"/>
                  </a:cubicBezTo>
                  <a:cubicBezTo>
                    <a:pt x="687" y="2311"/>
                    <a:pt x="794" y="2302"/>
                    <a:pt x="901" y="2293"/>
                  </a:cubicBezTo>
                  <a:cubicBezTo>
                    <a:pt x="946" y="2284"/>
                    <a:pt x="1062" y="2284"/>
                    <a:pt x="1133" y="2257"/>
                  </a:cubicBezTo>
                  <a:cubicBezTo>
                    <a:pt x="1137" y="2259"/>
                    <a:pt x="1140" y="2259"/>
                    <a:pt x="1144" y="2259"/>
                  </a:cubicBezTo>
                  <a:cubicBezTo>
                    <a:pt x="1167" y="2259"/>
                    <a:pt x="1188" y="2236"/>
                    <a:pt x="1196" y="2213"/>
                  </a:cubicBezTo>
                  <a:lnTo>
                    <a:pt x="1196" y="2195"/>
                  </a:lnTo>
                  <a:cubicBezTo>
                    <a:pt x="1196" y="2195"/>
                    <a:pt x="1196" y="2186"/>
                    <a:pt x="1196" y="2186"/>
                  </a:cubicBezTo>
                  <a:lnTo>
                    <a:pt x="1401" y="63"/>
                  </a:lnTo>
                  <a:cubicBezTo>
                    <a:pt x="1410" y="36"/>
                    <a:pt x="1383"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1"/>
            <p:cNvSpPr/>
            <p:nvPr/>
          </p:nvSpPr>
          <p:spPr>
            <a:xfrm>
              <a:off x="5014709" y="4493268"/>
              <a:ext cx="219027" cy="139234"/>
            </a:xfrm>
            <a:custGeom>
              <a:rect b="b" l="l" r="r" t="t"/>
              <a:pathLst>
                <a:path extrusionOk="0" h="2150" w="3382">
                  <a:moveTo>
                    <a:pt x="210" y="1"/>
                  </a:moveTo>
                  <a:cubicBezTo>
                    <a:pt x="140" y="1"/>
                    <a:pt x="74" y="49"/>
                    <a:pt x="54" y="124"/>
                  </a:cubicBezTo>
                  <a:lnTo>
                    <a:pt x="18" y="293"/>
                  </a:lnTo>
                  <a:cubicBezTo>
                    <a:pt x="0" y="364"/>
                    <a:pt x="36" y="445"/>
                    <a:pt x="107" y="480"/>
                  </a:cubicBezTo>
                  <a:lnTo>
                    <a:pt x="536" y="650"/>
                  </a:lnTo>
                  <a:lnTo>
                    <a:pt x="2793" y="1578"/>
                  </a:lnTo>
                  <a:cubicBezTo>
                    <a:pt x="2855" y="1604"/>
                    <a:pt x="2891" y="1658"/>
                    <a:pt x="2891" y="1729"/>
                  </a:cubicBezTo>
                  <a:lnTo>
                    <a:pt x="2891" y="1979"/>
                  </a:lnTo>
                  <a:cubicBezTo>
                    <a:pt x="2900" y="2068"/>
                    <a:pt x="2962" y="2131"/>
                    <a:pt x="3042" y="2140"/>
                  </a:cubicBezTo>
                  <a:lnTo>
                    <a:pt x="3167" y="2149"/>
                  </a:lnTo>
                  <a:cubicBezTo>
                    <a:pt x="3172" y="2149"/>
                    <a:pt x="3178" y="2149"/>
                    <a:pt x="3183" y="2149"/>
                  </a:cubicBezTo>
                  <a:cubicBezTo>
                    <a:pt x="3258" y="2149"/>
                    <a:pt x="3329" y="2089"/>
                    <a:pt x="3337" y="2006"/>
                  </a:cubicBezTo>
                  <a:lnTo>
                    <a:pt x="3381" y="1462"/>
                  </a:lnTo>
                  <a:cubicBezTo>
                    <a:pt x="3381" y="1399"/>
                    <a:pt x="3346" y="1337"/>
                    <a:pt x="3283" y="1310"/>
                  </a:cubicBezTo>
                  <a:lnTo>
                    <a:pt x="652" y="177"/>
                  </a:lnTo>
                  <a:lnTo>
                    <a:pt x="277" y="16"/>
                  </a:lnTo>
                  <a:cubicBezTo>
                    <a:pt x="255" y="6"/>
                    <a:pt x="232"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1"/>
            <p:cNvSpPr/>
            <p:nvPr/>
          </p:nvSpPr>
          <p:spPr>
            <a:xfrm>
              <a:off x="5190345" y="4530053"/>
              <a:ext cx="100576" cy="57895"/>
            </a:xfrm>
            <a:custGeom>
              <a:rect b="b" l="l" r="r" t="t"/>
              <a:pathLst>
                <a:path extrusionOk="0" h="894" w="1553">
                  <a:moveTo>
                    <a:pt x="310" y="0"/>
                  </a:moveTo>
                  <a:cubicBezTo>
                    <a:pt x="228" y="0"/>
                    <a:pt x="146" y="7"/>
                    <a:pt x="63" y="19"/>
                  </a:cubicBezTo>
                  <a:cubicBezTo>
                    <a:pt x="72" y="144"/>
                    <a:pt x="18" y="278"/>
                    <a:pt x="0" y="403"/>
                  </a:cubicBezTo>
                  <a:cubicBezTo>
                    <a:pt x="36" y="399"/>
                    <a:pt x="72" y="397"/>
                    <a:pt x="109" y="397"/>
                  </a:cubicBezTo>
                  <a:cubicBezTo>
                    <a:pt x="242" y="397"/>
                    <a:pt x="385" y="420"/>
                    <a:pt x="518" y="448"/>
                  </a:cubicBezTo>
                  <a:cubicBezTo>
                    <a:pt x="545" y="457"/>
                    <a:pt x="571" y="457"/>
                    <a:pt x="598" y="465"/>
                  </a:cubicBezTo>
                  <a:cubicBezTo>
                    <a:pt x="696" y="492"/>
                    <a:pt x="794" y="519"/>
                    <a:pt x="893" y="564"/>
                  </a:cubicBezTo>
                  <a:cubicBezTo>
                    <a:pt x="901" y="564"/>
                    <a:pt x="910" y="573"/>
                    <a:pt x="919" y="573"/>
                  </a:cubicBezTo>
                  <a:lnTo>
                    <a:pt x="928" y="573"/>
                  </a:lnTo>
                  <a:cubicBezTo>
                    <a:pt x="1107" y="644"/>
                    <a:pt x="1285" y="733"/>
                    <a:pt x="1392" y="894"/>
                  </a:cubicBezTo>
                  <a:cubicBezTo>
                    <a:pt x="1437" y="778"/>
                    <a:pt x="1490" y="653"/>
                    <a:pt x="1553" y="546"/>
                  </a:cubicBezTo>
                  <a:cubicBezTo>
                    <a:pt x="1419" y="394"/>
                    <a:pt x="1249" y="269"/>
                    <a:pt x="1071" y="180"/>
                  </a:cubicBezTo>
                  <a:cubicBezTo>
                    <a:pt x="919" y="109"/>
                    <a:pt x="759" y="55"/>
                    <a:pt x="589" y="28"/>
                  </a:cubicBezTo>
                  <a:cubicBezTo>
                    <a:pt x="498" y="9"/>
                    <a:pt x="405" y="0"/>
                    <a:pt x="3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1"/>
            <p:cNvSpPr/>
            <p:nvPr/>
          </p:nvSpPr>
          <p:spPr>
            <a:xfrm>
              <a:off x="5565320" y="4651547"/>
              <a:ext cx="219610" cy="139234"/>
            </a:xfrm>
            <a:custGeom>
              <a:rect b="b" l="l" r="r" t="t"/>
              <a:pathLst>
                <a:path extrusionOk="0" h="2150" w="3391">
                  <a:moveTo>
                    <a:pt x="210" y="1"/>
                  </a:moveTo>
                  <a:cubicBezTo>
                    <a:pt x="141" y="1"/>
                    <a:pt x="76" y="50"/>
                    <a:pt x="63" y="124"/>
                  </a:cubicBezTo>
                  <a:lnTo>
                    <a:pt x="18" y="293"/>
                  </a:lnTo>
                  <a:cubicBezTo>
                    <a:pt x="0" y="365"/>
                    <a:pt x="45" y="445"/>
                    <a:pt x="116" y="481"/>
                  </a:cubicBezTo>
                  <a:lnTo>
                    <a:pt x="535" y="650"/>
                  </a:lnTo>
                  <a:lnTo>
                    <a:pt x="2801" y="1578"/>
                  </a:lnTo>
                  <a:cubicBezTo>
                    <a:pt x="2855" y="1605"/>
                    <a:pt x="2899" y="1658"/>
                    <a:pt x="2899" y="1730"/>
                  </a:cubicBezTo>
                  <a:lnTo>
                    <a:pt x="2899" y="1979"/>
                  </a:lnTo>
                  <a:cubicBezTo>
                    <a:pt x="2899" y="2069"/>
                    <a:pt x="2962" y="2131"/>
                    <a:pt x="3042" y="2140"/>
                  </a:cubicBezTo>
                  <a:lnTo>
                    <a:pt x="3167" y="2149"/>
                  </a:lnTo>
                  <a:cubicBezTo>
                    <a:pt x="3173" y="2150"/>
                    <a:pt x="3178" y="2150"/>
                    <a:pt x="3184" y="2150"/>
                  </a:cubicBezTo>
                  <a:cubicBezTo>
                    <a:pt x="3265" y="2150"/>
                    <a:pt x="3328" y="2090"/>
                    <a:pt x="3337" y="2006"/>
                  </a:cubicBezTo>
                  <a:lnTo>
                    <a:pt x="3381" y="1462"/>
                  </a:lnTo>
                  <a:cubicBezTo>
                    <a:pt x="3390" y="1400"/>
                    <a:pt x="3346" y="1337"/>
                    <a:pt x="3283" y="1310"/>
                  </a:cubicBezTo>
                  <a:lnTo>
                    <a:pt x="660" y="177"/>
                  </a:lnTo>
                  <a:lnTo>
                    <a:pt x="277" y="17"/>
                  </a:lnTo>
                  <a:cubicBezTo>
                    <a:pt x="255" y="6"/>
                    <a:pt x="232" y="1"/>
                    <a:pt x="2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1"/>
            <p:cNvSpPr/>
            <p:nvPr/>
          </p:nvSpPr>
          <p:spPr>
            <a:xfrm>
              <a:off x="4890494" y="4370673"/>
              <a:ext cx="328216" cy="338047"/>
            </a:xfrm>
            <a:custGeom>
              <a:rect b="b" l="l" r="r" t="t"/>
              <a:pathLst>
                <a:path extrusionOk="0" h="5220" w="5068">
                  <a:moveTo>
                    <a:pt x="3087" y="0"/>
                  </a:moveTo>
                  <a:cubicBezTo>
                    <a:pt x="2926" y="0"/>
                    <a:pt x="2784" y="63"/>
                    <a:pt x="2686" y="197"/>
                  </a:cubicBezTo>
                  <a:lnTo>
                    <a:pt x="1918" y="1214"/>
                  </a:lnTo>
                  <a:lnTo>
                    <a:pt x="705" y="803"/>
                  </a:lnTo>
                  <a:cubicBezTo>
                    <a:pt x="661" y="785"/>
                    <a:pt x="616" y="777"/>
                    <a:pt x="571" y="777"/>
                  </a:cubicBezTo>
                  <a:cubicBezTo>
                    <a:pt x="563" y="776"/>
                    <a:pt x="556" y="776"/>
                    <a:pt x="548" y="776"/>
                  </a:cubicBezTo>
                  <a:cubicBezTo>
                    <a:pt x="371" y="776"/>
                    <a:pt x="220" y="872"/>
                    <a:pt x="134" y="1026"/>
                  </a:cubicBezTo>
                  <a:cubicBezTo>
                    <a:pt x="45" y="1187"/>
                    <a:pt x="54" y="1383"/>
                    <a:pt x="161" y="1526"/>
                  </a:cubicBezTo>
                  <a:lnTo>
                    <a:pt x="901" y="2579"/>
                  </a:lnTo>
                  <a:lnTo>
                    <a:pt x="125" y="3596"/>
                  </a:lnTo>
                  <a:cubicBezTo>
                    <a:pt x="18" y="3747"/>
                    <a:pt x="0" y="3935"/>
                    <a:pt x="81" y="4095"/>
                  </a:cubicBezTo>
                  <a:cubicBezTo>
                    <a:pt x="161" y="4256"/>
                    <a:pt x="313" y="4363"/>
                    <a:pt x="491" y="4363"/>
                  </a:cubicBezTo>
                  <a:cubicBezTo>
                    <a:pt x="545" y="4363"/>
                    <a:pt x="598" y="4363"/>
                    <a:pt x="652" y="4345"/>
                  </a:cubicBezTo>
                  <a:lnTo>
                    <a:pt x="1874" y="3970"/>
                  </a:lnTo>
                  <a:lnTo>
                    <a:pt x="2614" y="5014"/>
                  </a:lnTo>
                  <a:cubicBezTo>
                    <a:pt x="2695" y="5139"/>
                    <a:pt x="2837" y="5210"/>
                    <a:pt x="2989" y="5219"/>
                  </a:cubicBezTo>
                  <a:cubicBezTo>
                    <a:pt x="3114" y="5219"/>
                    <a:pt x="3239" y="5175"/>
                    <a:pt x="3337" y="5085"/>
                  </a:cubicBezTo>
                  <a:cubicBezTo>
                    <a:pt x="3426" y="4996"/>
                    <a:pt x="3480" y="4880"/>
                    <a:pt x="3480" y="4746"/>
                  </a:cubicBezTo>
                  <a:lnTo>
                    <a:pt x="3497" y="3471"/>
                  </a:lnTo>
                  <a:lnTo>
                    <a:pt x="4720" y="3087"/>
                  </a:lnTo>
                  <a:cubicBezTo>
                    <a:pt x="4925" y="3034"/>
                    <a:pt x="5059" y="2846"/>
                    <a:pt x="5059" y="2641"/>
                  </a:cubicBezTo>
                  <a:cubicBezTo>
                    <a:pt x="5068" y="2436"/>
                    <a:pt x="4934" y="2248"/>
                    <a:pt x="4737" y="2186"/>
                  </a:cubicBezTo>
                  <a:lnTo>
                    <a:pt x="3524" y="1767"/>
                  </a:lnTo>
                  <a:lnTo>
                    <a:pt x="3542" y="491"/>
                  </a:lnTo>
                  <a:cubicBezTo>
                    <a:pt x="3551" y="223"/>
                    <a:pt x="3346" y="9"/>
                    <a:pt x="30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1"/>
            <p:cNvSpPr/>
            <p:nvPr/>
          </p:nvSpPr>
          <p:spPr>
            <a:xfrm>
              <a:off x="4910182" y="4391332"/>
              <a:ext cx="290071" cy="296666"/>
            </a:xfrm>
            <a:custGeom>
              <a:rect b="b" l="l" r="r" t="t"/>
              <a:pathLst>
                <a:path extrusionOk="0" h="4581" w="4479">
                  <a:moveTo>
                    <a:pt x="2762" y="1"/>
                  </a:moveTo>
                  <a:cubicBezTo>
                    <a:pt x="2717" y="1"/>
                    <a:pt x="2672" y="21"/>
                    <a:pt x="2640" y="65"/>
                  </a:cubicBezTo>
                  <a:lnTo>
                    <a:pt x="2417" y="359"/>
                  </a:lnTo>
                  <a:lnTo>
                    <a:pt x="1802" y="1180"/>
                  </a:lnTo>
                  <a:cubicBezTo>
                    <a:pt x="1769" y="1219"/>
                    <a:pt x="1722" y="1244"/>
                    <a:pt x="1675" y="1244"/>
                  </a:cubicBezTo>
                  <a:cubicBezTo>
                    <a:pt x="1657" y="1244"/>
                    <a:pt x="1640" y="1241"/>
                    <a:pt x="1623" y="1234"/>
                  </a:cubicBezTo>
                  <a:lnTo>
                    <a:pt x="1543" y="1207"/>
                  </a:lnTo>
                  <a:lnTo>
                    <a:pt x="722" y="930"/>
                  </a:lnTo>
                  <a:lnTo>
                    <a:pt x="303" y="788"/>
                  </a:lnTo>
                  <a:cubicBezTo>
                    <a:pt x="283" y="781"/>
                    <a:pt x="264" y="777"/>
                    <a:pt x="246" y="777"/>
                  </a:cubicBezTo>
                  <a:cubicBezTo>
                    <a:pt x="122" y="777"/>
                    <a:pt x="38" y="920"/>
                    <a:pt x="116" y="1028"/>
                  </a:cubicBezTo>
                  <a:lnTo>
                    <a:pt x="919" y="2170"/>
                  </a:lnTo>
                  <a:cubicBezTo>
                    <a:pt x="963" y="2224"/>
                    <a:pt x="963" y="2304"/>
                    <a:pt x="919" y="2358"/>
                  </a:cubicBezTo>
                  <a:lnTo>
                    <a:pt x="80" y="3473"/>
                  </a:lnTo>
                  <a:cubicBezTo>
                    <a:pt x="1" y="3584"/>
                    <a:pt x="83" y="3730"/>
                    <a:pt x="209" y="3730"/>
                  </a:cubicBezTo>
                  <a:cubicBezTo>
                    <a:pt x="225" y="3730"/>
                    <a:pt x="241" y="3728"/>
                    <a:pt x="258" y="3723"/>
                  </a:cubicBezTo>
                  <a:lnTo>
                    <a:pt x="1275" y="3401"/>
                  </a:lnTo>
                  <a:lnTo>
                    <a:pt x="1588" y="3312"/>
                  </a:lnTo>
                  <a:cubicBezTo>
                    <a:pt x="1604" y="3305"/>
                    <a:pt x="1621" y="3302"/>
                    <a:pt x="1638" y="3302"/>
                  </a:cubicBezTo>
                  <a:cubicBezTo>
                    <a:pt x="1686" y="3302"/>
                    <a:pt x="1733" y="3329"/>
                    <a:pt x="1766" y="3375"/>
                  </a:cubicBezTo>
                  <a:lnTo>
                    <a:pt x="2239" y="4044"/>
                  </a:lnTo>
                  <a:lnTo>
                    <a:pt x="2569" y="4508"/>
                  </a:lnTo>
                  <a:cubicBezTo>
                    <a:pt x="2603" y="4558"/>
                    <a:pt x="2651" y="4581"/>
                    <a:pt x="2699" y="4581"/>
                  </a:cubicBezTo>
                  <a:cubicBezTo>
                    <a:pt x="2778" y="4581"/>
                    <a:pt x="2854" y="4519"/>
                    <a:pt x="2854" y="4418"/>
                  </a:cubicBezTo>
                  <a:lnTo>
                    <a:pt x="2881" y="3027"/>
                  </a:lnTo>
                  <a:cubicBezTo>
                    <a:pt x="2881" y="2964"/>
                    <a:pt x="2917" y="2902"/>
                    <a:pt x="2979" y="2884"/>
                  </a:cubicBezTo>
                  <a:cubicBezTo>
                    <a:pt x="2988" y="2884"/>
                    <a:pt x="2988" y="2875"/>
                    <a:pt x="2988" y="2875"/>
                  </a:cubicBezTo>
                  <a:lnTo>
                    <a:pt x="3738" y="2652"/>
                  </a:lnTo>
                  <a:lnTo>
                    <a:pt x="4326" y="2465"/>
                  </a:lnTo>
                  <a:cubicBezTo>
                    <a:pt x="4469" y="2420"/>
                    <a:pt x="4478" y="2215"/>
                    <a:pt x="4326" y="2161"/>
                  </a:cubicBezTo>
                  <a:lnTo>
                    <a:pt x="3559" y="1903"/>
                  </a:lnTo>
                  <a:lnTo>
                    <a:pt x="3006" y="1715"/>
                  </a:lnTo>
                  <a:cubicBezTo>
                    <a:pt x="2944" y="1689"/>
                    <a:pt x="2899" y="1626"/>
                    <a:pt x="2899" y="1555"/>
                  </a:cubicBezTo>
                  <a:lnTo>
                    <a:pt x="2926" y="163"/>
                  </a:lnTo>
                  <a:cubicBezTo>
                    <a:pt x="2926" y="65"/>
                    <a:pt x="2844" y="1"/>
                    <a:pt x="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1"/>
            <p:cNvSpPr/>
            <p:nvPr/>
          </p:nvSpPr>
          <p:spPr>
            <a:xfrm>
              <a:off x="5256208" y="4491973"/>
              <a:ext cx="327633" cy="337529"/>
            </a:xfrm>
            <a:custGeom>
              <a:rect b="b" l="l" r="r" t="t"/>
              <a:pathLst>
                <a:path extrusionOk="0" h="5212" w="5059">
                  <a:moveTo>
                    <a:pt x="3053" y="0"/>
                  </a:moveTo>
                  <a:cubicBezTo>
                    <a:pt x="2910" y="0"/>
                    <a:pt x="2770" y="70"/>
                    <a:pt x="2686" y="188"/>
                  </a:cubicBezTo>
                  <a:lnTo>
                    <a:pt x="1918" y="1214"/>
                  </a:lnTo>
                  <a:lnTo>
                    <a:pt x="705" y="795"/>
                  </a:lnTo>
                  <a:cubicBezTo>
                    <a:pt x="661" y="786"/>
                    <a:pt x="607" y="777"/>
                    <a:pt x="562" y="777"/>
                  </a:cubicBezTo>
                  <a:cubicBezTo>
                    <a:pt x="555" y="777"/>
                    <a:pt x="547" y="776"/>
                    <a:pt x="540" y="776"/>
                  </a:cubicBezTo>
                  <a:cubicBezTo>
                    <a:pt x="370" y="776"/>
                    <a:pt x="211" y="873"/>
                    <a:pt x="125" y="1027"/>
                  </a:cubicBezTo>
                  <a:cubicBezTo>
                    <a:pt x="45" y="1187"/>
                    <a:pt x="54" y="1375"/>
                    <a:pt x="161" y="1526"/>
                  </a:cubicBezTo>
                  <a:lnTo>
                    <a:pt x="893" y="2570"/>
                  </a:lnTo>
                  <a:lnTo>
                    <a:pt x="125" y="3596"/>
                  </a:lnTo>
                  <a:cubicBezTo>
                    <a:pt x="18" y="3739"/>
                    <a:pt x="0" y="3926"/>
                    <a:pt x="81" y="4087"/>
                  </a:cubicBezTo>
                  <a:cubicBezTo>
                    <a:pt x="152" y="4247"/>
                    <a:pt x="313" y="4354"/>
                    <a:pt x="491" y="4363"/>
                  </a:cubicBezTo>
                  <a:cubicBezTo>
                    <a:pt x="545" y="4363"/>
                    <a:pt x="598" y="4354"/>
                    <a:pt x="652" y="4336"/>
                  </a:cubicBezTo>
                  <a:lnTo>
                    <a:pt x="1874" y="3962"/>
                  </a:lnTo>
                  <a:lnTo>
                    <a:pt x="2605" y="5014"/>
                  </a:lnTo>
                  <a:cubicBezTo>
                    <a:pt x="2695" y="5130"/>
                    <a:pt x="2828" y="5211"/>
                    <a:pt x="2980" y="5211"/>
                  </a:cubicBezTo>
                  <a:cubicBezTo>
                    <a:pt x="2990" y="5211"/>
                    <a:pt x="2999" y="5212"/>
                    <a:pt x="3009" y="5212"/>
                  </a:cubicBezTo>
                  <a:cubicBezTo>
                    <a:pt x="3132" y="5212"/>
                    <a:pt x="3245" y="5160"/>
                    <a:pt x="3328" y="5077"/>
                  </a:cubicBezTo>
                  <a:cubicBezTo>
                    <a:pt x="3426" y="4997"/>
                    <a:pt x="3471" y="4872"/>
                    <a:pt x="3480" y="4747"/>
                  </a:cubicBezTo>
                  <a:lnTo>
                    <a:pt x="3497" y="3462"/>
                  </a:lnTo>
                  <a:lnTo>
                    <a:pt x="4720" y="3087"/>
                  </a:lnTo>
                  <a:cubicBezTo>
                    <a:pt x="4916" y="3025"/>
                    <a:pt x="5050" y="2847"/>
                    <a:pt x="5059" y="2641"/>
                  </a:cubicBezTo>
                  <a:cubicBezTo>
                    <a:pt x="5059" y="2427"/>
                    <a:pt x="4934" y="2249"/>
                    <a:pt x="4737" y="2178"/>
                  </a:cubicBezTo>
                  <a:lnTo>
                    <a:pt x="3524" y="1767"/>
                  </a:lnTo>
                  <a:lnTo>
                    <a:pt x="3542" y="483"/>
                  </a:lnTo>
                  <a:cubicBezTo>
                    <a:pt x="3551" y="224"/>
                    <a:pt x="3346" y="10"/>
                    <a:pt x="3078" y="1"/>
                  </a:cubicBezTo>
                  <a:cubicBezTo>
                    <a:pt x="3070" y="0"/>
                    <a:pt x="3061" y="0"/>
                    <a:pt x="3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1"/>
            <p:cNvSpPr/>
            <p:nvPr/>
          </p:nvSpPr>
          <p:spPr>
            <a:xfrm>
              <a:off x="5275378" y="4512567"/>
              <a:ext cx="290006" cy="296342"/>
            </a:xfrm>
            <a:custGeom>
              <a:rect b="b" l="l" r="r" t="t"/>
              <a:pathLst>
                <a:path extrusionOk="0" h="4576" w="4478">
                  <a:moveTo>
                    <a:pt x="2771" y="0"/>
                  </a:moveTo>
                  <a:cubicBezTo>
                    <a:pt x="2724" y="0"/>
                    <a:pt x="2675" y="21"/>
                    <a:pt x="2639" y="66"/>
                  </a:cubicBezTo>
                  <a:lnTo>
                    <a:pt x="2425" y="352"/>
                  </a:lnTo>
                  <a:lnTo>
                    <a:pt x="1801" y="1182"/>
                  </a:lnTo>
                  <a:cubicBezTo>
                    <a:pt x="1774" y="1222"/>
                    <a:pt x="1727" y="1242"/>
                    <a:pt x="1675" y="1242"/>
                  </a:cubicBezTo>
                  <a:cubicBezTo>
                    <a:pt x="1658" y="1242"/>
                    <a:pt x="1640" y="1240"/>
                    <a:pt x="1622" y="1235"/>
                  </a:cubicBezTo>
                  <a:lnTo>
                    <a:pt x="1551" y="1208"/>
                  </a:lnTo>
                  <a:lnTo>
                    <a:pt x="730" y="923"/>
                  </a:lnTo>
                  <a:lnTo>
                    <a:pt x="302" y="780"/>
                  </a:lnTo>
                  <a:cubicBezTo>
                    <a:pt x="285" y="775"/>
                    <a:pt x="269" y="772"/>
                    <a:pt x="253" y="772"/>
                  </a:cubicBezTo>
                  <a:cubicBezTo>
                    <a:pt x="133" y="772"/>
                    <a:pt x="45" y="911"/>
                    <a:pt x="124" y="1021"/>
                  </a:cubicBezTo>
                  <a:lnTo>
                    <a:pt x="927" y="2163"/>
                  </a:lnTo>
                  <a:cubicBezTo>
                    <a:pt x="962" y="2225"/>
                    <a:pt x="962" y="2297"/>
                    <a:pt x="927" y="2350"/>
                  </a:cubicBezTo>
                  <a:lnTo>
                    <a:pt x="88" y="3465"/>
                  </a:lnTo>
                  <a:cubicBezTo>
                    <a:pt x="1" y="3576"/>
                    <a:pt x="90" y="3722"/>
                    <a:pt x="211" y="3722"/>
                  </a:cubicBezTo>
                  <a:cubicBezTo>
                    <a:pt x="226" y="3722"/>
                    <a:pt x="242" y="3720"/>
                    <a:pt x="258" y="3715"/>
                  </a:cubicBezTo>
                  <a:lnTo>
                    <a:pt x="1283" y="3403"/>
                  </a:lnTo>
                  <a:lnTo>
                    <a:pt x="1596" y="3305"/>
                  </a:lnTo>
                  <a:cubicBezTo>
                    <a:pt x="1609" y="3301"/>
                    <a:pt x="1622" y="3299"/>
                    <a:pt x="1636" y="3299"/>
                  </a:cubicBezTo>
                  <a:cubicBezTo>
                    <a:pt x="1687" y="3299"/>
                    <a:pt x="1739" y="3325"/>
                    <a:pt x="1774" y="3367"/>
                  </a:cubicBezTo>
                  <a:lnTo>
                    <a:pt x="2247" y="4045"/>
                  </a:lnTo>
                  <a:lnTo>
                    <a:pt x="2577" y="4509"/>
                  </a:lnTo>
                  <a:cubicBezTo>
                    <a:pt x="2607" y="4555"/>
                    <a:pt x="2653" y="4576"/>
                    <a:pt x="2700" y="4576"/>
                  </a:cubicBezTo>
                  <a:cubicBezTo>
                    <a:pt x="2781" y="4576"/>
                    <a:pt x="2862" y="4516"/>
                    <a:pt x="2862" y="4420"/>
                  </a:cubicBezTo>
                  <a:lnTo>
                    <a:pt x="2880" y="3028"/>
                  </a:lnTo>
                  <a:cubicBezTo>
                    <a:pt x="2889" y="2957"/>
                    <a:pt x="2925" y="2903"/>
                    <a:pt x="2987" y="2877"/>
                  </a:cubicBezTo>
                  <a:lnTo>
                    <a:pt x="2996" y="2877"/>
                  </a:lnTo>
                  <a:lnTo>
                    <a:pt x="3746" y="2645"/>
                  </a:lnTo>
                  <a:lnTo>
                    <a:pt x="4334" y="2466"/>
                  </a:lnTo>
                  <a:cubicBezTo>
                    <a:pt x="4477" y="2422"/>
                    <a:pt x="4477" y="2207"/>
                    <a:pt x="4334" y="2163"/>
                  </a:cubicBezTo>
                  <a:lnTo>
                    <a:pt x="3558" y="1895"/>
                  </a:lnTo>
                  <a:lnTo>
                    <a:pt x="3014" y="1708"/>
                  </a:lnTo>
                  <a:cubicBezTo>
                    <a:pt x="2952" y="1690"/>
                    <a:pt x="2907" y="1628"/>
                    <a:pt x="2907" y="1556"/>
                  </a:cubicBezTo>
                  <a:lnTo>
                    <a:pt x="2925" y="165"/>
                  </a:lnTo>
                  <a:cubicBezTo>
                    <a:pt x="2931" y="63"/>
                    <a:pt x="2854" y="0"/>
                    <a:pt x="2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1"/>
            <p:cNvSpPr/>
            <p:nvPr/>
          </p:nvSpPr>
          <p:spPr>
            <a:xfrm>
              <a:off x="5154190" y="4863591"/>
              <a:ext cx="479057" cy="41563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41"/>
          <p:cNvGrpSpPr/>
          <p:nvPr/>
        </p:nvGrpSpPr>
        <p:grpSpPr>
          <a:xfrm>
            <a:off x="6847319" y="1006091"/>
            <a:ext cx="1824634" cy="1978562"/>
            <a:chOff x="1629179" y="2623058"/>
            <a:chExt cx="1245059" cy="1377445"/>
          </a:xfrm>
        </p:grpSpPr>
        <p:sp>
          <p:nvSpPr>
            <p:cNvPr id="1356" name="Google Shape;1356;p41"/>
            <p:cNvSpPr/>
            <p:nvPr/>
          </p:nvSpPr>
          <p:spPr>
            <a:xfrm>
              <a:off x="1629179" y="2623058"/>
              <a:ext cx="1245059" cy="1377445"/>
            </a:xfrm>
            <a:custGeom>
              <a:rect b="b" l="l" r="r" t="t"/>
              <a:pathLst>
                <a:path extrusionOk="0" h="21270" w="19225">
                  <a:moveTo>
                    <a:pt x="9363" y="1"/>
                  </a:moveTo>
                  <a:cubicBezTo>
                    <a:pt x="4364" y="1"/>
                    <a:pt x="0" y="4419"/>
                    <a:pt x="98" y="9432"/>
                  </a:cubicBezTo>
                  <a:lnTo>
                    <a:pt x="98" y="20663"/>
                  </a:lnTo>
                  <a:cubicBezTo>
                    <a:pt x="98" y="21002"/>
                    <a:pt x="365" y="21270"/>
                    <a:pt x="695" y="21270"/>
                  </a:cubicBezTo>
                  <a:lnTo>
                    <a:pt x="18359" y="21270"/>
                  </a:lnTo>
                  <a:cubicBezTo>
                    <a:pt x="18689" y="21270"/>
                    <a:pt x="18957" y="21002"/>
                    <a:pt x="18957" y="20663"/>
                  </a:cubicBezTo>
                  <a:cubicBezTo>
                    <a:pt x="18841" y="17024"/>
                    <a:pt x="19224" y="11064"/>
                    <a:pt x="18769" y="7523"/>
                  </a:cubicBezTo>
                  <a:cubicBezTo>
                    <a:pt x="17966" y="3286"/>
                    <a:pt x="13975" y="1"/>
                    <a:pt x="9666" y="1"/>
                  </a:cubicBezTo>
                  <a:cubicBezTo>
                    <a:pt x="9619" y="1"/>
                    <a:pt x="9573" y="2"/>
                    <a:pt x="9527" y="2"/>
                  </a:cubicBezTo>
                  <a:cubicBezTo>
                    <a:pt x="9472" y="1"/>
                    <a:pt x="9418" y="1"/>
                    <a:pt x="9363"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1"/>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1" y="8734"/>
                    <a:pt x="1" y="8832"/>
                  </a:cubicBezTo>
                  <a:lnTo>
                    <a:pt x="1" y="20063"/>
                  </a:lnTo>
                  <a:lnTo>
                    <a:pt x="17655" y="20063"/>
                  </a:lnTo>
                  <a:lnTo>
                    <a:pt x="17655" y="8805"/>
                  </a:lnTo>
                  <a:cubicBezTo>
                    <a:pt x="17655" y="8769"/>
                    <a:pt x="17655" y="8734"/>
                    <a:pt x="17655" y="8698"/>
                  </a:cubicBezTo>
                  <a:cubicBezTo>
                    <a:pt x="17655" y="8689"/>
                    <a:pt x="17655" y="8671"/>
                    <a:pt x="17655" y="8662"/>
                  </a:cubicBezTo>
                  <a:cubicBezTo>
                    <a:pt x="17655" y="8627"/>
                    <a:pt x="17655" y="8591"/>
                    <a:pt x="17655" y="8546"/>
                  </a:cubicBezTo>
                  <a:cubicBezTo>
                    <a:pt x="17646" y="8377"/>
                    <a:pt x="17637" y="8216"/>
                    <a:pt x="17620" y="8047"/>
                  </a:cubicBezTo>
                  <a:cubicBezTo>
                    <a:pt x="17611" y="7931"/>
                    <a:pt x="17602" y="7806"/>
                    <a:pt x="17584" y="7690"/>
                  </a:cubicBezTo>
                  <a:cubicBezTo>
                    <a:pt x="17557" y="7476"/>
                    <a:pt x="17522" y="7262"/>
                    <a:pt x="17477" y="7048"/>
                  </a:cubicBezTo>
                  <a:cubicBezTo>
                    <a:pt x="17272" y="6066"/>
                    <a:pt x="16915" y="5147"/>
                    <a:pt x="16415" y="4318"/>
                  </a:cubicBezTo>
                  <a:cubicBezTo>
                    <a:pt x="16397" y="4282"/>
                    <a:pt x="16380" y="4246"/>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1"/>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2632" y="10982"/>
                    <a:pt x="2632" y="11080"/>
                  </a:cubicBezTo>
                  <a:lnTo>
                    <a:pt x="1" y="17548"/>
                  </a:lnTo>
                  <a:lnTo>
                    <a:pt x="1205" y="19109"/>
                  </a:lnTo>
                  <a:lnTo>
                    <a:pt x="2677" y="20063"/>
                  </a:lnTo>
                  <a:lnTo>
                    <a:pt x="17655" y="20063"/>
                  </a:lnTo>
                  <a:lnTo>
                    <a:pt x="17655" y="18484"/>
                  </a:lnTo>
                  <a:lnTo>
                    <a:pt x="16487" y="13471"/>
                  </a:lnTo>
                  <a:cubicBezTo>
                    <a:pt x="16531" y="13096"/>
                    <a:pt x="16790" y="12427"/>
                    <a:pt x="16790" y="12034"/>
                  </a:cubicBezTo>
                  <a:cubicBezTo>
                    <a:pt x="16790" y="11651"/>
                    <a:pt x="16808" y="11339"/>
                    <a:pt x="16763" y="10964"/>
                  </a:cubicBezTo>
                  <a:lnTo>
                    <a:pt x="17655" y="10081"/>
                  </a:lnTo>
                  <a:cubicBezTo>
                    <a:pt x="17655" y="9760"/>
                    <a:pt x="16478" y="9099"/>
                    <a:pt x="16478" y="8778"/>
                  </a:cubicBezTo>
                  <a:cubicBezTo>
                    <a:pt x="16478" y="7039"/>
                    <a:pt x="17281" y="5709"/>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1"/>
            <p:cNvSpPr/>
            <p:nvPr/>
          </p:nvSpPr>
          <p:spPr>
            <a:xfrm>
              <a:off x="1671858" y="2722533"/>
              <a:ext cx="1145195" cy="1238729"/>
            </a:xfrm>
            <a:custGeom>
              <a:rect b="b" l="l" r="r" t="t"/>
              <a:pathLst>
                <a:path extrusionOk="0" h="19128" w="17683">
                  <a:moveTo>
                    <a:pt x="8556" y="1"/>
                  </a:moveTo>
                  <a:cubicBezTo>
                    <a:pt x="6210" y="1"/>
                    <a:pt x="4033" y="741"/>
                    <a:pt x="2258" y="1999"/>
                  </a:cubicBezTo>
                  <a:cubicBezTo>
                    <a:pt x="911" y="3498"/>
                    <a:pt x="72" y="5451"/>
                    <a:pt x="1" y="7601"/>
                  </a:cubicBezTo>
                  <a:cubicBezTo>
                    <a:pt x="1" y="7700"/>
                    <a:pt x="1" y="7798"/>
                    <a:pt x="1" y="7896"/>
                  </a:cubicBezTo>
                  <a:lnTo>
                    <a:pt x="1" y="16585"/>
                  </a:lnTo>
                  <a:lnTo>
                    <a:pt x="10" y="16585"/>
                  </a:lnTo>
                  <a:lnTo>
                    <a:pt x="1267" y="17218"/>
                  </a:lnTo>
                  <a:cubicBezTo>
                    <a:pt x="1669" y="17727"/>
                    <a:pt x="1383" y="18075"/>
                    <a:pt x="1865" y="18503"/>
                  </a:cubicBezTo>
                  <a:lnTo>
                    <a:pt x="2668" y="19127"/>
                  </a:lnTo>
                  <a:lnTo>
                    <a:pt x="15782" y="19127"/>
                  </a:lnTo>
                  <a:cubicBezTo>
                    <a:pt x="16406" y="18583"/>
                    <a:pt x="16968" y="17959"/>
                    <a:pt x="17450" y="17290"/>
                  </a:cubicBezTo>
                  <a:cubicBezTo>
                    <a:pt x="17486" y="17236"/>
                    <a:pt x="17522" y="17183"/>
                    <a:pt x="17557" y="17129"/>
                  </a:cubicBezTo>
                  <a:cubicBezTo>
                    <a:pt x="17593" y="17076"/>
                    <a:pt x="17629" y="17031"/>
                    <a:pt x="17655" y="16986"/>
                  </a:cubicBezTo>
                  <a:lnTo>
                    <a:pt x="17655" y="11910"/>
                  </a:lnTo>
                  <a:cubicBezTo>
                    <a:pt x="17655" y="11170"/>
                    <a:pt x="17682" y="10287"/>
                    <a:pt x="17655" y="9778"/>
                  </a:cubicBezTo>
                  <a:lnTo>
                    <a:pt x="17655" y="7869"/>
                  </a:lnTo>
                  <a:cubicBezTo>
                    <a:pt x="17655" y="7833"/>
                    <a:pt x="17655" y="7798"/>
                    <a:pt x="17655" y="7762"/>
                  </a:cubicBezTo>
                  <a:cubicBezTo>
                    <a:pt x="17655" y="7753"/>
                    <a:pt x="17655" y="7735"/>
                    <a:pt x="17655" y="7726"/>
                  </a:cubicBezTo>
                  <a:cubicBezTo>
                    <a:pt x="17655" y="7691"/>
                    <a:pt x="17655" y="7655"/>
                    <a:pt x="17655" y="7610"/>
                  </a:cubicBezTo>
                  <a:cubicBezTo>
                    <a:pt x="17646" y="7441"/>
                    <a:pt x="17637" y="7280"/>
                    <a:pt x="17620" y="7111"/>
                  </a:cubicBezTo>
                  <a:cubicBezTo>
                    <a:pt x="17611" y="6995"/>
                    <a:pt x="17602" y="6870"/>
                    <a:pt x="17584" y="6754"/>
                  </a:cubicBezTo>
                  <a:cubicBezTo>
                    <a:pt x="17557" y="6540"/>
                    <a:pt x="17522" y="6326"/>
                    <a:pt x="17477" y="6112"/>
                  </a:cubicBezTo>
                  <a:cubicBezTo>
                    <a:pt x="17272" y="5130"/>
                    <a:pt x="16915" y="4211"/>
                    <a:pt x="16415" y="3382"/>
                  </a:cubicBezTo>
                  <a:cubicBezTo>
                    <a:pt x="16397" y="3346"/>
                    <a:pt x="16380" y="3310"/>
                    <a:pt x="16353" y="3275"/>
                  </a:cubicBezTo>
                  <a:cubicBezTo>
                    <a:pt x="14372" y="1259"/>
                    <a:pt x="11607" y="1"/>
                    <a:pt x="85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1"/>
            <p:cNvSpPr/>
            <p:nvPr/>
          </p:nvSpPr>
          <p:spPr>
            <a:xfrm>
              <a:off x="1671858" y="2836385"/>
              <a:ext cx="1145195" cy="1124881"/>
            </a:xfrm>
            <a:custGeom>
              <a:rect b="b" l="l" r="r" t="t"/>
              <a:pathLst>
                <a:path extrusionOk="0" h="17370" w="17683">
                  <a:moveTo>
                    <a:pt x="8556" y="0"/>
                  </a:moveTo>
                  <a:cubicBezTo>
                    <a:pt x="4657" y="0"/>
                    <a:pt x="1330" y="2427"/>
                    <a:pt x="1" y="5843"/>
                  </a:cubicBezTo>
                  <a:cubicBezTo>
                    <a:pt x="1" y="5942"/>
                    <a:pt x="1" y="6040"/>
                    <a:pt x="1" y="6138"/>
                  </a:cubicBezTo>
                  <a:lnTo>
                    <a:pt x="1" y="12490"/>
                  </a:lnTo>
                  <a:cubicBezTo>
                    <a:pt x="143" y="12864"/>
                    <a:pt x="313" y="13239"/>
                    <a:pt x="509" y="13587"/>
                  </a:cubicBezTo>
                  <a:cubicBezTo>
                    <a:pt x="527" y="13614"/>
                    <a:pt x="536" y="13640"/>
                    <a:pt x="554" y="13667"/>
                  </a:cubicBezTo>
                  <a:cubicBezTo>
                    <a:pt x="1267" y="14934"/>
                    <a:pt x="2267" y="16013"/>
                    <a:pt x="3471" y="16816"/>
                  </a:cubicBezTo>
                  <a:cubicBezTo>
                    <a:pt x="3774" y="17021"/>
                    <a:pt x="4095" y="17209"/>
                    <a:pt x="4434" y="17369"/>
                  </a:cubicBezTo>
                  <a:lnTo>
                    <a:pt x="12677" y="17369"/>
                  </a:lnTo>
                  <a:cubicBezTo>
                    <a:pt x="14158" y="16629"/>
                    <a:pt x="15416" y="15487"/>
                    <a:pt x="16299" y="14095"/>
                  </a:cubicBezTo>
                  <a:cubicBezTo>
                    <a:pt x="16558" y="13694"/>
                    <a:pt x="16781" y="13275"/>
                    <a:pt x="16968" y="12837"/>
                  </a:cubicBezTo>
                  <a:cubicBezTo>
                    <a:pt x="17316" y="12052"/>
                    <a:pt x="17548" y="11205"/>
                    <a:pt x="17655" y="10322"/>
                  </a:cubicBezTo>
                  <a:lnTo>
                    <a:pt x="17655" y="10152"/>
                  </a:lnTo>
                  <a:cubicBezTo>
                    <a:pt x="17655" y="9412"/>
                    <a:pt x="17682" y="8529"/>
                    <a:pt x="17655" y="8020"/>
                  </a:cubicBezTo>
                  <a:cubicBezTo>
                    <a:pt x="17637" y="7833"/>
                    <a:pt x="17611" y="7654"/>
                    <a:pt x="17575" y="7467"/>
                  </a:cubicBezTo>
                  <a:cubicBezTo>
                    <a:pt x="17566" y="7431"/>
                    <a:pt x="17557" y="7396"/>
                    <a:pt x="17548" y="7351"/>
                  </a:cubicBezTo>
                  <a:cubicBezTo>
                    <a:pt x="17530" y="7271"/>
                    <a:pt x="17513" y="7199"/>
                    <a:pt x="17495" y="7119"/>
                  </a:cubicBezTo>
                  <a:cubicBezTo>
                    <a:pt x="17307" y="6281"/>
                    <a:pt x="17004" y="5496"/>
                    <a:pt x="16603" y="4764"/>
                  </a:cubicBezTo>
                  <a:cubicBezTo>
                    <a:pt x="16326" y="4264"/>
                    <a:pt x="16005" y="3792"/>
                    <a:pt x="15648" y="3354"/>
                  </a:cubicBezTo>
                  <a:cubicBezTo>
                    <a:pt x="13971" y="1303"/>
                    <a:pt x="11411" y="0"/>
                    <a:pt x="85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1"/>
            <p:cNvSpPr/>
            <p:nvPr/>
          </p:nvSpPr>
          <p:spPr>
            <a:xfrm>
              <a:off x="1766605" y="2974458"/>
              <a:ext cx="915807" cy="915771"/>
            </a:xfrm>
            <a:custGeom>
              <a:rect b="b" l="l" r="r" t="t"/>
              <a:pathLst>
                <a:path extrusionOk="0" h="14141" w="14141">
                  <a:moveTo>
                    <a:pt x="7075" y="0"/>
                  </a:moveTo>
                  <a:cubicBezTo>
                    <a:pt x="3168" y="0"/>
                    <a:pt x="1" y="3167"/>
                    <a:pt x="1" y="7066"/>
                  </a:cubicBezTo>
                  <a:cubicBezTo>
                    <a:pt x="1" y="10973"/>
                    <a:pt x="3168" y="14140"/>
                    <a:pt x="7075" y="14140"/>
                  </a:cubicBezTo>
                  <a:cubicBezTo>
                    <a:pt x="10974" y="14140"/>
                    <a:pt x="14140" y="10973"/>
                    <a:pt x="14140" y="7066"/>
                  </a:cubicBezTo>
                  <a:cubicBezTo>
                    <a:pt x="14140" y="3167"/>
                    <a:pt x="10974" y="0"/>
                    <a:pt x="70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1"/>
            <p:cNvSpPr/>
            <p:nvPr/>
          </p:nvSpPr>
          <p:spPr>
            <a:xfrm>
              <a:off x="1901247" y="3105601"/>
              <a:ext cx="649438" cy="649413"/>
            </a:xfrm>
            <a:custGeom>
              <a:rect b="b" l="l" r="r" t="t"/>
              <a:pathLst>
                <a:path extrusionOk="0" h="10028" w="10028">
                  <a:moveTo>
                    <a:pt x="5014" y="0"/>
                  </a:moveTo>
                  <a:cubicBezTo>
                    <a:pt x="2239" y="0"/>
                    <a:pt x="0" y="2248"/>
                    <a:pt x="0" y="5014"/>
                  </a:cubicBezTo>
                  <a:cubicBezTo>
                    <a:pt x="0" y="7788"/>
                    <a:pt x="2239" y="10028"/>
                    <a:pt x="5014" y="10028"/>
                  </a:cubicBezTo>
                  <a:cubicBezTo>
                    <a:pt x="7779" y="10028"/>
                    <a:pt x="10027" y="7788"/>
                    <a:pt x="10027" y="5014"/>
                  </a:cubicBezTo>
                  <a:cubicBezTo>
                    <a:pt x="10027" y="2248"/>
                    <a:pt x="7779" y="0"/>
                    <a:pt x="5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1"/>
            <p:cNvSpPr/>
            <p:nvPr/>
          </p:nvSpPr>
          <p:spPr>
            <a:xfrm>
              <a:off x="2359377" y="3237781"/>
              <a:ext cx="230619" cy="272834"/>
            </a:xfrm>
            <a:custGeom>
              <a:rect b="b" l="l" r="r" t="t"/>
              <a:pathLst>
                <a:path extrusionOk="0" h="4213" w="3561">
                  <a:moveTo>
                    <a:pt x="1081" y="1"/>
                  </a:moveTo>
                  <a:cubicBezTo>
                    <a:pt x="976" y="1"/>
                    <a:pt x="849" y="29"/>
                    <a:pt x="696" y="100"/>
                  </a:cubicBezTo>
                  <a:cubicBezTo>
                    <a:pt x="1" y="430"/>
                    <a:pt x="286" y="1331"/>
                    <a:pt x="714" y="1885"/>
                  </a:cubicBezTo>
                  <a:lnTo>
                    <a:pt x="2597" y="4213"/>
                  </a:lnTo>
                  <a:lnTo>
                    <a:pt x="3560" y="3553"/>
                  </a:lnTo>
                  <a:lnTo>
                    <a:pt x="1562" y="368"/>
                  </a:lnTo>
                  <a:cubicBezTo>
                    <a:pt x="1562" y="368"/>
                    <a:pt x="1463" y="1"/>
                    <a:pt x="1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1"/>
            <p:cNvSpPr/>
            <p:nvPr/>
          </p:nvSpPr>
          <p:spPr>
            <a:xfrm>
              <a:off x="2159455" y="2948294"/>
              <a:ext cx="250825" cy="227049"/>
            </a:xfrm>
            <a:custGeom>
              <a:rect b="b" l="l" r="r" t="t"/>
              <a:pathLst>
                <a:path extrusionOk="0" h="3506" w="3873">
                  <a:moveTo>
                    <a:pt x="1934" y="0"/>
                  </a:moveTo>
                  <a:cubicBezTo>
                    <a:pt x="1787" y="0"/>
                    <a:pt x="1639" y="18"/>
                    <a:pt x="1491" y="56"/>
                  </a:cubicBezTo>
                  <a:cubicBezTo>
                    <a:pt x="554" y="306"/>
                    <a:pt x="1" y="1261"/>
                    <a:pt x="242" y="2197"/>
                  </a:cubicBezTo>
                  <a:cubicBezTo>
                    <a:pt x="451" y="2983"/>
                    <a:pt x="1157" y="3506"/>
                    <a:pt x="1933" y="3506"/>
                  </a:cubicBezTo>
                  <a:cubicBezTo>
                    <a:pt x="2081" y="3506"/>
                    <a:pt x="2232" y="3487"/>
                    <a:pt x="2383" y="3446"/>
                  </a:cubicBezTo>
                  <a:cubicBezTo>
                    <a:pt x="3320" y="3197"/>
                    <a:pt x="3873" y="2242"/>
                    <a:pt x="3632" y="1305"/>
                  </a:cubicBezTo>
                  <a:cubicBezTo>
                    <a:pt x="3422" y="517"/>
                    <a:pt x="2712"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1"/>
            <p:cNvSpPr/>
            <p:nvPr/>
          </p:nvSpPr>
          <p:spPr>
            <a:xfrm>
              <a:off x="2190670" y="3168550"/>
              <a:ext cx="96561" cy="74604"/>
            </a:xfrm>
            <a:custGeom>
              <a:rect b="b" l="l" r="r" t="t"/>
              <a:pathLst>
                <a:path extrusionOk="0" h="1152" w="1491">
                  <a:moveTo>
                    <a:pt x="1428" y="1"/>
                  </a:moveTo>
                  <a:lnTo>
                    <a:pt x="197" y="411"/>
                  </a:lnTo>
                  <a:cubicBezTo>
                    <a:pt x="63" y="456"/>
                    <a:pt x="1" y="607"/>
                    <a:pt x="72" y="732"/>
                  </a:cubicBezTo>
                  <a:cubicBezTo>
                    <a:pt x="186" y="919"/>
                    <a:pt x="419" y="1151"/>
                    <a:pt x="907" y="1151"/>
                  </a:cubicBezTo>
                  <a:cubicBezTo>
                    <a:pt x="1071" y="1151"/>
                    <a:pt x="1264" y="1125"/>
                    <a:pt x="1490" y="1062"/>
                  </a:cubicBezTo>
                  <a:lnTo>
                    <a:pt x="1428" y="1"/>
                  </a:ln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1"/>
            <p:cNvSpPr/>
            <p:nvPr/>
          </p:nvSpPr>
          <p:spPr>
            <a:xfrm>
              <a:off x="2255951" y="3032355"/>
              <a:ext cx="481898" cy="416472"/>
            </a:xfrm>
            <a:custGeom>
              <a:rect b="b" l="l" r="r" t="t"/>
              <a:pathLst>
                <a:path extrusionOk="0" h="6431" w="7441">
                  <a:moveTo>
                    <a:pt x="2664" y="1"/>
                  </a:moveTo>
                  <a:cubicBezTo>
                    <a:pt x="2335" y="1"/>
                    <a:pt x="1904" y="87"/>
                    <a:pt x="1285" y="418"/>
                  </a:cubicBezTo>
                  <a:cubicBezTo>
                    <a:pt x="500" y="837"/>
                    <a:pt x="143" y="1051"/>
                    <a:pt x="242" y="1649"/>
                  </a:cubicBezTo>
                  <a:cubicBezTo>
                    <a:pt x="242" y="1649"/>
                    <a:pt x="1" y="2122"/>
                    <a:pt x="358" y="2666"/>
                  </a:cubicBezTo>
                  <a:cubicBezTo>
                    <a:pt x="358" y="2666"/>
                    <a:pt x="206" y="3495"/>
                    <a:pt x="777" y="3897"/>
                  </a:cubicBezTo>
                  <a:cubicBezTo>
                    <a:pt x="777" y="3897"/>
                    <a:pt x="1143" y="4700"/>
                    <a:pt x="1455" y="4932"/>
                  </a:cubicBezTo>
                  <a:cubicBezTo>
                    <a:pt x="1622" y="5052"/>
                    <a:pt x="1847" y="5081"/>
                    <a:pt x="2024" y="5081"/>
                  </a:cubicBezTo>
                  <a:cubicBezTo>
                    <a:pt x="2188" y="5081"/>
                    <a:pt x="2311" y="5057"/>
                    <a:pt x="2311" y="5057"/>
                  </a:cubicBezTo>
                  <a:cubicBezTo>
                    <a:pt x="2311" y="5057"/>
                    <a:pt x="1491" y="4084"/>
                    <a:pt x="2079" y="3504"/>
                  </a:cubicBezTo>
                  <a:cubicBezTo>
                    <a:pt x="2231" y="3351"/>
                    <a:pt x="2378" y="3292"/>
                    <a:pt x="2516" y="3292"/>
                  </a:cubicBezTo>
                  <a:cubicBezTo>
                    <a:pt x="2908" y="3292"/>
                    <a:pt x="3223" y="3765"/>
                    <a:pt x="3328" y="3897"/>
                  </a:cubicBezTo>
                  <a:cubicBezTo>
                    <a:pt x="3471" y="4066"/>
                    <a:pt x="4952" y="6430"/>
                    <a:pt x="4952" y="6430"/>
                  </a:cubicBezTo>
                  <a:lnTo>
                    <a:pt x="7441" y="4370"/>
                  </a:lnTo>
                  <a:cubicBezTo>
                    <a:pt x="7441" y="4370"/>
                    <a:pt x="5246" y="2318"/>
                    <a:pt x="4354" y="1363"/>
                  </a:cubicBezTo>
                  <a:cubicBezTo>
                    <a:pt x="3462" y="409"/>
                    <a:pt x="3275" y="52"/>
                    <a:pt x="2909" y="16"/>
                  </a:cubicBezTo>
                  <a:cubicBezTo>
                    <a:pt x="2833" y="7"/>
                    <a:pt x="2752" y="1"/>
                    <a:pt x="2664" y="1"/>
                  </a:cubicBez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1"/>
            <p:cNvSpPr/>
            <p:nvPr/>
          </p:nvSpPr>
          <p:spPr>
            <a:xfrm>
              <a:off x="2254202" y="3083064"/>
              <a:ext cx="153228" cy="280281"/>
            </a:xfrm>
            <a:custGeom>
              <a:rect b="b" l="l" r="r" t="t"/>
              <a:pathLst>
                <a:path extrusionOk="0" h="4328" w="2366">
                  <a:moveTo>
                    <a:pt x="1848" y="0"/>
                  </a:moveTo>
                  <a:cubicBezTo>
                    <a:pt x="1794" y="18"/>
                    <a:pt x="572" y="375"/>
                    <a:pt x="286" y="812"/>
                  </a:cubicBezTo>
                  <a:cubicBezTo>
                    <a:pt x="1" y="1249"/>
                    <a:pt x="304" y="2034"/>
                    <a:pt x="313" y="2061"/>
                  </a:cubicBezTo>
                  <a:cubicBezTo>
                    <a:pt x="322" y="2070"/>
                    <a:pt x="322" y="2079"/>
                    <a:pt x="331" y="2079"/>
                  </a:cubicBezTo>
                  <a:cubicBezTo>
                    <a:pt x="295" y="2632"/>
                    <a:pt x="447" y="2855"/>
                    <a:pt x="813" y="3150"/>
                  </a:cubicBezTo>
                  <a:cubicBezTo>
                    <a:pt x="813" y="3150"/>
                    <a:pt x="822" y="3158"/>
                    <a:pt x="831" y="3158"/>
                  </a:cubicBezTo>
                  <a:cubicBezTo>
                    <a:pt x="848" y="3248"/>
                    <a:pt x="875" y="3346"/>
                    <a:pt x="929" y="3453"/>
                  </a:cubicBezTo>
                  <a:cubicBezTo>
                    <a:pt x="1063" y="3747"/>
                    <a:pt x="1330" y="4327"/>
                    <a:pt x="2080" y="4327"/>
                  </a:cubicBezTo>
                  <a:cubicBezTo>
                    <a:pt x="2160" y="4327"/>
                    <a:pt x="2249" y="4318"/>
                    <a:pt x="2338" y="4300"/>
                  </a:cubicBezTo>
                  <a:cubicBezTo>
                    <a:pt x="2356" y="4300"/>
                    <a:pt x="2365" y="4283"/>
                    <a:pt x="2365" y="4274"/>
                  </a:cubicBezTo>
                  <a:cubicBezTo>
                    <a:pt x="2365" y="4256"/>
                    <a:pt x="2347" y="4247"/>
                    <a:pt x="2329" y="4247"/>
                  </a:cubicBezTo>
                  <a:cubicBezTo>
                    <a:pt x="2241" y="4261"/>
                    <a:pt x="2159" y="4267"/>
                    <a:pt x="2082" y="4267"/>
                  </a:cubicBezTo>
                  <a:cubicBezTo>
                    <a:pt x="1371" y="4267"/>
                    <a:pt x="1111" y="3717"/>
                    <a:pt x="982" y="3435"/>
                  </a:cubicBezTo>
                  <a:cubicBezTo>
                    <a:pt x="813" y="3078"/>
                    <a:pt x="848" y="2784"/>
                    <a:pt x="848" y="2784"/>
                  </a:cubicBezTo>
                  <a:cubicBezTo>
                    <a:pt x="911" y="2061"/>
                    <a:pt x="2089" y="1499"/>
                    <a:pt x="2097" y="1490"/>
                  </a:cubicBezTo>
                  <a:cubicBezTo>
                    <a:pt x="2106" y="1490"/>
                    <a:pt x="2115" y="1472"/>
                    <a:pt x="2106" y="1455"/>
                  </a:cubicBezTo>
                  <a:cubicBezTo>
                    <a:pt x="2106" y="1448"/>
                    <a:pt x="2097" y="1442"/>
                    <a:pt x="2086" y="1442"/>
                  </a:cubicBezTo>
                  <a:cubicBezTo>
                    <a:pt x="2081" y="1442"/>
                    <a:pt x="2076" y="1443"/>
                    <a:pt x="2071" y="1446"/>
                  </a:cubicBezTo>
                  <a:cubicBezTo>
                    <a:pt x="2026" y="1463"/>
                    <a:pt x="866" y="2025"/>
                    <a:pt x="795" y="2775"/>
                  </a:cubicBezTo>
                  <a:cubicBezTo>
                    <a:pt x="795" y="2784"/>
                    <a:pt x="777" y="2900"/>
                    <a:pt x="813" y="3078"/>
                  </a:cubicBezTo>
                  <a:cubicBezTo>
                    <a:pt x="474" y="2802"/>
                    <a:pt x="331" y="2588"/>
                    <a:pt x="402" y="1963"/>
                  </a:cubicBezTo>
                  <a:cubicBezTo>
                    <a:pt x="474" y="1339"/>
                    <a:pt x="1883" y="794"/>
                    <a:pt x="1892" y="785"/>
                  </a:cubicBezTo>
                  <a:cubicBezTo>
                    <a:pt x="1910" y="785"/>
                    <a:pt x="1919" y="768"/>
                    <a:pt x="1910" y="750"/>
                  </a:cubicBezTo>
                  <a:cubicBezTo>
                    <a:pt x="1901" y="741"/>
                    <a:pt x="1892" y="732"/>
                    <a:pt x="1874" y="732"/>
                  </a:cubicBezTo>
                  <a:cubicBezTo>
                    <a:pt x="1812" y="759"/>
                    <a:pt x="429" y="1303"/>
                    <a:pt x="349" y="1954"/>
                  </a:cubicBezTo>
                  <a:cubicBezTo>
                    <a:pt x="349" y="1963"/>
                    <a:pt x="349" y="1972"/>
                    <a:pt x="349" y="1981"/>
                  </a:cubicBezTo>
                  <a:cubicBezTo>
                    <a:pt x="278" y="1794"/>
                    <a:pt x="99" y="1196"/>
                    <a:pt x="331" y="839"/>
                  </a:cubicBezTo>
                  <a:cubicBezTo>
                    <a:pt x="608" y="420"/>
                    <a:pt x="1848" y="63"/>
                    <a:pt x="1857" y="54"/>
                  </a:cubicBezTo>
                  <a:cubicBezTo>
                    <a:pt x="1874" y="54"/>
                    <a:pt x="1883" y="36"/>
                    <a:pt x="1883" y="18"/>
                  </a:cubicBezTo>
                  <a:cubicBezTo>
                    <a:pt x="1874" y="9"/>
                    <a:pt x="1857" y="0"/>
                    <a:pt x="1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1"/>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rgbClr val="C1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1"/>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1"/>
            <p:cNvSpPr/>
            <p:nvPr/>
          </p:nvSpPr>
          <p:spPr>
            <a:xfrm>
              <a:off x="1805333" y="2908142"/>
              <a:ext cx="196489" cy="259040"/>
            </a:xfrm>
            <a:custGeom>
              <a:rect b="b" l="l" r="r" t="t"/>
              <a:pathLst>
                <a:path extrusionOk="0" h="4000" w="3034">
                  <a:moveTo>
                    <a:pt x="2208" y="1"/>
                  </a:moveTo>
                  <a:cubicBezTo>
                    <a:pt x="2197" y="1"/>
                    <a:pt x="2186" y="3"/>
                    <a:pt x="2177" y="7"/>
                  </a:cubicBezTo>
                  <a:lnTo>
                    <a:pt x="330" y="739"/>
                  </a:lnTo>
                  <a:cubicBezTo>
                    <a:pt x="313" y="748"/>
                    <a:pt x="295" y="766"/>
                    <a:pt x="286" y="783"/>
                  </a:cubicBezTo>
                  <a:cubicBezTo>
                    <a:pt x="286" y="801"/>
                    <a:pt x="286" y="819"/>
                    <a:pt x="286" y="837"/>
                  </a:cubicBezTo>
                  <a:lnTo>
                    <a:pt x="1285" y="3130"/>
                  </a:lnTo>
                  <a:cubicBezTo>
                    <a:pt x="1276" y="3130"/>
                    <a:pt x="1267" y="3121"/>
                    <a:pt x="1258" y="3121"/>
                  </a:cubicBezTo>
                  <a:cubicBezTo>
                    <a:pt x="1151" y="3067"/>
                    <a:pt x="1026" y="3040"/>
                    <a:pt x="901" y="3040"/>
                  </a:cubicBezTo>
                  <a:cubicBezTo>
                    <a:pt x="652" y="3040"/>
                    <a:pt x="411" y="3156"/>
                    <a:pt x="223" y="3317"/>
                  </a:cubicBezTo>
                  <a:cubicBezTo>
                    <a:pt x="152" y="3388"/>
                    <a:pt x="81" y="3460"/>
                    <a:pt x="45" y="3558"/>
                  </a:cubicBezTo>
                  <a:cubicBezTo>
                    <a:pt x="9" y="3647"/>
                    <a:pt x="0" y="3763"/>
                    <a:pt x="54" y="3843"/>
                  </a:cubicBezTo>
                  <a:cubicBezTo>
                    <a:pt x="107" y="3933"/>
                    <a:pt x="223" y="3986"/>
                    <a:pt x="330" y="3995"/>
                  </a:cubicBezTo>
                  <a:cubicBezTo>
                    <a:pt x="354" y="3998"/>
                    <a:pt x="378" y="4000"/>
                    <a:pt x="402" y="4000"/>
                  </a:cubicBezTo>
                  <a:cubicBezTo>
                    <a:pt x="574" y="4000"/>
                    <a:pt x="745" y="3921"/>
                    <a:pt x="901" y="3834"/>
                  </a:cubicBezTo>
                  <a:cubicBezTo>
                    <a:pt x="1026" y="3763"/>
                    <a:pt x="1133" y="3692"/>
                    <a:pt x="1249" y="3620"/>
                  </a:cubicBezTo>
                  <a:cubicBezTo>
                    <a:pt x="1303" y="3585"/>
                    <a:pt x="1428" y="3513"/>
                    <a:pt x="1490" y="3433"/>
                  </a:cubicBezTo>
                  <a:cubicBezTo>
                    <a:pt x="1526" y="3415"/>
                    <a:pt x="1544" y="3379"/>
                    <a:pt x="1526" y="3344"/>
                  </a:cubicBezTo>
                  <a:lnTo>
                    <a:pt x="1526" y="3326"/>
                  </a:lnTo>
                  <a:cubicBezTo>
                    <a:pt x="1517" y="3317"/>
                    <a:pt x="1517" y="3317"/>
                    <a:pt x="1517" y="3308"/>
                  </a:cubicBezTo>
                  <a:lnTo>
                    <a:pt x="446" y="846"/>
                  </a:lnTo>
                  <a:lnTo>
                    <a:pt x="2168" y="159"/>
                  </a:lnTo>
                  <a:lnTo>
                    <a:pt x="2810" y="2006"/>
                  </a:lnTo>
                  <a:cubicBezTo>
                    <a:pt x="2793" y="1997"/>
                    <a:pt x="2775" y="1979"/>
                    <a:pt x="2757" y="1979"/>
                  </a:cubicBezTo>
                  <a:cubicBezTo>
                    <a:pt x="2653" y="1931"/>
                    <a:pt x="2542" y="1897"/>
                    <a:pt x="2430" y="1897"/>
                  </a:cubicBezTo>
                  <a:cubicBezTo>
                    <a:pt x="2417" y="1897"/>
                    <a:pt x="2404" y="1898"/>
                    <a:pt x="2391" y="1899"/>
                  </a:cubicBezTo>
                  <a:cubicBezTo>
                    <a:pt x="2141" y="1899"/>
                    <a:pt x="1909" y="2015"/>
                    <a:pt x="1722" y="2175"/>
                  </a:cubicBezTo>
                  <a:cubicBezTo>
                    <a:pt x="1642" y="2238"/>
                    <a:pt x="1570" y="2318"/>
                    <a:pt x="1535" y="2416"/>
                  </a:cubicBezTo>
                  <a:cubicBezTo>
                    <a:pt x="1499" y="2505"/>
                    <a:pt x="1499" y="2612"/>
                    <a:pt x="1553" y="2701"/>
                  </a:cubicBezTo>
                  <a:cubicBezTo>
                    <a:pt x="1606" y="2791"/>
                    <a:pt x="1713" y="2844"/>
                    <a:pt x="1820" y="2853"/>
                  </a:cubicBezTo>
                  <a:cubicBezTo>
                    <a:pt x="1840" y="2855"/>
                    <a:pt x="1859" y="2856"/>
                    <a:pt x="1878" y="2856"/>
                  </a:cubicBezTo>
                  <a:cubicBezTo>
                    <a:pt x="2062" y="2856"/>
                    <a:pt x="2238" y="2781"/>
                    <a:pt x="2400" y="2684"/>
                  </a:cubicBezTo>
                  <a:cubicBezTo>
                    <a:pt x="2516" y="2621"/>
                    <a:pt x="2632" y="2550"/>
                    <a:pt x="2739" y="2478"/>
                  </a:cubicBezTo>
                  <a:cubicBezTo>
                    <a:pt x="2810" y="2425"/>
                    <a:pt x="3033" y="2309"/>
                    <a:pt x="3025" y="2211"/>
                  </a:cubicBezTo>
                  <a:cubicBezTo>
                    <a:pt x="3025" y="2193"/>
                    <a:pt x="3016" y="2175"/>
                    <a:pt x="3007" y="2157"/>
                  </a:cubicBezTo>
                  <a:cubicBezTo>
                    <a:pt x="3007" y="2148"/>
                    <a:pt x="3007" y="2139"/>
                    <a:pt x="3007" y="2130"/>
                  </a:cubicBezTo>
                  <a:lnTo>
                    <a:pt x="2275" y="52"/>
                  </a:lnTo>
                  <a:cubicBezTo>
                    <a:pt x="2266" y="34"/>
                    <a:pt x="2248" y="16"/>
                    <a:pt x="2240" y="7"/>
                  </a:cubicBezTo>
                  <a:cubicBezTo>
                    <a:pt x="2231" y="3"/>
                    <a:pt x="2219" y="1"/>
                    <a:pt x="2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1"/>
            <p:cNvSpPr/>
            <p:nvPr/>
          </p:nvSpPr>
          <p:spPr>
            <a:xfrm>
              <a:off x="2359376" y="3700860"/>
              <a:ext cx="159510" cy="177637"/>
            </a:xfrm>
            <a:custGeom>
              <a:rect b="b" l="l" r="r" t="t"/>
              <a:pathLst>
                <a:path extrusionOk="0" h="2743" w="2463">
                  <a:moveTo>
                    <a:pt x="2390" y="0"/>
                  </a:moveTo>
                  <a:cubicBezTo>
                    <a:pt x="2359" y="0"/>
                    <a:pt x="2327" y="17"/>
                    <a:pt x="2320" y="47"/>
                  </a:cubicBezTo>
                  <a:lnTo>
                    <a:pt x="1401" y="2375"/>
                  </a:lnTo>
                  <a:cubicBezTo>
                    <a:pt x="1401" y="2366"/>
                    <a:pt x="1401" y="2357"/>
                    <a:pt x="1392" y="2349"/>
                  </a:cubicBezTo>
                  <a:cubicBezTo>
                    <a:pt x="1356" y="2233"/>
                    <a:pt x="1285" y="2126"/>
                    <a:pt x="1196" y="2036"/>
                  </a:cubicBezTo>
                  <a:cubicBezTo>
                    <a:pt x="1017" y="1867"/>
                    <a:pt x="767" y="1778"/>
                    <a:pt x="518" y="1760"/>
                  </a:cubicBezTo>
                  <a:cubicBezTo>
                    <a:pt x="419" y="1760"/>
                    <a:pt x="312" y="1760"/>
                    <a:pt x="223" y="1804"/>
                  </a:cubicBezTo>
                  <a:cubicBezTo>
                    <a:pt x="134" y="1840"/>
                    <a:pt x="54" y="1920"/>
                    <a:pt x="27" y="2018"/>
                  </a:cubicBezTo>
                  <a:cubicBezTo>
                    <a:pt x="0" y="2117"/>
                    <a:pt x="45" y="2233"/>
                    <a:pt x="116" y="2313"/>
                  </a:cubicBezTo>
                  <a:cubicBezTo>
                    <a:pt x="241" y="2473"/>
                    <a:pt x="446" y="2554"/>
                    <a:pt x="642" y="2607"/>
                  </a:cubicBezTo>
                  <a:cubicBezTo>
                    <a:pt x="767" y="2643"/>
                    <a:pt x="901" y="2670"/>
                    <a:pt x="1035" y="2696"/>
                  </a:cubicBezTo>
                  <a:cubicBezTo>
                    <a:pt x="1092" y="2705"/>
                    <a:pt x="1215" y="2742"/>
                    <a:pt x="1311" y="2742"/>
                  </a:cubicBezTo>
                  <a:cubicBezTo>
                    <a:pt x="1320" y="2742"/>
                    <a:pt x="1329" y="2742"/>
                    <a:pt x="1338" y="2741"/>
                  </a:cubicBezTo>
                  <a:lnTo>
                    <a:pt x="1365" y="2741"/>
                  </a:lnTo>
                  <a:cubicBezTo>
                    <a:pt x="1392" y="2741"/>
                    <a:pt x="1419" y="2723"/>
                    <a:pt x="1427" y="2696"/>
                  </a:cubicBezTo>
                  <a:lnTo>
                    <a:pt x="1436" y="2679"/>
                  </a:lnTo>
                  <a:cubicBezTo>
                    <a:pt x="1436" y="2679"/>
                    <a:pt x="1436" y="2670"/>
                    <a:pt x="1445" y="2661"/>
                  </a:cubicBezTo>
                  <a:lnTo>
                    <a:pt x="2444" y="92"/>
                  </a:lnTo>
                  <a:cubicBezTo>
                    <a:pt x="2462" y="56"/>
                    <a:pt x="2444" y="20"/>
                    <a:pt x="2409" y="2"/>
                  </a:cubicBezTo>
                  <a:cubicBezTo>
                    <a:pt x="2403" y="1"/>
                    <a:pt x="2396" y="0"/>
                    <a:pt x="2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1"/>
            <p:cNvSpPr/>
            <p:nvPr/>
          </p:nvSpPr>
          <p:spPr>
            <a:xfrm>
              <a:off x="2601459" y="2874012"/>
              <a:ext cx="98892" cy="210988"/>
            </a:xfrm>
            <a:custGeom>
              <a:rect b="b" l="l" r="r" t="t"/>
              <a:pathLst>
                <a:path extrusionOk="0" h="3258" w="1527">
                  <a:moveTo>
                    <a:pt x="191" y="1"/>
                  </a:moveTo>
                  <a:cubicBezTo>
                    <a:pt x="181" y="1"/>
                    <a:pt x="171" y="3"/>
                    <a:pt x="161" y="8"/>
                  </a:cubicBezTo>
                  <a:cubicBezTo>
                    <a:pt x="125" y="26"/>
                    <a:pt x="117" y="70"/>
                    <a:pt x="134" y="106"/>
                  </a:cubicBezTo>
                  <a:lnTo>
                    <a:pt x="1258" y="2345"/>
                  </a:lnTo>
                  <a:cubicBezTo>
                    <a:pt x="1249" y="2336"/>
                    <a:pt x="1241" y="2336"/>
                    <a:pt x="1232" y="2327"/>
                  </a:cubicBezTo>
                  <a:cubicBezTo>
                    <a:pt x="1135" y="2290"/>
                    <a:pt x="1032" y="2272"/>
                    <a:pt x="928" y="2272"/>
                  </a:cubicBezTo>
                  <a:cubicBezTo>
                    <a:pt x="908" y="2272"/>
                    <a:pt x="887" y="2272"/>
                    <a:pt x="866" y="2274"/>
                  </a:cubicBezTo>
                  <a:cubicBezTo>
                    <a:pt x="616" y="2292"/>
                    <a:pt x="384" y="2417"/>
                    <a:pt x="206" y="2586"/>
                  </a:cubicBezTo>
                  <a:cubicBezTo>
                    <a:pt x="134" y="2657"/>
                    <a:pt x="72" y="2738"/>
                    <a:pt x="36" y="2836"/>
                  </a:cubicBezTo>
                  <a:cubicBezTo>
                    <a:pt x="1" y="2925"/>
                    <a:pt x="9" y="3041"/>
                    <a:pt x="63" y="3121"/>
                  </a:cubicBezTo>
                  <a:cubicBezTo>
                    <a:pt x="125" y="3211"/>
                    <a:pt x="241" y="3255"/>
                    <a:pt x="348" y="3255"/>
                  </a:cubicBezTo>
                  <a:cubicBezTo>
                    <a:pt x="364" y="3257"/>
                    <a:pt x="380" y="3257"/>
                    <a:pt x="395" y="3257"/>
                  </a:cubicBezTo>
                  <a:cubicBezTo>
                    <a:pt x="576" y="3257"/>
                    <a:pt x="754" y="3166"/>
                    <a:pt x="910" y="3059"/>
                  </a:cubicBezTo>
                  <a:cubicBezTo>
                    <a:pt x="1026" y="2988"/>
                    <a:pt x="1134" y="2916"/>
                    <a:pt x="1241" y="2827"/>
                  </a:cubicBezTo>
                  <a:cubicBezTo>
                    <a:pt x="1294" y="2791"/>
                    <a:pt x="1419" y="2711"/>
                    <a:pt x="1481" y="2631"/>
                  </a:cubicBezTo>
                  <a:cubicBezTo>
                    <a:pt x="1517" y="2613"/>
                    <a:pt x="1526" y="2577"/>
                    <a:pt x="1508" y="2542"/>
                  </a:cubicBezTo>
                  <a:lnTo>
                    <a:pt x="1499" y="2524"/>
                  </a:lnTo>
                  <a:cubicBezTo>
                    <a:pt x="1499" y="2515"/>
                    <a:pt x="1499" y="2515"/>
                    <a:pt x="1490" y="2506"/>
                  </a:cubicBezTo>
                  <a:lnTo>
                    <a:pt x="259" y="44"/>
                  </a:lnTo>
                  <a:cubicBezTo>
                    <a:pt x="246" y="18"/>
                    <a:pt x="219"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1"/>
            <p:cNvSpPr/>
            <p:nvPr/>
          </p:nvSpPr>
          <p:spPr>
            <a:xfrm flipH="1" rot="-230">
              <a:off x="1802988" y="3282733"/>
              <a:ext cx="481900" cy="350943"/>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1"/>
            <p:cNvSpPr/>
            <p:nvPr/>
          </p:nvSpPr>
          <p:spPr>
            <a:xfrm>
              <a:off x="1671404" y="3786401"/>
              <a:ext cx="168100" cy="177125"/>
            </a:xfrm>
            <a:custGeom>
              <a:rect b="b" l="l" r="r" t="t"/>
              <a:pathLst>
                <a:path extrusionOk="0" h="7085" w="6724">
                  <a:moveTo>
                    <a:pt x="131" y="1940"/>
                  </a:moveTo>
                  <a:cubicBezTo>
                    <a:pt x="654" y="3082"/>
                    <a:pt x="3887" y="6462"/>
                    <a:pt x="4963" y="6973"/>
                  </a:cubicBezTo>
                  <a:cubicBezTo>
                    <a:pt x="6039" y="7484"/>
                    <a:pt x="7111" y="6146"/>
                    <a:pt x="6588" y="5004"/>
                  </a:cubicBezTo>
                  <a:cubicBezTo>
                    <a:pt x="6065" y="3862"/>
                    <a:pt x="2902" y="633"/>
                    <a:pt x="1826" y="122"/>
                  </a:cubicBezTo>
                  <a:cubicBezTo>
                    <a:pt x="750" y="-389"/>
                    <a:pt x="-392" y="798"/>
                    <a:pt x="131" y="1940"/>
                  </a:cubicBezTo>
                  <a:close/>
                </a:path>
              </a:pathLst>
            </a:custGeom>
            <a:solidFill>
              <a:schemeClr val="accent4"/>
            </a:solidFill>
            <a:ln>
              <a:noFill/>
            </a:ln>
          </p:spPr>
        </p:sp>
        <p:sp>
          <p:nvSpPr>
            <p:cNvPr id="1375" name="Google Shape;1375;p41"/>
            <p:cNvSpPr/>
            <p:nvPr/>
          </p:nvSpPr>
          <p:spPr>
            <a:xfrm>
              <a:off x="1671575" y="3749225"/>
              <a:ext cx="229200" cy="212525"/>
            </a:xfrm>
            <a:custGeom>
              <a:rect b="b" l="l" r="r" t="t"/>
              <a:pathLst>
                <a:path extrusionOk="0" h="8501" w="9168">
                  <a:moveTo>
                    <a:pt x="24" y="2501"/>
                  </a:moveTo>
                  <a:lnTo>
                    <a:pt x="0" y="0"/>
                  </a:lnTo>
                  <a:lnTo>
                    <a:pt x="9168" y="8501"/>
                  </a:lnTo>
                  <a:lnTo>
                    <a:pt x="5596" y="8454"/>
                  </a:lnTo>
                  <a:close/>
                </a:path>
              </a:pathLst>
            </a:custGeom>
            <a:solidFill>
              <a:schemeClr val="accent4"/>
            </a:solidFill>
            <a:ln>
              <a:noFill/>
            </a:ln>
          </p:spPr>
        </p:sp>
        <p:sp>
          <p:nvSpPr>
            <p:cNvPr id="1376" name="Google Shape;1376;p41"/>
            <p:cNvSpPr/>
            <p:nvPr/>
          </p:nvSpPr>
          <p:spPr>
            <a:xfrm rot="-193">
              <a:off x="2140688" y="3598785"/>
              <a:ext cx="288326" cy="20994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1"/>
            <p:cNvSpPr/>
            <p:nvPr/>
          </p:nvSpPr>
          <p:spPr>
            <a:xfrm flipH="1" rot="-268">
              <a:off x="1827005" y="3615591"/>
              <a:ext cx="207495" cy="15382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1" name="Shape 1381"/>
        <p:cNvGrpSpPr/>
        <p:nvPr/>
      </p:nvGrpSpPr>
      <p:grpSpPr>
        <a:xfrm>
          <a:off x="0" y="0"/>
          <a:ext cx="0" cy="0"/>
          <a:chOff x="0" y="0"/>
          <a:chExt cx="0" cy="0"/>
        </a:xfrm>
      </p:grpSpPr>
      <p:sp>
        <p:nvSpPr>
          <p:cNvPr id="1382" name="Google Shape;1382;p42"/>
          <p:cNvSpPr txBox="1"/>
          <p:nvPr>
            <p:ph type="title"/>
          </p:nvPr>
        </p:nvSpPr>
        <p:spPr>
          <a:xfrm>
            <a:off x="720000" y="6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Scatter Plot Analysis</a:t>
            </a:r>
            <a:endParaRPr/>
          </a:p>
        </p:txBody>
      </p:sp>
      <p:pic>
        <p:nvPicPr>
          <p:cNvPr id="1383" name="Google Shape;1383;p42"/>
          <p:cNvPicPr preferRelativeResize="0"/>
          <p:nvPr/>
        </p:nvPicPr>
        <p:blipFill>
          <a:blip r:embed="rId3">
            <a:alphaModFix/>
          </a:blip>
          <a:stretch>
            <a:fillRect/>
          </a:stretch>
        </p:blipFill>
        <p:spPr>
          <a:xfrm>
            <a:off x="1959625" y="675025"/>
            <a:ext cx="5253299" cy="4285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43"/>
          <p:cNvSpPr txBox="1"/>
          <p:nvPr>
            <p:ph type="title"/>
          </p:nvPr>
        </p:nvSpPr>
        <p:spPr>
          <a:xfrm>
            <a:off x="720000" y="388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Regression Analysis for our data whole</a:t>
            </a:r>
            <a:endParaRPr/>
          </a:p>
        </p:txBody>
      </p:sp>
      <p:pic>
        <p:nvPicPr>
          <p:cNvPr id="1389" name="Google Shape;1389;p43"/>
          <p:cNvPicPr preferRelativeResize="0"/>
          <p:nvPr/>
        </p:nvPicPr>
        <p:blipFill>
          <a:blip r:embed="rId3">
            <a:alphaModFix/>
          </a:blip>
          <a:stretch>
            <a:fillRect/>
          </a:stretch>
        </p:blipFill>
        <p:spPr>
          <a:xfrm>
            <a:off x="1871663" y="763975"/>
            <a:ext cx="5400675" cy="4314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3" name="Shape 1393"/>
        <p:cNvGrpSpPr/>
        <p:nvPr/>
      </p:nvGrpSpPr>
      <p:grpSpPr>
        <a:xfrm>
          <a:off x="0" y="0"/>
          <a:ext cx="0" cy="0"/>
          <a:chOff x="0" y="0"/>
          <a:chExt cx="0" cy="0"/>
        </a:xfrm>
      </p:grpSpPr>
      <p:sp>
        <p:nvSpPr>
          <p:cNvPr id="1394" name="Google Shape;1394;p44"/>
          <p:cNvSpPr txBox="1"/>
          <p:nvPr>
            <p:ph type="title"/>
          </p:nvPr>
        </p:nvSpPr>
        <p:spPr>
          <a:xfrm>
            <a:off x="720000" y="2418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Evaluating Prediction Accuracy </a:t>
            </a:r>
            <a:endParaRPr/>
          </a:p>
        </p:txBody>
      </p:sp>
      <p:pic>
        <p:nvPicPr>
          <p:cNvPr id="1395" name="Google Shape;1395;p44"/>
          <p:cNvPicPr preferRelativeResize="0"/>
          <p:nvPr/>
        </p:nvPicPr>
        <p:blipFill>
          <a:blip r:embed="rId3">
            <a:alphaModFix/>
          </a:blip>
          <a:stretch>
            <a:fillRect/>
          </a:stretch>
        </p:blipFill>
        <p:spPr>
          <a:xfrm>
            <a:off x="2164975" y="1016475"/>
            <a:ext cx="4814050" cy="39938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9" name="Shape 1399"/>
        <p:cNvGrpSpPr/>
        <p:nvPr/>
      </p:nvGrpSpPr>
      <p:grpSpPr>
        <a:xfrm>
          <a:off x="0" y="0"/>
          <a:ext cx="0" cy="0"/>
          <a:chOff x="0" y="0"/>
          <a:chExt cx="0" cy="0"/>
        </a:xfrm>
      </p:grpSpPr>
      <p:sp>
        <p:nvSpPr>
          <p:cNvPr id="1400" name="Google Shape;1400;p45"/>
          <p:cNvSpPr txBox="1"/>
          <p:nvPr>
            <p:ph type="title"/>
          </p:nvPr>
        </p:nvSpPr>
        <p:spPr>
          <a:xfrm>
            <a:off x="2351700" y="2725200"/>
            <a:ext cx="48063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Work Division</a:t>
            </a:r>
            <a:endParaRPr b="0">
              <a:latin typeface="Raleway Medium"/>
              <a:ea typeface="Raleway Medium"/>
              <a:cs typeface="Raleway Medium"/>
              <a:sym typeface="Raleway Medium"/>
            </a:endParaRPr>
          </a:p>
        </p:txBody>
      </p:sp>
      <p:sp>
        <p:nvSpPr>
          <p:cNvPr id="1401" name="Google Shape;1401;p45"/>
          <p:cNvSpPr txBox="1"/>
          <p:nvPr>
            <p:ph idx="2" type="title"/>
          </p:nvPr>
        </p:nvSpPr>
        <p:spPr>
          <a:xfrm>
            <a:off x="3659675" y="1576513"/>
            <a:ext cx="1824600" cy="105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grpSp>
        <p:nvGrpSpPr>
          <p:cNvPr id="1402" name="Google Shape;1402;p45"/>
          <p:cNvGrpSpPr/>
          <p:nvPr/>
        </p:nvGrpSpPr>
        <p:grpSpPr>
          <a:xfrm>
            <a:off x="6398286" y="702223"/>
            <a:ext cx="262517" cy="420164"/>
            <a:chOff x="1080798" y="1326273"/>
            <a:chExt cx="262517" cy="420164"/>
          </a:xfrm>
        </p:grpSpPr>
        <p:sp>
          <p:nvSpPr>
            <p:cNvPr id="1403" name="Google Shape;1403;p4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45"/>
          <p:cNvGrpSpPr/>
          <p:nvPr/>
        </p:nvGrpSpPr>
        <p:grpSpPr>
          <a:xfrm>
            <a:off x="266373" y="2984773"/>
            <a:ext cx="262517" cy="420164"/>
            <a:chOff x="1080798" y="1326273"/>
            <a:chExt cx="262517" cy="420164"/>
          </a:xfrm>
        </p:grpSpPr>
        <p:sp>
          <p:nvSpPr>
            <p:cNvPr id="1406" name="Google Shape;1406;p4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45"/>
          <p:cNvGrpSpPr/>
          <p:nvPr/>
        </p:nvGrpSpPr>
        <p:grpSpPr>
          <a:xfrm>
            <a:off x="2351689" y="2140656"/>
            <a:ext cx="305809" cy="431096"/>
            <a:chOff x="1483514" y="1271781"/>
            <a:chExt cx="305809" cy="431096"/>
          </a:xfrm>
        </p:grpSpPr>
        <p:sp>
          <p:nvSpPr>
            <p:cNvPr id="1409" name="Google Shape;1409;p45"/>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45"/>
          <p:cNvGrpSpPr/>
          <p:nvPr/>
        </p:nvGrpSpPr>
        <p:grpSpPr>
          <a:xfrm>
            <a:off x="8332386" y="539408"/>
            <a:ext cx="395341" cy="214294"/>
            <a:chOff x="1168186" y="1892283"/>
            <a:chExt cx="395341" cy="214294"/>
          </a:xfrm>
        </p:grpSpPr>
        <p:sp>
          <p:nvSpPr>
            <p:cNvPr id="1412" name="Google Shape;1412;p45"/>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 name="Google Shape;1414;p45"/>
          <p:cNvGrpSpPr/>
          <p:nvPr/>
        </p:nvGrpSpPr>
        <p:grpSpPr>
          <a:xfrm>
            <a:off x="6847319" y="1006091"/>
            <a:ext cx="1824634" cy="1978562"/>
            <a:chOff x="1629179" y="2623058"/>
            <a:chExt cx="1245059" cy="1377445"/>
          </a:xfrm>
        </p:grpSpPr>
        <p:sp>
          <p:nvSpPr>
            <p:cNvPr id="1415" name="Google Shape;1415;p45"/>
            <p:cNvSpPr/>
            <p:nvPr/>
          </p:nvSpPr>
          <p:spPr>
            <a:xfrm>
              <a:off x="1629179" y="2623058"/>
              <a:ext cx="1245059" cy="1377445"/>
            </a:xfrm>
            <a:custGeom>
              <a:rect b="b" l="l" r="r" t="t"/>
              <a:pathLst>
                <a:path extrusionOk="0" h="21270" w="19225">
                  <a:moveTo>
                    <a:pt x="9363" y="1"/>
                  </a:moveTo>
                  <a:cubicBezTo>
                    <a:pt x="4364" y="1"/>
                    <a:pt x="0" y="4419"/>
                    <a:pt x="98" y="9432"/>
                  </a:cubicBezTo>
                  <a:lnTo>
                    <a:pt x="98" y="20663"/>
                  </a:lnTo>
                  <a:cubicBezTo>
                    <a:pt x="98" y="21002"/>
                    <a:pt x="365" y="21270"/>
                    <a:pt x="695" y="21270"/>
                  </a:cubicBezTo>
                  <a:lnTo>
                    <a:pt x="18359" y="21270"/>
                  </a:lnTo>
                  <a:cubicBezTo>
                    <a:pt x="18689" y="21270"/>
                    <a:pt x="18957" y="21002"/>
                    <a:pt x="18957" y="20663"/>
                  </a:cubicBezTo>
                  <a:cubicBezTo>
                    <a:pt x="18841" y="17024"/>
                    <a:pt x="19224" y="11064"/>
                    <a:pt x="18769" y="7523"/>
                  </a:cubicBezTo>
                  <a:cubicBezTo>
                    <a:pt x="17966" y="3286"/>
                    <a:pt x="13975" y="1"/>
                    <a:pt x="9666" y="1"/>
                  </a:cubicBezTo>
                  <a:cubicBezTo>
                    <a:pt x="9619" y="1"/>
                    <a:pt x="9573" y="2"/>
                    <a:pt x="9527" y="2"/>
                  </a:cubicBezTo>
                  <a:cubicBezTo>
                    <a:pt x="9472" y="1"/>
                    <a:pt x="9418" y="1"/>
                    <a:pt x="9363"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1" y="8734"/>
                    <a:pt x="1" y="8832"/>
                  </a:cubicBezTo>
                  <a:lnTo>
                    <a:pt x="1" y="20063"/>
                  </a:lnTo>
                  <a:lnTo>
                    <a:pt x="17655" y="20063"/>
                  </a:lnTo>
                  <a:lnTo>
                    <a:pt x="17655" y="8805"/>
                  </a:lnTo>
                  <a:cubicBezTo>
                    <a:pt x="17655" y="8769"/>
                    <a:pt x="17655" y="8734"/>
                    <a:pt x="17655" y="8698"/>
                  </a:cubicBezTo>
                  <a:cubicBezTo>
                    <a:pt x="17655" y="8689"/>
                    <a:pt x="17655" y="8671"/>
                    <a:pt x="17655" y="8662"/>
                  </a:cubicBezTo>
                  <a:cubicBezTo>
                    <a:pt x="17655" y="8627"/>
                    <a:pt x="17655" y="8591"/>
                    <a:pt x="17655" y="8546"/>
                  </a:cubicBezTo>
                  <a:cubicBezTo>
                    <a:pt x="17646" y="8377"/>
                    <a:pt x="17637" y="8216"/>
                    <a:pt x="17620" y="8047"/>
                  </a:cubicBezTo>
                  <a:cubicBezTo>
                    <a:pt x="17611" y="7931"/>
                    <a:pt x="17602" y="7806"/>
                    <a:pt x="17584" y="7690"/>
                  </a:cubicBezTo>
                  <a:cubicBezTo>
                    <a:pt x="17557" y="7476"/>
                    <a:pt x="17522" y="7262"/>
                    <a:pt x="17477" y="7048"/>
                  </a:cubicBezTo>
                  <a:cubicBezTo>
                    <a:pt x="17272" y="6066"/>
                    <a:pt x="16915" y="5147"/>
                    <a:pt x="16415" y="4318"/>
                  </a:cubicBezTo>
                  <a:cubicBezTo>
                    <a:pt x="16397" y="4282"/>
                    <a:pt x="16380" y="4246"/>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2632" y="10982"/>
                    <a:pt x="2632" y="11080"/>
                  </a:cubicBezTo>
                  <a:lnTo>
                    <a:pt x="1" y="17548"/>
                  </a:lnTo>
                  <a:lnTo>
                    <a:pt x="1205" y="19109"/>
                  </a:lnTo>
                  <a:lnTo>
                    <a:pt x="2677" y="20063"/>
                  </a:lnTo>
                  <a:lnTo>
                    <a:pt x="17655" y="20063"/>
                  </a:lnTo>
                  <a:lnTo>
                    <a:pt x="17655" y="18484"/>
                  </a:lnTo>
                  <a:lnTo>
                    <a:pt x="16487" y="13471"/>
                  </a:lnTo>
                  <a:cubicBezTo>
                    <a:pt x="16531" y="13096"/>
                    <a:pt x="16790" y="12427"/>
                    <a:pt x="16790" y="12034"/>
                  </a:cubicBezTo>
                  <a:cubicBezTo>
                    <a:pt x="16790" y="11651"/>
                    <a:pt x="16808" y="11339"/>
                    <a:pt x="16763" y="10964"/>
                  </a:cubicBezTo>
                  <a:lnTo>
                    <a:pt x="17655" y="10081"/>
                  </a:lnTo>
                  <a:cubicBezTo>
                    <a:pt x="17655" y="9760"/>
                    <a:pt x="16478" y="9099"/>
                    <a:pt x="16478" y="8778"/>
                  </a:cubicBezTo>
                  <a:cubicBezTo>
                    <a:pt x="16478" y="7039"/>
                    <a:pt x="17281" y="5709"/>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5"/>
            <p:cNvSpPr/>
            <p:nvPr/>
          </p:nvSpPr>
          <p:spPr>
            <a:xfrm>
              <a:off x="1671858" y="2722533"/>
              <a:ext cx="1145195" cy="1238729"/>
            </a:xfrm>
            <a:custGeom>
              <a:rect b="b" l="l" r="r" t="t"/>
              <a:pathLst>
                <a:path extrusionOk="0" h="19128" w="17683">
                  <a:moveTo>
                    <a:pt x="8556" y="1"/>
                  </a:moveTo>
                  <a:cubicBezTo>
                    <a:pt x="6210" y="1"/>
                    <a:pt x="4033" y="741"/>
                    <a:pt x="2258" y="1999"/>
                  </a:cubicBezTo>
                  <a:cubicBezTo>
                    <a:pt x="911" y="3498"/>
                    <a:pt x="72" y="5451"/>
                    <a:pt x="1" y="7601"/>
                  </a:cubicBezTo>
                  <a:cubicBezTo>
                    <a:pt x="1" y="7700"/>
                    <a:pt x="1" y="7798"/>
                    <a:pt x="1" y="7896"/>
                  </a:cubicBezTo>
                  <a:lnTo>
                    <a:pt x="1" y="16585"/>
                  </a:lnTo>
                  <a:lnTo>
                    <a:pt x="10" y="16585"/>
                  </a:lnTo>
                  <a:lnTo>
                    <a:pt x="1267" y="17218"/>
                  </a:lnTo>
                  <a:cubicBezTo>
                    <a:pt x="1669" y="17727"/>
                    <a:pt x="1383" y="18075"/>
                    <a:pt x="1865" y="18503"/>
                  </a:cubicBezTo>
                  <a:lnTo>
                    <a:pt x="2668" y="19127"/>
                  </a:lnTo>
                  <a:lnTo>
                    <a:pt x="15782" y="19127"/>
                  </a:lnTo>
                  <a:cubicBezTo>
                    <a:pt x="16406" y="18583"/>
                    <a:pt x="16968" y="17959"/>
                    <a:pt x="17450" y="17290"/>
                  </a:cubicBezTo>
                  <a:cubicBezTo>
                    <a:pt x="17486" y="17236"/>
                    <a:pt x="17522" y="17183"/>
                    <a:pt x="17557" y="17129"/>
                  </a:cubicBezTo>
                  <a:cubicBezTo>
                    <a:pt x="17593" y="17076"/>
                    <a:pt x="17629" y="17031"/>
                    <a:pt x="17655" y="16986"/>
                  </a:cubicBezTo>
                  <a:lnTo>
                    <a:pt x="17655" y="11910"/>
                  </a:lnTo>
                  <a:cubicBezTo>
                    <a:pt x="17655" y="11170"/>
                    <a:pt x="17682" y="10287"/>
                    <a:pt x="17655" y="9778"/>
                  </a:cubicBezTo>
                  <a:lnTo>
                    <a:pt x="17655" y="7869"/>
                  </a:lnTo>
                  <a:cubicBezTo>
                    <a:pt x="17655" y="7833"/>
                    <a:pt x="17655" y="7798"/>
                    <a:pt x="17655" y="7762"/>
                  </a:cubicBezTo>
                  <a:cubicBezTo>
                    <a:pt x="17655" y="7753"/>
                    <a:pt x="17655" y="7735"/>
                    <a:pt x="17655" y="7726"/>
                  </a:cubicBezTo>
                  <a:cubicBezTo>
                    <a:pt x="17655" y="7691"/>
                    <a:pt x="17655" y="7655"/>
                    <a:pt x="17655" y="7610"/>
                  </a:cubicBezTo>
                  <a:cubicBezTo>
                    <a:pt x="17646" y="7441"/>
                    <a:pt x="17637" y="7280"/>
                    <a:pt x="17620" y="7111"/>
                  </a:cubicBezTo>
                  <a:cubicBezTo>
                    <a:pt x="17611" y="6995"/>
                    <a:pt x="17602" y="6870"/>
                    <a:pt x="17584" y="6754"/>
                  </a:cubicBezTo>
                  <a:cubicBezTo>
                    <a:pt x="17557" y="6540"/>
                    <a:pt x="17522" y="6326"/>
                    <a:pt x="17477" y="6112"/>
                  </a:cubicBezTo>
                  <a:cubicBezTo>
                    <a:pt x="17272" y="5130"/>
                    <a:pt x="16915" y="4211"/>
                    <a:pt x="16415" y="3382"/>
                  </a:cubicBezTo>
                  <a:cubicBezTo>
                    <a:pt x="16397" y="3346"/>
                    <a:pt x="16380" y="3310"/>
                    <a:pt x="16353" y="3275"/>
                  </a:cubicBezTo>
                  <a:cubicBezTo>
                    <a:pt x="14372" y="1259"/>
                    <a:pt x="11607" y="1"/>
                    <a:pt x="85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5"/>
            <p:cNvSpPr/>
            <p:nvPr/>
          </p:nvSpPr>
          <p:spPr>
            <a:xfrm>
              <a:off x="1671858" y="2836385"/>
              <a:ext cx="1145195" cy="1124881"/>
            </a:xfrm>
            <a:custGeom>
              <a:rect b="b" l="l" r="r" t="t"/>
              <a:pathLst>
                <a:path extrusionOk="0" h="17370" w="17683">
                  <a:moveTo>
                    <a:pt x="8556" y="0"/>
                  </a:moveTo>
                  <a:cubicBezTo>
                    <a:pt x="4657" y="0"/>
                    <a:pt x="1330" y="2427"/>
                    <a:pt x="1" y="5843"/>
                  </a:cubicBezTo>
                  <a:cubicBezTo>
                    <a:pt x="1" y="5942"/>
                    <a:pt x="1" y="6040"/>
                    <a:pt x="1" y="6138"/>
                  </a:cubicBezTo>
                  <a:lnTo>
                    <a:pt x="1" y="12490"/>
                  </a:lnTo>
                  <a:cubicBezTo>
                    <a:pt x="143" y="12864"/>
                    <a:pt x="313" y="13239"/>
                    <a:pt x="509" y="13587"/>
                  </a:cubicBezTo>
                  <a:cubicBezTo>
                    <a:pt x="527" y="13614"/>
                    <a:pt x="536" y="13640"/>
                    <a:pt x="554" y="13667"/>
                  </a:cubicBezTo>
                  <a:cubicBezTo>
                    <a:pt x="1267" y="14934"/>
                    <a:pt x="2267" y="16013"/>
                    <a:pt x="3471" y="16816"/>
                  </a:cubicBezTo>
                  <a:cubicBezTo>
                    <a:pt x="3774" y="17021"/>
                    <a:pt x="4095" y="17209"/>
                    <a:pt x="4434" y="17369"/>
                  </a:cubicBezTo>
                  <a:lnTo>
                    <a:pt x="12677" y="17369"/>
                  </a:lnTo>
                  <a:cubicBezTo>
                    <a:pt x="14158" y="16629"/>
                    <a:pt x="15416" y="15487"/>
                    <a:pt x="16299" y="14095"/>
                  </a:cubicBezTo>
                  <a:cubicBezTo>
                    <a:pt x="16558" y="13694"/>
                    <a:pt x="16781" y="13275"/>
                    <a:pt x="16968" y="12837"/>
                  </a:cubicBezTo>
                  <a:cubicBezTo>
                    <a:pt x="17316" y="12052"/>
                    <a:pt x="17548" y="11205"/>
                    <a:pt x="17655" y="10322"/>
                  </a:cubicBezTo>
                  <a:lnTo>
                    <a:pt x="17655" y="10152"/>
                  </a:lnTo>
                  <a:cubicBezTo>
                    <a:pt x="17655" y="9412"/>
                    <a:pt x="17682" y="8529"/>
                    <a:pt x="17655" y="8020"/>
                  </a:cubicBezTo>
                  <a:cubicBezTo>
                    <a:pt x="17637" y="7833"/>
                    <a:pt x="17611" y="7654"/>
                    <a:pt x="17575" y="7467"/>
                  </a:cubicBezTo>
                  <a:cubicBezTo>
                    <a:pt x="17566" y="7431"/>
                    <a:pt x="17557" y="7396"/>
                    <a:pt x="17548" y="7351"/>
                  </a:cubicBezTo>
                  <a:cubicBezTo>
                    <a:pt x="17530" y="7271"/>
                    <a:pt x="17513" y="7199"/>
                    <a:pt x="17495" y="7119"/>
                  </a:cubicBezTo>
                  <a:cubicBezTo>
                    <a:pt x="17307" y="6281"/>
                    <a:pt x="17004" y="5496"/>
                    <a:pt x="16603" y="4764"/>
                  </a:cubicBezTo>
                  <a:cubicBezTo>
                    <a:pt x="16326" y="4264"/>
                    <a:pt x="16005" y="3792"/>
                    <a:pt x="15648" y="3354"/>
                  </a:cubicBezTo>
                  <a:cubicBezTo>
                    <a:pt x="13971" y="1303"/>
                    <a:pt x="11411" y="0"/>
                    <a:pt x="85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5"/>
            <p:cNvSpPr/>
            <p:nvPr/>
          </p:nvSpPr>
          <p:spPr>
            <a:xfrm>
              <a:off x="1766605" y="2974458"/>
              <a:ext cx="915807" cy="915771"/>
            </a:xfrm>
            <a:custGeom>
              <a:rect b="b" l="l" r="r" t="t"/>
              <a:pathLst>
                <a:path extrusionOk="0" h="14141" w="14141">
                  <a:moveTo>
                    <a:pt x="7075" y="0"/>
                  </a:moveTo>
                  <a:cubicBezTo>
                    <a:pt x="3168" y="0"/>
                    <a:pt x="1" y="3167"/>
                    <a:pt x="1" y="7066"/>
                  </a:cubicBezTo>
                  <a:cubicBezTo>
                    <a:pt x="1" y="10973"/>
                    <a:pt x="3168" y="14140"/>
                    <a:pt x="7075" y="14140"/>
                  </a:cubicBezTo>
                  <a:cubicBezTo>
                    <a:pt x="10974" y="14140"/>
                    <a:pt x="14140" y="10973"/>
                    <a:pt x="14140" y="7066"/>
                  </a:cubicBezTo>
                  <a:cubicBezTo>
                    <a:pt x="14140" y="3167"/>
                    <a:pt x="10974" y="0"/>
                    <a:pt x="70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5"/>
            <p:cNvSpPr/>
            <p:nvPr/>
          </p:nvSpPr>
          <p:spPr>
            <a:xfrm>
              <a:off x="1901247" y="3105601"/>
              <a:ext cx="649438" cy="649413"/>
            </a:xfrm>
            <a:custGeom>
              <a:rect b="b" l="l" r="r" t="t"/>
              <a:pathLst>
                <a:path extrusionOk="0" h="10028" w="10028">
                  <a:moveTo>
                    <a:pt x="5014" y="0"/>
                  </a:moveTo>
                  <a:cubicBezTo>
                    <a:pt x="2239" y="0"/>
                    <a:pt x="0" y="2248"/>
                    <a:pt x="0" y="5014"/>
                  </a:cubicBezTo>
                  <a:cubicBezTo>
                    <a:pt x="0" y="7788"/>
                    <a:pt x="2239" y="10028"/>
                    <a:pt x="5014" y="10028"/>
                  </a:cubicBezTo>
                  <a:cubicBezTo>
                    <a:pt x="7779" y="10028"/>
                    <a:pt x="10027" y="7788"/>
                    <a:pt x="10027" y="5014"/>
                  </a:cubicBezTo>
                  <a:cubicBezTo>
                    <a:pt x="10027" y="2248"/>
                    <a:pt x="7779" y="0"/>
                    <a:pt x="5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5"/>
            <p:cNvSpPr/>
            <p:nvPr/>
          </p:nvSpPr>
          <p:spPr>
            <a:xfrm>
              <a:off x="2359377" y="3237781"/>
              <a:ext cx="230619" cy="272834"/>
            </a:xfrm>
            <a:custGeom>
              <a:rect b="b" l="l" r="r" t="t"/>
              <a:pathLst>
                <a:path extrusionOk="0" h="4213" w="3561">
                  <a:moveTo>
                    <a:pt x="1081" y="1"/>
                  </a:moveTo>
                  <a:cubicBezTo>
                    <a:pt x="976" y="1"/>
                    <a:pt x="849" y="29"/>
                    <a:pt x="696" y="100"/>
                  </a:cubicBezTo>
                  <a:cubicBezTo>
                    <a:pt x="1" y="430"/>
                    <a:pt x="286" y="1331"/>
                    <a:pt x="714" y="1885"/>
                  </a:cubicBezTo>
                  <a:lnTo>
                    <a:pt x="2597" y="4213"/>
                  </a:lnTo>
                  <a:lnTo>
                    <a:pt x="3560" y="3553"/>
                  </a:lnTo>
                  <a:lnTo>
                    <a:pt x="1562" y="368"/>
                  </a:lnTo>
                  <a:cubicBezTo>
                    <a:pt x="1562" y="368"/>
                    <a:pt x="1463" y="1"/>
                    <a:pt x="1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5"/>
            <p:cNvSpPr/>
            <p:nvPr/>
          </p:nvSpPr>
          <p:spPr>
            <a:xfrm>
              <a:off x="2159455" y="2948294"/>
              <a:ext cx="250825" cy="227049"/>
            </a:xfrm>
            <a:custGeom>
              <a:rect b="b" l="l" r="r" t="t"/>
              <a:pathLst>
                <a:path extrusionOk="0" h="3506" w="3873">
                  <a:moveTo>
                    <a:pt x="1934" y="0"/>
                  </a:moveTo>
                  <a:cubicBezTo>
                    <a:pt x="1787" y="0"/>
                    <a:pt x="1639" y="18"/>
                    <a:pt x="1491" y="56"/>
                  </a:cubicBezTo>
                  <a:cubicBezTo>
                    <a:pt x="554" y="306"/>
                    <a:pt x="1" y="1261"/>
                    <a:pt x="242" y="2197"/>
                  </a:cubicBezTo>
                  <a:cubicBezTo>
                    <a:pt x="451" y="2983"/>
                    <a:pt x="1157" y="3506"/>
                    <a:pt x="1933" y="3506"/>
                  </a:cubicBezTo>
                  <a:cubicBezTo>
                    <a:pt x="2081" y="3506"/>
                    <a:pt x="2232" y="3487"/>
                    <a:pt x="2383" y="3446"/>
                  </a:cubicBezTo>
                  <a:cubicBezTo>
                    <a:pt x="3320" y="3197"/>
                    <a:pt x="3873" y="2242"/>
                    <a:pt x="3632" y="1305"/>
                  </a:cubicBezTo>
                  <a:cubicBezTo>
                    <a:pt x="3422" y="517"/>
                    <a:pt x="2712"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5"/>
            <p:cNvSpPr/>
            <p:nvPr/>
          </p:nvSpPr>
          <p:spPr>
            <a:xfrm>
              <a:off x="2190670" y="3168550"/>
              <a:ext cx="96561" cy="74604"/>
            </a:xfrm>
            <a:custGeom>
              <a:rect b="b" l="l" r="r" t="t"/>
              <a:pathLst>
                <a:path extrusionOk="0" h="1152" w="1491">
                  <a:moveTo>
                    <a:pt x="1428" y="1"/>
                  </a:moveTo>
                  <a:lnTo>
                    <a:pt x="197" y="411"/>
                  </a:lnTo>
                  <a:cubicBezTo>
                    <a:pt x="63" y="456"/>
                    <a:pt x="1" y="607"/>
                    <a:pt x="72" y="732"/>
                  </a:cubicBezTo>
                  <a:cubicBezTo>
                    <a:pt x="186" y="919"/>
                    <a:pt x="419" y="1151"/>
                    <a:pt x="907" y="1151"/>
                  </a:cubicBezTo>
                  <a:cubicBezTo>
                    <a:pt x="1071" y="1151"/>
                    <a:pt x="1264" y="1125"/>
                    <a:pt x="1490" y="1062"/>
                  </a:cubicBezTo>
                  <a:lnTo>
                    <a:pt x="1428" y="1"/>
                  </a:ln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2255951" y="3032355"/>
              <a:ext cx="481898" cy="416472"/>
            </a:xfrm>
            <a:custGeom>
              <a:rect b="b" l="l" r="r" t="t"/>
              <a:pathLst>
                <a:path extrusionOk="0" h="6431" w="7441">
                  <a:moveTo>
                    <a:pt x="2664" y="1"/>
                  </a:moveTo>
                  <a:cubicBezTo>
                    <a:pt x="2335" y="1"/>
                    <a:pt x="1904" y="87"/>
                    <a:pt x="1285" y="418"/>
                  </a:cubicBezTo>
                  <a:cubicBezTo>
                    <a:pt x="500" y="837"/>
                    <a:pt x="143" y="1051"/>
                    <a:pt x="242" y="1649"/>
                  </a:cubicBezTo>
                  <a:cubicBezTo>
                    <a:pt x="242" y="1649"/>
                    <a:pt x="1" y="2122"/>
                    <a:pt x="358" y="2666"/>
                  </a:cubicBezTo>
                  <a:cubicBezTo>
                    <a:pt x="358" y="2666"/>
                    <a:pt x="206" y="3495"/>
                    <a:pt x="777" y="3897"/>
                  </a:cubicBezTo>
                  <a:cubicBezTo>
                    <a:pt x="777" y="3897"/>
                    <a:pt x="1143" y="4700"/>
                    <a:pt x="1455" y="4932"/>
                  </a:cubicBezTo>
                  <a:cubicBezTo>
                    <a:pt x="1622" y="5052"/>
                    <a:pt x="1847" y="5081"/>
                    <a:pt x="2024" y="5081"/>
                  </a:cubicBezTo>
                  <a:cubicBezTo>
                    <a:pt x="2188" y="5081"/>
                    <a:pt x="2311" y="5057"/>
                    <a:pt x="2311" y="5057"/>
                  </a:cubicBezTo>
                  <a:cubicBezTo>
                    <a:pt x="2311" y="5057"/>
                    <a:pt x="1491" y="4084"/>
                    <a:pt x="2079" y="3504"/>
                  </a:cubicBezTo>
                  <a:cubicBezTo>
                    <a:pt x="2231" y="3351"/>
                    <a:pt x="2378" y="3292"/>
                    <a:pt x="2516" y="3292"/>
                  </a:cubicBezTo>
                  <a:cubicBezTo>
                    <a:pt x="2908" y="3292"/>
                    <a:pt x="3223" y="3765"/>
                    <a:pt x="3328" y="3897"/>
                  </a:cubicBezTo>
                  <a:cubicBezTo>
                    <a:pt x="3471" y="4066"/>
                    <a:pt x="4952" y="6430"/>
                    <a:pt x="4952" y="6430"/>
                  </a:cubicBezTo>
                  <a:lnTo>
                    <a:pt x="7441" y="4370"/>
                  </a:lnTo>
                  <a:cubicBezTo>
                    <a:pt x="7441" y="4370"/>
                    <a:pt x="5246" y="2318"/>
                    <a:pt x="4354" y="1363"/>
                  </a:cubicBezTo>
                  <a:cubicBezTo>
                    <a:pt x="3462" y="409"/>
                    <a:pt x="3275" y="52"/>
                    <a:pt x="2909" y="16"/>
                  </a:cubicBezTo>
                  <a:cubicBezTo>
                    <a:pt x="2833" y="7"/>
                    <a:pt x="2752" y="1"/>
                    <a:pt x="2664" y="1"/>
                  </a:cubicBez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5"/>
            <p:cNvSpPr/>
            <p:nvPr/>
          </p:nvSpPr>
          <p:spPr>
            <a:xfrm>
              <a:off x="2254202" y="3083064"/>
              <a:ext cx="153228" cy="280281"/>
            </a:xfrm>
            <a:custGeom>
              <a:rect b="b" l="l" r="r" t="t"/>
              <a:pathLst>
                <a:path extrusionOk="0" h="4328" w="2366">
                  <a:moveTo>
                    <a:pt x="1848" y="0"/>
                  </a:moveTo>
                  <a:cubicBezTo>
                    <a:pt x="1794" y="18"/>
                    <a:pt x="572" y="375"/>
                    <a:pt x="286" y="812"/>
                  </a:cubicBezTo>
                  <a:cubicBezTo>
                    <a:pt x="1" y="1249"/>
                    <a:pt x="304" y="2034"/>
                    <a:pt x="313" y="2061"/>
                  </a:cubicBezTo>
                  <a:cubicBezTo>
                    <a:pt x="322" y="2070"/>
                    <a:pt x="322" y="2079"/>
                    <a:pt x="331" y="2079"/>
                  </a:cubicBezTo>
                  <a:cubicBezTo>
                    <a:pt x="295" y="2632"/>
                    <a:pt x="447" y="2855"/>
                    <a:pt x="813" y="3150"/>
                  </a:cubicBezTo>
                  <a:cubicBezTo>
                    <a:pt x="813" y="3150"/>
                    <a:pt x="822" y="3158"/>
                    <a:pt x="831" y="3158"/>
                  </a:cubicBezTo>
                  <a:cubicBezTo>
                    <a:pt x="848" y="3248"/>
                    <a:pt x="875" y="3346"/>
                    <a:pt x="929" y="3453"/>
                  </a:cubicBezTo>
                  <a:cubicBezTo>
                    <a:pt x="1063" y="3747"/>
                    <a:pt x="1330" y="4327"/>
                    <a:pt x="2080" y="4327"/>
                  </a:cubicBezTo>
                  <a:cubicBezTo>
                    <a:pt x="2160" y="4327"/>
                    <a:pt x="2249" y="4318"/>
                    <a:pt x="2338" y="4300"/>
                  </a:cubicBezTo>
                  <a:cubicBezTo>
                    <a:pt x="2356" y="4300"/>
                    <a:pt x="2365" y="4283"/>
                    <a:pt x="2365" y="4274"/>
                  </a:cubicBezTo>
                  <a:cubicBezTo>
                    <a:pt x="2365" y="4256"/>
                    <a:pt x="2347" y="4247"/>
                    <a:pt x="2329" y="4247"/>
                  </a:cubicBezTo>
                  <a:cubicBezTo>
                    <a:pt x="2241" y="4261"/>
                    <a:pt x="2159" y="4267"/>
                    <a:pt x="2082" y="4267"/>
                  </a:cubicBezTo>
                  <a:cubicBezTo>
                    <a:pt x="1371" y="4267"/>
                    <a:pt x="1111" y="3717"/>
                    <a:pt x="982" y="3435"/>
                  </a:cubicBezTo>
                  <a:cubicBezTo>
                    <a:pt x="813" y="3078"/>
                    <a:pt x="848" y="2784"/>
                    <a:pt x="848" y="2784"/>
                  </a:cubicBezTo>
                  <a:cubicBezTo>
                    <a:pt x="911" y="2061"/>
                    <a:pt x="2089" y="1499"/>
                    <a:pt x="2097" y="1490"/>
                  </a:cubicBezTo>
                  <a:cubicBezTo>
                    <a:pt x="2106" y="1490"/>
                    <a:pt x="2115" y="1472"/>
                    <a:pt x="2106" y="1455"/>
                  </a:cubicBezTo>
                  <a:cubicBezTo>
                    <a:pt x="2106" y="1448"/>
                    <a:pt x="2097" y="1442"/>
                    <a:pt x="2086" y="1442"/>
                  </a:cubicBezTo>
                  <a:cubicBezTo>
                    <a:pt x="2081" y="1442"/>
                    <a:pt x="2076" y="1443"/>
                    <a:pt x="2071" y="1446"/>
                  </a:cubicBezTo>
                  <a:cubicBezTo>
                    <a:pt x="2026" y="1463"/>
                    <a:pt x="866" y="2025"/>
                    <a:pt x="795" y="2775"/>
                  </a:cubicBezTo>
                  <a:cubicBezTo>
                    <a:pt x="795" y="2784"/>
                    <a:pt x="777" y="2900"/>
                    <a:pt x="813" y="3078"/>
                  </a:cubicBezTo>
                  <a:cubicBezTo>
                    <a:pt x="474" y="2802"/>
                    <a:pt x="331" y="2588"/>
                    <a:pt x="402" y="1963"/>
                  </a:cubicBezTo>
                  <a:cubicBezTo>
                    <a:pt x="474" y="1339"/>
                    <a:pt x="1883" y="794"/>
                    <a:pt x="1892" y="785"/>
                  </a:cubicBezTo>
                  <a:cubicBezTo>
                    <a:pt x="1910" y="785"/>
                    <a:pt x="1919" y="768"/>
                    <a:pt x="1910" y="750"/>
                  </a:cubicBezTo>
                  <a:cubicBezTo>
                    <a:pt x="1901" y="741"/>
                    <a:pt x="1892" y="732"/>
                    <a:pt x="1874" y="732"/>
                  </a:cubicBezTo>
                  <a:cubicBezTo>
                    <a:pt x="1812" y="759"/>
                    <a:pt x="429" y="1303"/>
                    <a:pt x="349" y="1954"/>
                  </a:cubicBezTo>
                  <a:cubicBezTo>
                    <a:pt x="349" y="1963"/>
                    <a:pt x="349" y="1972"/>
                    <a:pt x="349" y="1981"/>
                  </a:cubicBezTo>
                  <a:cubicBezTo>
                    <a:pt x="278" y="1794"/>
                    <a:pt x="99" y="1196"/>
                    <a:pt x="331" y="839"/>
                  </a:cubicBezTo>
                  <a:cubicBezTo>
                    <a:pt x="608" y="420"/>
                    <a:pt x="1848" y="63"/>
                    <a:pt x="1857" y="54"/>
                  </a:cubicBezTo>
                  <a:cubicBezTo>
                    <a:pt x="1874" y="54"/>
                    <a:pt x="1883" y="36"/>
                    <a:pt x="1883" y="18"/>
                  </a:cubicBezTo>
                  <a:cubicBezTo>
                    <a:pt x="1874" y="9"/>
                    <a:pt x="1857" y="0"/>
                    <a:pt x="1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5"/>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rgbClr val="C1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5"/>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5"/>
            <p:cNvSpPr/>
            <p:nvPr/>
          </p:nvSpPr>
          <p:spPr>
            <a:xfrm>
              <a:off x="1805333" y="2908142"/>
              <a:ext cx="196489" cy="259040"/>
            </a:xfrm>
            <a:custGeom>
              <a:rect b="b" l="l" r="r" t="t"/>
              <a:pathLst>
                <a:path extrusionOk="0" h="4000" w="3034">
                  <a:moveTo>
                    <a:pt x="2208" y="1"/>
                  </a:moveTo>
                  <a:cubicBezTo>
                    <a:pt x="2197" y="1"/>
                    <a:pt x="2186" y="3"/>
                    <a:pt x="2177" y="7"/>
                  </a:cubicBezTo>
                  <a:lnTo>
                    <a:pt x="330" y="739"/>
                  </a:lnTo>
                  <a:cubicBezTo>
                    <a:pt x="313" y="748"/>
                    <a:pt x="295" y="766"/>
                    <a:pt x="286" y="783"/>
                  </a:cubicBezTo>
                  <a:cubicBezTo>
                    <a:pt x="286" y="801"/>
                    <a:pt x="286" y="819"/>
                    <a:pt x="286" y="837"/>
                  </a:cubicBezTo>
                  <a:lnTo>
                    <a:pt x="1285" y="3130"/>
                  </a:lnTo>
                  <a:cubicBezTo>
                    <a:pt x="1276" y="3130"/>
                    <a:pt x="1267" y="3121"/>
                    <a:pt x="1258" y="3121"/>
                  </a:cubicBezTo>
                  <a:cubicBezTo>
                    <a:pt x="1151" y="3067"/>
                    <a:pt x="1026" y="3040"/>
                    <a:pt x="901" y="3040"/>
                  </a:cubicBezTo>
                  <a:cubicBezTo>
                    <a:pt x="652" y="3040"/>
                    <a:pt x="411" y="3156"/>
                    <a:pt x="223" y="3317"/>
                  </a:cubicBezTo>
                  <a:cubicBezTo>
                    <a:pt x="152" y="3388"/>
                    <a:pt x="81" y="3460"/>
                    <a:pt x="45" y="3558"/>
                  </a:cubicBezTo>
                  <a:cubicBezTo>
                    <a:pt x="9" y="3647"/>
                    <a:pt x="0" y="3763"/>
                    <a:pt x="54" y="3843"/>
                  </a:cubicBezTo>
                  <a:cubicBezTo>
                    <a:pt x="107" y="3933"/>
                    <a:pt x="223" y="3986"/>
                    <a:pt x="330" y="3995"/>
                  </a:cubicBezTo>
                  <a:cubicBezTo>
                    <a:pt x="354" y="3998"/>
                    <a:pt x="378" y="4000"/>
                    <a:pt x="402" y="4000"/>
                  </a:cubicBezTo>
                  <a:cubicBezTo>
                    <a:pt x="574" y="4000"/>
                    <a:pt x="745" y="3921"/>
                    <a:pt x="901" y="3834"/>
                  </a:cubicBezTo>
                  <a:cubicBezTo>
                    <a:pt x="1026" y="3763"/>
                    <a:pt x="1133" y="3692"/>
                    <a:pt x="1249" y="3620"/>
                  </a:cubicBezTo>
                  <a:cubicBezTo>
                    <a:pt x="1303" y="3585"/>
                    <a:pt x="1428" y="3513"/>
                    <a:pt x="1490" y="3433"/>
                  </a:cubicBezTo>
                  <a:cubicBezTo>
                    <a:pt x="1526" y="3415"/>
                    <a:pt x="1544" y="3379"/>
                    <a:pt x="1526" y="3344"/>
                  </a:cubicBezTo>
                  <a:lnTo>
                    <a:pt x="1526" y="3326"/>
                  </a:lnTo>
                  <a:cubicBezTo>
                    <a:pt x="1517" y="3317"/>
                    <a:pt x="1517" y="3317"/>
                    <a:pt x="1517" y="3308"/>
                  </a:cubicBezTo>
                  <a:lnTo>
                    <a:pt x="446" y="846"/>
                  </a:lnTo>
                  <a:lnTo>
                    <a:pt x="2168" y="159"/>
                  </a:lnTo>
                  <a:lnTo>
                    <a:pt x="2810" y="2006"/>
                  </a:lnTo>
                  <a:cubicBezTo>
                    <a:pt x="2793" y="1997"/>
                    <a:pt x="2775" y="1979"/>
                    <a:pt x="2757" y="1979"/>
                  </a:cubicBezTo>
                  <a:cubicBezTo>
                    <a:pt x="2653" y="1931"/>
                    <a:pt x="2542" y="1897"/>
                    <a:pt x="2430" y="1897"/>
                  </a:cubicBezTo>
                  <a:cubicBezTo>
                    <a:pt x="2417" y="1897"/>
                    <a:pt x="2404" y="1898"/>
                    <a:pt x="2391" y="1899"/>
                  </a:cubicBezTo>
                  <a:cubicBezTo>
                    <a:pt x="2141" y="1899"/>
                    <a:pt x="1909" y="2015"/>
                    <a:pt x="1722" y="2175"/>
                  </a:cubicBezTo>
                  <a:cubicBezTo>
                    <a:pt x="1642" y="2238"/>
                    <a:pt x="1570" y="2318"/>
                    <a:pt x="1535" y="2416"/>
                  </a:cubicBezTo>
                  <a:cubicBezTo>
                    <a:pt x="1499" y="2505"/>
                    <a:pt x="1499" y="2612"/>
                    <a:pt x="1553" y="2701"/>
                  </a:cubicBezTo>
                  <a:cubicBezTo>
                    <a:pt x="1606" y="2791"/>
                    <a:pt x="1713" y="2844"/>
                    <a:pt x="1820" y="2853"/>
                  </a:cubicBezTo>
                  <a:cubicBezTo>
                    <a:pt x="1840" y="2855"/>
                    <a:pt x="1859" y="2856"/>
                    <a:pt x="1878" y="2856"/>
                  </a:cubicBezTo>
                  <a:cubicBezTo>
                    <a:pt x="2062" y="2856"/>
                    <a:pt x="2238" y="2781"/>
                    <a:pt x="2400" y="2684"/>
                  </a:cubicBezTo>
                  <a:cubicBezTo>
                    <a:pt x="2516" y="2621"/>
                    <a:pt x="2632" y="2550"/>
                    <a:pt x="2739" y="2478"/>
                  </a:cubicBezTo>
                  <a:cubicBezTo>
                    <a:pt x="2810" y="2425"/>
                    <a:pt x="3033" y="2309"/>
                    <a:pt x="3025" y="2211"/>
                  </a:cubicBezTo>
                  <a:cubicBezTo>
                    <a:pt x="3025" y="2193"/>
                    <a:pt x="3016" y="2175"/>
                    <a:pt x="3007" y="2157"/>
                  </a:cubicBezTo>
                  <a:cubicBezTo>
                    <a:pt x="3007" y="2148"/>
                    <a:pt x="3007" y="2139"/>
                    <a:pt x="3007" y="2130"/>
                  </a:cubicBezTo>
                  <a:lnTo>
                    <a:pt x="2275" y="52"/>
                  </a:lnTo>
                  <a:cubicBezTo>
                    <a:pt x="2266" y="34"/>
                    <a:pt x="2248" y="16"/>
                    <a:pt x="2240" y="7"/>
                  </a:cubicBezTo>
                  <a:cubicBezTo>
                    <a:pt x="2231" y="3"/>
                    <a:pt x="2219" y="1"/>
                    <a:pt x="2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5"/>
            <p:cNvSpPr/>
            <p:nvPr/>
          </p:nvSpPr>
          <p:spPr>
            <a:xfrm>
              <a:off x="2359376" y="3700860"/>
              <a:ext cx="159510" cy="177637"/>
            </a:xfrm>
            <a:custGeom>
              <a:rect b="b" l="l" r="r" t="t"/>
              <a:pathLst>
                <a:path extrusionOk="0" h="2743" w="2463">
                  <a:moveTo>
                    <a:pt x="2390" y="0"/>
                  </a:moveTo>
                  <a:cubicBezTo>
                    <a:pt x="2359" y="0"/>
                    <a:pt x="2327" y="17"/>
                    <a:pt x="2320" y="47"/>
                  </a:cubicBezTo>
                  <a:lnTo>
                    <a:pt x="1401" y="2375"/>
                  </a:lnTo>
                  <a:cubicBezTo>
                    <a:pt x="1401" y="2366"/>
                    <a:pt x="1401" y="2357"/>
                    <a:pt x="1392" y="2349"/>
                  </a:cubicBezTo>
                  <a:cubicBezTo>
                    <a:pt x="1356" y="2233"/>
                    <a:pt x="1285" y="2126"/>
                    <a:pt x="1196" y="2036"/>
                  </a:cubicBezTo>
                  <a:cubicBezTo>
                    <a:pt x="1017" y="1867"/>
                    <a:pt x="767" y="1778"/>
                    <a:pt x="518" y="1760"/>
                  </a:cubicBezTo>
                  <a:cubicBezTo>
                    <a:pt x="419" y="1760"/>
                    <a:pt x="312" y="1760"/>
                    <a:pt x="223" y="1804"/>
                  </a:cubicBezTo>
                  <a:cubicBezTo>
                    <a:pt x="134" y="1840"/>
                    <a:pt x="54" y="1920"/>
                    <a:pt x="27" y="2018"/>
                  </a:cubicBezTo>
                  <a:cubicBezTo>
                    <a:pt x="0" y="2117"/>
                    <a:pt x="45" y="2233"/>
                    <a:pt x="116" y="2313"/>
                  </a:cubicBezTo>
                  <a:cubicBezTo>
                    <a:pt x="241" y="2473"/>
                    <a:pt x="446" y="2554"/>
                    <a:pt x="642" y="2607"/>
                  </a:cubicBezTo>
                  <a:cubicBezTo>
                    <a:pt x="767" y="2643"/>
                    <a:pt x="901" y="2670"/>
                    <a:pt x="1035" y="2696"/>
                  </a:cubicBezTo>
                  <a:cubicBezTo>
                    <a:pt x="1092" y="2705"/>
                    <a:pt x="1215" y="2742"/>
                    <a:pt x="1311" y="2742"/>
                  </a:cubicBezTo>
                  <a:cubicBezTo>
                    <a:pt x="1320" y="2742"/>
                    <a:pt x="1329" y="2742"/>
                    <a:pt x="1338" y="2741"/>
                  </a:cubicBezTo>
                  <a:lnTo>
                    <a:pt x="1365" y="2741"/>
                  </a:lnTo>
                  <a:cubicBezTo>
                    <a:pt x="1392" y="2741"/>
                    <a:pt x="1419" y="2723"/>
                    <a:pt x="1427" y="2696"/>
                  </a:cubicBezTo>
                  <a:lnTo>
                    <a:pt x="1436" y="2679"/>
                  </a:lnTo>
                  <a:cubicBezTo>
                    <a:pt x="1436" y="2679"/>
                    <a:pt x="1436" y="2670"/>
                    <a:pt x="1445" y="2661"/>
                  </a:cubicBezTo>
                  <a:lnTo>
                    <a:pt x="2444" y="92"/>
                  </a:lnTo>
                  <a:cubicBezTo>
                    <a:pt x="2462" y="56"/>
                    <a:pt x="2444" y="20"/>
                    <a:pt x="2409" y="2"/>
                  </a:cubicBezTo>
                  <a:cubicBezTo>
                    <a:pt x="2403" y="1"/>
                    <a:pt x="2396" y="0"/>
                    <a:pt x="2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5"/>
            <p:cNvSpPr/>
            <p:nvPr/>
          </p:nvSpPr>
          <p:spPr>
            <a:xfrm>
              <a:off x="2601459" y="2874012"/>
              <a:ext cx="98892" cy="210988"/>
            </a:xfrm>
            <a:custGeom>
              <a:rect b="b" l="l" r="r" t="t"/>
              <a:pathLst>
                <a:path extrusionOk="0" h="3258" w="1527">
                  <a:moveTo>
                    <a:pt x="191" y="1"/>
                  </a:moveTo>
                  <a:cubicBezTo>
                    <a:pt x="181" y="1"/>
                    <a:pt x="171" y="3"/>
                    <a:pt x="161" y="8"/>
                  </a:cubicBezTo>
                  <a:cubicBezTo>
                    <a:pt x="125" y="26"/>
                    <a:pt x="117" y="70"/>
                    <a:pt x="134" y="106"/>
                  </a:cubicBezTo>
                  <a:lnTo>
                    <a:pt x="1258" y="2345"/>
                  </a:lnTo>
                  <a:cubicBezTo>
                    <a:pt x="1249" y="2336"/>
                    <a:pt x="1241" y="2336"/>
                    <a:pt x="1232" y="2327"/>
                  </a:cubicBezTo>
                  <a:cubicBezTo>
                    <a:pt x="1135" y="2290"/>
                    <a:pt x="1032" y="2272"/>
                    <a:pt x="928" y="2272"/>
                  </a:cubicBezTo>
                  <a:cubicBezTo>
                    <a:pt x="908" y="2272"/>
                    <a:pt x="887" y="2272"/>
                    <a:pt x="866" y="2274"/>
                  </a:cubicBezTo>
                  <a:cubicBezTo>
                    <a:pt x="616" y="2292"/>
                    <a:pt x="384" y="2417"/>
                    <a:pt x="206" y="2586"/>
                  </a:cubicBezTo>
                  <a:cubicBezTo>
                    <a:pt x="134" y="2657"/>
                    <a:pt x="72" y="2738"/>
                    <a:pt x="36" y="2836"/>
                  </a:cubicBezTo>
                  <a:cubicBezTo>
                    <a:pt x="1" y="2925"/>
                    <a:pt x="9" y="3041"/>
                    <a:pt x="63" y="3121"/>
                  </a:cubicBezTo>
                  <a:cubicBezTo>
                    <a:pt x="125" y="3211"/>
                    <a:pt x="241" y="3255"/>
                    <a:pt x="348" y="3255"/>
                  </a:cubicBezTo>
                  <a:cubicBezTo>
                    <a:pt x="364" y="3257"/>
                    <a:pt x="380" y="3257"/>
                    <a:pt x="395" y="3257"/>
                  </a:cubicBezTo>
                  <a:cubicBezTo>
                    <a:pt x="576" y="3257"/>
                    <a:pt x="754" y="3166"/>
                    <a:pt x="910" y="3059"/>
                  </a:cubicBezTo>
                  <a:cubicBezTo>
                    <a:pt x="1026" y="2988"/>
                    <a:pt x="1134" y="2916"/>
                    <a:pt x="1241" y="2827"/>
                  </a:cubicBezTo>
                  <a:cubicBezTo>
                    <a:pt x="1294" y="2791"/>
                    <a:pt x="1419" y="2711"/>
                    <a:pt x="1481" y="2631"/>
                  </a:cubicBezTo>
                  <a:cubicBezTo>
                    <a:pt x="1517" y="2613"/>
                    <a:pt x="1526" y="2577"/>
                    <a:pt x="1508" y="2542"/>
                  </a:cubicBezTo>
                  <a:lnTo>
                    <a:pt x="1499" y="2524"/>
                  </a:lnTo>
                  <a:cubicBezTo>
                    <a:pt x="1499" y="2515"/>
                    <a:pt x="1499" y="2515"/>
                    <a:pt x="1490" y="2506"/>
                  </a:cubicBezTo>
                  <a:lnTo>
                    <a:pt x="259" y="44"/>
                  </a:lnTo>
                  <a:cubicBezTo>
                    <a:pt x="246" y="18"/>
                    <a:pt x="219"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5"/>
            <p:cNvSpPr/>
            <p:nvPr/>
          </p:nvSpPr>
          <p:spPr>
            <a:xfrm flipH="1" rot="-230">
              <a:off x="1802988" y="3282733"/>
              <a:ext cx="481900" cy="350943"/>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5"/>
            <p:cNvSpPr/>
            <p:nvPr/>
          </p:nvSpPr>
          <p:spPr>
            <a:xfrm>
              <a:off x="1671404" y="3786401"/>
              <a:ext cx="168100" cy="177125"/>
            </a:xfrm>
            <a:custGeom>
              <a:rect b="b" l="l" r="r" t="t"/>
              <a:pathLst>
                <a:path extrusionOk="0" h="7085" w="6724">
                  <a:moveTo>
                    <a:pt x="131" y="1940"/>
                  </a:moveTo>
                  <a:cubicBezTo>
                    <a:pt x="654" y="3082"/>
                    <a:pt x="3887" y="6462"/>
                    <a:pt x="4963" y="6973"/>
                  </a:cubicBezTo>
                  <a:cubicBezTo>
                    <a:pt x="6039" y="7484"/>
                    <a:pt x="7111" y="6146"/>
                    <a:pt x="6588" y="5004"/>
                  </a:cubicBezTo>
                  <a:cubicBezTo>
                    <a:pt x="6065" y="3862"/>
                    <a:pt x="2902" y="633"/>
                    <a:pt x="1826" y="122"/>
                  </a:cubicBezTo>
                  <a:cubicBezTo>
                    <a:pt x="750" y="-389"/>
                    <a:pt x="-392" y="798"/>
                    <a:pt x="131" y="1940"/>
                  </a:cubicBezTo>
                  <a:close/>
                </a:path>
              </a:pathLst>
            </a:custGeom>
            <a:solidFill>
              <a:schemeClr val="accent4"/>
            </a:solidFill>
            <a:ln>
              <a:noFill/>
            </a:ln>
          </p:spPr>
        </p:sp>
        <p:sp>
          <p:nvSpPr>
            <p:cNvPr id="1434" name="Google Shape;1434;p45"/>
            <p:cNvSpPr/>
            <p:nvPr/>
          </p:nvSpPr>
          <p:spPr>
            <a:xfrm>
              <a:off x="1671575" y="3749225"/>
              <a:ext cx="229200" cy="212525"/>
            </a:xfrm>
            <a:custGeom>
              <a:rect b="b" l="l" r="r" t="t"/>
              <a:pathLst>
                <a:path extrusionOk="0" h="8501" w="9168">
                  <a:moveTo>
                    <a:pt x="24" y="2501"/>
                  </a:moveTo>
                  <a:lnTo>
                    <a:pt x="0" y="0"/>
                  </a:lnTo>
                  <a:lnTo>
                    <a:pt x="9168" y="8501"/>
                  </a:lnTo>
                  <a:lnTo>
                    <a:pt x="5596" y="8454"/>
                  </a:lnTo>
                  <a:close/>
                </a:path>
              </a:pathLst>
            </a:custGeom>
            <a:solidFill>
              <a:schemeClr val="accent4"/>
            </a:solidFill>
            <a:ln>
              <a:noFill/>
            </a:ln>
          </p:spPr>
        </p:sp>
        <p:sp>
          <p:nvSpPr>
            <p:cNvPr id="1435" name="Google Shape;1435;p45"/>
            <p:cNvSpPr/>
            <p:nvPr/>
          </p:nvSpPr>
          <p:spPr>
            <a:xfrm rot="-193">
              <a:off x="2140688" y="3598785"/>
              <a:ext cx="288326" cy="20994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flipH="1" rot="-268">
              <a:off x="1827005" y="3615591"/>
              <a:ext cx="207495" cy="15382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45"/>
          <p:cNvGrpSpPr/>
          <p:nvPr/>
        </p:nvGrpSpPr>
        <p:grpSpPr>
          <a:xfrm>
            <a:off x="362422" y="539399"/>
            <a:ext cx="1824583" cy="1978550"/>
            <a:chOff x="7751142" y="1238367"/>
            <a:chExt cx="1294214" cy="1365270"/>
          </a:xfrm>
        </p:grpSpPr>
        <p:sp>
          <p:nvSpPr>
            <p:cNvPr id="1438" name="Google Shape;1438;p45"/>
            <p:cNvSpPr/>
            <p:nvPr/>
          </p:nvSpPr>
          <p:spPr>
            <a:xfrm>
              <a:off x="7852468" y="2416351"/>
              <a:ext cx="517149" cy="122267"/>
            </a:xfrm>
            <a:custGeom>
              <a:rect b="b" l="l" r="r" t="t"/>
              <a:pathLst>
                <a:path extrusionOk="0" h="1660" w="7021">
                  <a:moveTo>
                    <a:pt x="7003" y="0"/>
                  </a:moveTo>
                  <a:cubicBezTo>
                    <a:pt x="6563" y="191"/>
                    <a:pt x="6084" y="236"/>
                    <a:pt x="5609" y="236"/>
                  </a:cubicBezTo>
                  <a:cubicBezTo>
                    <a:pt x="5439" y="236"/>
                    <a:pt x="5270" y="230"/>
                    <a:pt x="5103" y="223"/>
                  </a:cubicBezTo>
                  <a:cubicBezTo>
                    <a:pt x="4969" y="223"/>
                    <a:pt x="4826" y="214"/>
                    <a:pt x="4675" y="205"/>
                  </a:cubicBezTo>
                  <a:cubicBezTo>
                    <a:pt x="4299" y="188"/>
                    <a:pt x="3915" y="168"/>
                    <a:pt x="3532" y="168"/>
                  </a:cubicBezTo>
                  <a:cubicBezTo>
                    <a:pt x="2962" y="168"/>
                    <a:pt x="2391" y="211"/>
                    <a:pt x="1847" y="366"/>
                  </a:cubicBezTo>
                  <a:cubicBezTo>
                    <a:pt x="1142" y="562"/>
                    <a:pt x="419" y="1017"/>
                    <a:pt x="0" y="1660"/>
                  </a:cubicBezTo>
                  <a:lnTo>
                    <a:pt x="54" y="1660"/>
                  </a:lnTo>
                  <a:cubicBezTo>
                    <a:pt x="473" y="1035"/>
                    <a:pt x="1178" y="607"/>
                    <a:pt x="1856" y="411"/>
                  </a:cubicBezTo>
                  <a:cubicBezTo>
                    <a:pt x="2411" y="258"/>
                    <a:pt x="2990" y="215"/>
                    <a:pt x="3570" y="215"/>
                  </a:cubicBezTo>
                  <a:cubicBezTo>
                    <a:pt x="3940" y="215"/>
                    <a:pt x="4310" y="233"/>
                    <a:pt x="4675" y="250"/>
                  </a:cubicBezTo>
                  <a:cubicBezTo>
                    <a:pt x="4817" y="259"/>
                    <a:pt x="4960" y="268"/>
                    <a:pt x="5103" y="277"/>
                  </a:cubicBezTo>
                  <a:cubicBezTo>
                    <a:pt x="5261" y="283"/>
                    <a:pt x="5421" y="288"/>
                    <a:pt x="5582" y="288"/>
                  </a:cubicBezTo>
                  <a:cubicBezTo>
                    <a:pt x="6071" y="288"/>
                    <a:pt x="6564" y="242"/>
                    <a:pt x="7021" y="54"/>
                  </a:cubicBezTo>
                  <a:lnTo>
                    <a:pt x="7021" y="0"/>
                  </a:lnTo>
                  <a:close/>
                </a:path>
              </a:pathLst>
            </a:custGeom>
            <a:solidFill>
              <a:srgbClr val="FEEC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5"/>
            <p:cNvSpPr/>
            <p:nvPr/>
          </p:nvSpPr>
          <p:spPr>
            <a:xfrm>
              <a:off x="7751142" y="1238367"/>
              <a:ext cx="1294214" cy="1365270"/>
            </a:xfrm>
            <a:custGeom>
              <a:rect b="b" l="l" r="r" t="t"/>
              <a:pathLst>
                <a:path extrusionOk="0" h="21082" w="19984">
                  <a:moveTo>
                    <a:pt x="9920" y="1"/>
                  </a:moveTo>
                  <a:cubicBezTo>
                    <a:pt x="8359" y="1"/>
                    <a:pt x="6807" y="385"/>
                    <a:pt x="5433" y="1098"/>
                  </a:cubicBezTo>
                  <a:cubicBezTo>
                    <a:pt x="5130" y="1259"/>
                    <a:pt x="4844" y="1428"/>
                    <a:pt x="4568" y="1607"/>
                  </a:cubicBezTo>
                  <a:cubicBezTo>
                    <a:pt x="4550" y="1625"/>
                    <a:pt x="4523" y="1633"/>
                    <a:pt x="4505" y="1651"/>
                  </a:cubicBezTo>
                  <a:lnTo>
                    <a:pt x="4496" y="1660"/>
                  </a:lnTo>
                  <a:cubicBezTo>
                    <a:pt x="2043" y="3311"/>
                    <a:pt x="402" y="6076"/>
                    <a:pt x="223" y="9047"/>
                  </a:cubicBezTo>
                  <a:cubicBezTo>
                    <a:pt x="0" y="12838"/>
                    <a:pt x="205" y="16692"/>
                    <a:pt x="205" y="20492"/>
                  </a:cubicBezTo>
                  <a:cubicBezTo>
                    <a:pt x="205" y="20814"/>
                    <a:pt x="464" y="21081"/>
                    <a:pt x="794" y="21081"/>
                  </a:cubicBezTo>
                  <a:lnTo>
                    <a:pt x="19047" y="21081"/>
                  </a:lnTo>
                  <a:cubicBezTo>
                    <a:pt x="19377" y="21081"/>
                    <a:pt x="19635" y="20814"/>
                    <a:pt x="19635" y="20492"/>
                  </a:cubicBezTo>
                  <a:lnTo>
                    <a:pt x="19635" y="15729"/>
                  </a:lnTo>
                  <a:cubicBezTo>
                    <a:pt x="19635" y="13097"/>
                    <a:pt x="19983" y="10153"/>
                    <a:pt x="19403" y="7584"/>
                  </a:cubicBezTo>
                  <a:cubicBezTo>
                    <a:pt x="18440" y="3266"/>
                    <a:pt x="14318" y="1"/>
                    <a:pt x="9920"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7800232" y="1277678"/>
              <a:ext cx="1182693" cy="1287817"/>
            </a:xfrm>
            <a:custGeom>
              <a:rect b="b" l="l" r="r" t="t"/>
              <a:pathLst>
                <a:path extrusionOk="0" h="19886" w="18262">
                  <a:moveTo>
                    <a:pt x="9185" y="0"/>
                  </a:moveTo>
                  <a:cubicBezTo>
                    <a:pt x="7403" y="0"/>
                    <a:pt x="5626" y="518"/>
                    <a:pt x="4104" y="1499"/>
                  </a:cubicBezTo>
                  <a:cubicBezTo>
                    <a:pt x="4086" y="1508"/>
                    <a:pt x="4077" y="1517"/>
                    <a:pt x="4060" y="1526"/>
                  </a:cubicBezTo>
                  <a:cubicBezTo>
                    <a:pt x="4060" y="1526"/>
                    <a:pt x="4051" y="1535"/>
                    <a:pt x="4042" y="1535"/>
                  </a:cubicBezTo>
                  <a:cubicBezTo>
                    <a:pt x="1785" y="3060"/>
                    <a:pt x="241" y="5558"/>
                    <a:pt x="27" y="8431"/>
                  </a:cubicBezTo>
                  <a:cubicBezTo>
                    <a:pt x="27" y="8449"/>
                    <a:pt x="27" y="8467"/>
                    <a:pt x="27" y="8484"/>
                  </a:cubicBezTo>
                  <a:cubicBezTo>
                    <a:pt x="18" y="8583"/>
                    <a:pt x="9" y="8681"/>
                    <a:pt x="9" y="8779"/>
                  </a:cubicBezTo>
                  <a:cubicBezTo>
                    <a:pt x="9" y="8797"/>
                    <a:pt x="9" y="8814"/>
                    <a:pt x="9" y="8832"/>
                  </a:cubicBezTo>
                  <a:cubicBezTo>
                    <a:pt x="0" y="8930"/>
                    <a:pt x="0" y="9020"/>
                    <a:pt x="0" y="9118"/>
                  </a:cubicBezTo>
                  <a:lnTo>
                    <a:pt x="0" y="19885"/>
                  </a:lnTo>
                  <a:lnTo>
                    <a:pt x="18262" y="19885"/>
                  </a:lnTo>
                  <a:lnTo>
                    <a:pt x="18262" y="9118"/>
                  </a:lnTo>
                  <a:cubicBezTo>
                    <a:pt x="18262" y="8904"/>
                    <a:pt x="18253" y="8690"/>
                    <a:pt x="18235" y="8475"/>
                  </a:cubicBezTo>
                  <a:cubicBezTo>
                    <a:pt x="18235" y="8449"/>
                    <a:pt x="18235" y="8422"/>
                    <a:pt x="18235" y="8395"/>
                  </a:cubicBezTo>
                  <a:cubicBezTo>
                    <a:pt x="18226" y="8315"/>
                    <a:pt x="18217" y="8235"/>
                    <a:pt x="18208" y="8154"/>
                  </a:cubicBezTo>
                  <a:cubicBezTo>
                    <a:pt x="18155" y="7610"/>
                    <a:pt x="18039" y="7066"/>
                    <a:pt x="17896" y="6540"/>
                  </a:cubicBezTo>
                  <a:cubicBezTo>
                    <a:pt x="17887" y="6513"/>
                    <a:pt x="17878" y="6486"/>
                    <a:pt x="17869" y="6450"/>
                  </a:cubicBezTo>
                  <a:cubicBezTo>
                    <a:pt x="17058" y="3783"/>
                    <a:pt x="14961" y="1553"/>
                    <a:pt x="12347" y="571"/>
                  </a:cubicBezTo>
                  <a:cubicBezTo>
                    <a:pt x="11327" y="187"/>
                    <a:pt x="10255" y="0"/>
                    <a:pt x="91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7800815" y="1846160"/>
              <a:ext cx="970660" cy="719354"/>
            </a:xfrm>
            <a:custGeom>
              <a:rect b="b" l="l" r="r" t="t"/>
              <a:pathLst>
                <a:path extrusionOk="0" h="11108" w="14988">
                  <a:moveTo>
                    <a:pt x="0" y="1"/>
                  </a:moveTo>
                  <a:cubicBezTo>
                    <a:pt x="0" y="19"/>
                    <a:pt x="0" y="36"/>
                    <a:pt x="0" y="54"/>
                  </a:cubicBezTo>
                  <a:cubicBezTo>
                    <a:pt x="232" y="144"/>
                    <a:pt x="455" y="268"/>
                    <a:pt x="634" y="429"/>
                  </a:cubicBezTo>
                  <a:cubicBezTo>
                    <a:pt x="1321" y="1036"/>
                    <a:pt x="1544" y="1981"/>
                    <a:pt x="1606" y="2659"/>
                  </a:cubicBezTo>
                  <a:cubicBezTo>
                    <a:pt x="1651" y="3141"/>
                    <a:pt x="1642" y="3632"/>
                    <a:pt x="1633" y="4104"/>
                  </a:cubicBezTo>
                  <a:cubicBezTo>
                    <a:pt x="1624" y="4452"/>
                    <a:pt x="1615" y="4809"/>
                    <a:pt x="1633" y="5166"/>
                  </a:cubicBezTo>
                  <a:cubicBezTo>
                    <a:pt x="1669" y="6156"/>
                    <a:pt x="1909" y="7584"/>
                    <a:pt x="2837" y="8752"/>
                  </a:cubicBezTo>
                  <a:cubicBezTo>
                    <a:pt x="3626" y="9768"/>
                    <a:pt x="4803" y="10365"/>
                    <a:pt x="5957" y="10365"/>
                  </a:cubicBezTo>
                  <a:cubicBezTo>
                    <a:pt x="6029" y="10365"/>
                    <a:pt x="6102" y="10363"/>
                    <a:pt x="6174" y="10358"/>
                  </a:cubicBezTo>
                  <a:cubicBezTo>
                    <a:pt x="6682" y="10322"/>
                    <a:pt x="7191" y="10162"/>
                    <a:pt x="7672" y="10010"/>
                  </a:cubicBezTo>
                  <a:cubicBezTo>
                    <a:pt x="7788" y="9974"/>
                    <a:pt x="7904" y="9939"/>
                    <a:pt x="8020" y="9912"/>
                  </a:cubicBezTo>
                  <a:cubicBezTo>
                    <a:pt x="8814" y="9671"/>
                    <a:pt x="9644" y="9502"/>
                    <a:pt x="10474" y="9412"/>
                  </a:cubicBezTo>
                  <a:cubicBezTo>
                    <a:pt x="10772" y="9381"/>
                    <a:pt x="11127" y="9351"/>
                    <a:pt x="11509" y="9351"/>
                  </a:cubicBezTo>
                  <a:cubicBezTo>
                    <a:pt x="12098" y="9351"/>
                    <a:pt x="12749" y="9422"/>
                    <a:pt x="13355" y="9671"/>
                  </a:cubicBezTo>
                  <a:cubicBezTo>
                    <a:pt x="14078" y="9966"/>
                    <a:pt x="14640" y="10492"/>
                    <a:pt x="14925" y="11107"/>
                  </a:cubicBezTo>
                  <a:lnTo>
                    <a:pt x="14988" y="11107"/>
                  </a:lnTo>
                  <a:cubicBezTo>
                    <a:pt x="14693" y="10474"/>
                    <a:pt x="14113" y="9921"/>
                    <a:pt x="13373" y="9627"/>
                  </a:cubicBezTo>
                  <a:cubicBezTo>
                    <a:pt x="12745" y="9373"/>
                    <a:pt x="12077" y="9300"/>
                    <a:pt x="11476" y="9300"/>
                  </a:cubicBezTo>
                  <a:cubicBezTo>
                    <a:pt x="11104" y="9300"/>
                    <a:pt x="10758" y="9328"/>
                    <a:pt x="10465" y="9359"/>
                  </a:cubicBezTo>
                  <a:cubicBezTo>
                    <a:pt x="9635" y="9457"/>
                    <a:pt x="8805" y="9627"/>
                    <a:pt x="8003" y="9859"/>
                  </a:cubicBezTo>
                  <a:cubicBezTo>
                    <a:pt x="7887" y="9894"/>
                    <a:pt x="7771" y="9930"/>
                    <a:pt x="7655" y="9966"/>
                  </a:cubicBezTo>
                  <a:cubicBezTo>
                    <a:pt x="7173" y="10117"/>
                    <a:pt x="6673" y="10269"/>
                    <a:pt x="6165" y="10305"/>
                  </a:cubicBezTo>
                  <a:cubicBezTo>
                    <a:pt x="6087" y="10310"/>
                    <a:pt x="6010" y="10313"/>
                    <a:pt x="5932" y="10313"/>
                  </a:cubicBezTo>
                  <a:cubicBezTo>
                    <a:pt x="4807" y="10313"/>
                    <a:pt x="3649" y="9718"/>
                    <a:pt x="2873" y="8726"/>
                  </a:cubicBezTo>
                  <a:cubicBezTo>
                    <a:pt x="1963" y="7557"/>
                    <a:pt x="1722" y="6147"/>
                    <a:pt x="1678" y="5166"/>
                  </a:cubicBezTo>
                  <a:cubicBezTo>
                    <a:pt x="1669" y="4809"/>
                    <a:pt x="1669" y="4452"/>
                    <a:pt x="1678" y="4104"/>
                  </a:cubicBezTo>
                  <a:cubicBezTo>
                    <a:pt x="1686" y="3632"/>
                    <a:pt x="1704" y="3141"/>
                    <a:pt x="1651" y="2650"/>
                  </a:cubicBezTo>
                  <a:cubicBezTo>
                    <a:pt x="1588" y="1963"/>
                    <a:pt x="1365" y="1009"/>
                    <a:pt x="661" y="393"/>
                  </a:cubicBezTo>
                  <a:cubicBezTo>
                    <a:pt x="482" y="224"/>
                    <a:pt x="250" y="90"/>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7800232" y="1989479"/>
              <a:ext cx="711287" cy="576040"/>
            </a:xfrm>
            <a:custGeom>
              <a:rect b="b" l="l" r="r" t="t"/>
              <a:pathLst>
                <a:path extrusionOk="0" h="8895" w="10983">
                  <a:moveTo>
                    <a:pt x="1984" y="6731"/>
                  </a:moveTo>
                  <a:cubicBezTo>
                    <a:pt x="2028" y="6731"/>
                    <a:pt x="2072" y="6738"/>
                    <a:pt x="2115" y="6753"/>
                  </a:cubicBezTo>
                  <a:cubicBezTo>
                    <a:pt x="2266" y="6789"/>
                    <a:pt x="2382" y="6914"/>
                    <a:pt x="2436" y="7083"/>
                  </a:cubicBezTo>
                  <a:cubicBezTo>
                    <a:pt x="2498" y="7280"/>
                    <a:pt x="2463" y="7494"/>
                    <a:pt x="2347" y="7646"/>
                  </a:cubicBezTo>
                  <a:cubicBezTo>
                    <a:pt x="2208" y="7818"/>
                    <a:pt x="1990" y="7896"/>
                    <a:pt x="1774" y="7896"/>
                  </a:cubicBezTo>
                  <a:cubicBezTo>
                    <a:pt x="1699" y="7896"/>
                    <a:pt x="1624" y="7887"/>
                    <a:pt x="1553" y="7869"/>
                  </a:cubicBezTo>
                  <a:cubicBezTo>
                    <a:pt x="1481" y="7770"/>
                    <a:pt x="1437" y="7646"/>
                    <a:pt x="1410" y="7512"/>
                  </a:cubicBezTo>
                  <a:cubicBezTo>
                    <a:pt x="1374" y="7298"/>
                    <a:pt x="1472" y="7039"/>
                    <a:pt x="1651" y="6869"/>
                  </a:cubicBezTo>
                  <a:cubicBezTo>
                    <a:pt x="1754" y="6779"/>
                    <a:pt x="1870" y="6731"/>
                    <a:pt x="1984" y="6731"/>
                  </a:cubicBezTo>
                  <a:close/>
                  <a:moveTo>
                    <a:pt x="0" y="0"/>
                  </a:moveTo>
                  <a:lnTo>
                    <a:pt x="0" y="89"/>
                  </a:lnTo>
                  <a:cubicBezTo>
                    <a:pt x="63" y="179"/>
                    <a:pt x="108" y="259"/>
                    <a:pt x="143" y="321"/>
                  </a:cubicBezTo>
                  <a:cubicBezTo>
                    <a:pt x="705" y="1365"/>
                    <a:pt x="723" y="2596"/>
                    <a:pt x="687" y="3872"/>
                  </a:cubicBezTo>
                  <a:cubicBezTo>
                    <a:pt x="670" y="4505"/>
                    <a:pt x="652" y="5139"/>
                    <a:pt x="625" y="5772"/>
                  </a:cubicBezTo>
                  <a:lnTo>
                    <a:pt x="625" y="5781"/>
                  </a:lnTo>
                  <a:cubicBezTo>
                    <a:pt x="607" y="6156"/>
                    <a:pt x="598" y="6539"/>
                    <a:pt x="678" y="6905"/>
                  </a:cubicBezTo>
                  <a:cubicBezTo>
                    <a:pt x="786" y="7324"/>
                    <a:pt x="1017" y="7663"/>
                    <a:pt x="1321" y="7833"/>
                  </a:cubicBezTo>
                  <a:cubicBezTo>
                    <a:pt x="1383" y="7869"/>
                    <a:pt x="1455" y="7895"/>
                    <a:pt x="1526" y="7913"/>
                  </a:cubicBezTo>
                  <a:cubicBezTo>
                    <a:pt x="1713" y="8190"/>
                    <a:pt x="2017" y="8368"/>
                    <a:pt x="2213" y="8466"/>
                  </a:cubicBezTo>
                  <a:cubicBezTo>
                    <a:pt x="2712" y="8698"/>
                    <a:pt x="3292" y="8814"/>
                    <a:pt x="4051" y="8832"/>
                  </a:cubicBezTo>
                  <a:cubicBezTo>
                    <a:pt x="4126" y="8834"/>
                    <a:pt x="4202" y="8835"/>
                    <a:pt x="4278" y="8835"/>
                  </a:cubicBezTo>
                  <a:cubicBezTo>
                    <a:pt x="5002" y="8835"/>
                    <a:pt x="5750" y="8761"/>
                    <a:pt x="6468" y="8680"/>
                  </a:cubicBezTo>
                  <a:cubicBezTo>
                    <a:pt x="7169" y="8608"/>
                    <a:pt x="7880" y="8536"/>
                    <a:pt x="8583" y="8536"/>
                  </a:cubicBezTo>
                  <a:cubicBezTo>
                    <a:pt x="9356" y="8536"/>
                    <a:pt x="10119" y="8623"/>
                    <a:pt x="10848" y="8894"/>
                  </a:cubicBezTo>
                  <a:lnTo>
                    <a:pt x="10982" y="8894"/>
                  </a:lnTo>
                  <a:cubicBezTo>
                    <a:pt x="10956" y="8886"/>
                    <a:pt x="10938" y="8877"/>
                    <a:pt x="10920" y="8868"/>
                  </a:cubicBezTo>
                  <a:cubicBezTo>
                    <a:pt x="10173" y="8581"/>
                    <a:pt x="9392" y="8490"/>
                    <a:pt x="8601" y="8490"/>
                  </a:cubicBezTo>
                  <a:cubicBezTo>
                    <a:pt x="7889" y="8490"/>
                    <a:pt x="7169" y="8564"/>
                    <a:pt x="6459" y="8636"/>
                  </a:cubicBezTo>
                  <a:cubicBezTo>
                    <a:pt x="5763" y="8706"/>
                    <a:pt x="5047" y="8783"/>
                    <a:pt x="4346" y="8783"/>
                  </a:cubicBezTo>
                  <a:cubicBezTo>
                    <a:pt x="4247" y="8783"/>
                    <a:pt x="4149" y="8782"/>
                    <a:pt x="4051" y="8778"/>
                  </a:cubicBezTo>
                  <a:cubicBezTo>
                    <a:pt x="3301" y="8761"/>
                    <a:pt x="2721" y="8645"/>
                    <a:pt x="2240" y="8422"/>
                  </a:cubicBezTo>
                  <a:cubicBezTo>
                    <a:pt x="2052" y="8332"/>
                    <a:pt x="1776" y="8172"/>
                    <a:pt x="1597" y="7931"/>
                  </a:cubicBezTo>
                  <a:lnTo>
                    <a:pt x="1597" y="7931"/>
                  </a:lnTo>
                  <a:cubicBezTo>
                    <a:pt x="1653" y="7941"/>
                    <a:pt x="1709" y="7946"/>
                    <a:pt x="1766" y="7946"/>
                  </a:cubicBezTo>
                  <a:cubicBezTo>
                    <a:pt x="2007" y="7946"/>
                    <a:pt x="2245" y="7853"/>
                    <a:pt x="2382" y="7672"/>
                  </a:cubicBezTo>
                  <a:cubicBezTo>
                    <a:pt x="2516" y="7512"/>
                    <a:pt x="2552" y="7289"/>
                    <a:pt x="2481" y="7075"/>
                  </a:cubicBezTo>
                  <a:cubicBezTo>
                    <a:pt x="2427" y="6887"/>
                    <a:pt x="2293" y="6753"/>
                    <a:pt x="2133" y="6700"/>
                  </a:cubicBezTo>
                  <a:cubicBezTo>
                    <a:pt x="2090" y="6689"/>
                    <a:pt x="2047" y="6683"/>
                    <a:pt x="2003" y="6683"/>
                  </a:cubicBezTo>
                  <a:cubicBezTo>
                    <a:pt x="1871" y="6683"/>
                    <a:pt x="1736" y="6733"/>
                    <a:pt x="1615" y="6834"/>
                  </a:cubicBezTo>
                  <a:cubicBezTo>
                    <a:pt x="1428" y="7012"/>
                    <a:pt x="1321" y="7289"/>
                    <a:pt x="1365" y="7521"/>
                  </a:cubicBezTo>
                  <a:cubicBezTo>
                    <a:pt x="1383" y="7646"/>
                    <a:pt x="1428" y="7753"/>
                    <a:pt x="1481" y="7851"/>
                  </a:cubicBezTo>
                  <a:cubicBezTo>
                    <a:pt x="1437" y="7833"/>
                    <a:pt x="1383" y="7815"/>
                    <a:pt x="1348" y="7788"/>
                  </a:cubicBezTo>
                  <a:cubicBezTo>
                    <a:pt x="1053" y="7628"/>
                    <a:pt x="830" y="7307"/>
                    <a:pt x="732" y="6896"/>
                  </a:cubicBezTo>
                  <a:cubicBezTo>
                    <a:pt x="643" y="6530"/>
                    <a:pt x="661" y="6156"/>
                    <a:pt x="678" y="5781"/>
                  </a:cubicBezTo>
                  <a:lnTo>
                    <a:pt x="678" y="5772"/>
                  </a:lnTo>
                  <a:cubicBezTo>
                    <a:pt x="696" y="5148"/>
                    <a:pt x="723" y="4505"/>
                    <a:pt x="741" y="3881"/>
                  </a:cubicBezTo>
                  <a:cubicBezTo>
                    <a:pt x="768" y="2587"/>
                    <a:pt x="750" y="1347"/>
                    <a:pt x="188" y="295"/>
                  </a:cubicBezTo>
                  <a:cubicBezTo>
                    <a:pt x="143" y="223"/>
                    <a:pt x="81" y="11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8310949" y="1281693"/>
              <a:ext cx="671976" cy="1002420"/>
            </a:xfrm>
            <a:custGeom>
              <a:rect b="b" l="l" r="r" t="t"/>
              <a:pathLst>
                <a:path extrusionOk="0" h="15479" w="10376">
                  <a:moveTo>
                    <a:pt x="4131" y="7851"/>
                  </a:moveTo>
                  <a:cubicBezTo>
                    <a:pt x="4283" y="7851"/>
                    <a:pt x="4443" y="7869"/>
                    <a:pt x="4595" y="7905"/>
                  </a:cubicBezTo>
                  <a:cubicBezTo>
                    <a:pt x="4452" y="8324"/>
                    <a:pt x="4229" y="8699"/>
                    <a:pt x="3935" y="8984"/>
                  </a:cubicBezTo>
                  <a:cubicBezTo>
                    <a:pt x="3703" y="9207"/>
                    <a:pt x="3471" y="9323"/>
                    <a:pt x="3248" y="9332"/>
                  </a:cubicBezTo>
                  <a:cubicBezTo>
                    <a:pt x="3242" y="9333"/>
                    <a:pt x="3236" y="9333"/>
                    <a:pt x="3230" y="9333"/>
                  </a:cubicBezTo>
                  <a:cubicBezTo>
                    <a:pt x="2992" y="9333"/>
                    <a:pt x="2712" y="9165"/>
                    <a:pt x="2695" y="8913"/>
                  </a:cubicBezTo>
                  <a:cubicBezTo>
                    <a:pt x="2686" y="8815"/>
                    <a:pt x="2713" y="8708"/>
                    <a:pt x="2766" y="8592"/>
                  </a:cubicBezTo>
                  <a:cubicBezTo>
                    <a:pt x="2936" y="8262"/>
                    <a:pt x="3239" y="8021"/>
                    <a:pt x="3640" y="7914"/>
                  </a:cubicBezTo>
                  <a:cubicBezTo>
                    <a:pt x="3792" y="7869"/>
                    <a:pt x="3962" y="7851"/>
                    <a:pt x="4131" y="7851"/>
                  </a:cubicBezTo>
                  <a:close/>
                  <a:moveTo>
                    <a:pt x="81" y="1"/>
                  </a:moveTo>
                  <a:cubicBezTo>
                    <a:pt x="54" y="1"/>
                    <a:pt x="27" y="10"/>
                    <a:pt x="1" y="10"/>
                  </a:cubicBezTo>
                  <a:cubicBezTo>
                    <a:pt x="99" y="55"/>
                    <a:pt x="206" y="108"/>
                    <a:pt x="304" y="162"/>
                  </a:cubicBezTo>
                  <a:cubicBezTo>
                    <a:pt x="2160" y="1179"/>
                    <a:pt x="3640" y="2891"/>
                    <a:pt x="4381" y="4863"/>
                  </a:cubicBezTo>
                  <a:cubicBezTo>
                    <a:pt x="4675" y="5657"/>
                    <a:pt x="4809" y="6362"/>
                    <a:pt x="4765" y="7013"/>
                  </a:cubicBezTo>
                  <a:cubicBezTo>
                    <a:pt x="4756" y="7307"/>
                    <a:pt x="4702" y="7593"/>
                    <a:pt x="4613" y="7860"/>
                  </a:cubicBezTo>
                  <a:cubicBezTo>
                    <a:pt x="4456" y="7821"/>
                    <a:pt x="4294" y="7801"/>
                    <a:pt x="4131" y="7801"/>
                  </a:cubicBezTo>
                  <a:cubicBezTo>
                    <a:pt x="3959" y="7801"/>
                    <a:pt x="3787" y="7824"/>
                    <a:pt x="3623" y="7869"/>
                  </a:cubicBezTo>
                  <a:cubicBezTo>
                    <a:pt x="3212" y="7976"/>
                    <a:pt x="2891" y="8226"/>
                    <a:pt x="2731" y="8565"/>
                  </a:cubicBezTo>
                  <a:cubicBezTo>
                    <a:pt x="2659" y="8699"/>
                    <a:pt x="2632" y="8815"/>
                    <a:pt x="2641" y="8913"/>
                  </a:cubicBezTo>
                  <a:cubicBezTo>
                    <a:pt x="2667" y="9201"/>
                    <a:pt x="2966" y="9386"/>
                    <a:pt x="3230" y="9386"/>
                  </a:cubicBezTo>
                  <a:cubicBezTo>
                    <a:pt x="3236" y="9386"/>
                    <a:pt x="3242" y="9386"/>
                    <a:pt x="3248" y="9386"/>
                  </a:cubicBezTo>
                  <a:cubicBezTo>
                    <a:pt x="3489" y="9368"/>
                    <a:pt x="3730" y="9252"/>
                    <a:pt x="3971" y="9020"/>
                  </a:cubicBezTo>
                  <a:cubicBezTo>
                    <a:pt x="4265" y="8726"/>
                    <a:pt x="4497" y="8351"/>
                    <a:pt x="4649" y="7914"/>
                  </a:cubicBezTo>
                  <a:cubicBezTo>
                    <a:pt x="4827" y="7967"/>
                    <a:pt x="4996" y="8039"/>
                    <a:pt x="5157" y="8137"/>
                  </a:cubicBezTo>
                  <a:cubicBezTo>
                    <a:pt x="5808" y="8565"/>
                    <a:pt x="6263" y="9323"/>
                    <a:pt x="6540" y="10456"/>
                  </a:cubicBezTo>
                  <a:cubicBezTo>
                    <a:pt x="6611" y="10742"/>
                    <a:pt x="6665" y="11036"/>
                    <a:pt x="6718" y="11322"/>
                  </a:cubicBezTo>
                  <a:cubicBezTo>
                    <a:pt x="6843" y="11937"/>
                    <a:pt x="6968" y="12571"/>
                    <a:pt x="7218" y="13151"/>
                  </a:cubicBezTo>
                  <a:cubicBezTo>
                    <a:pt x="7700" y="14284"/>
                    <a:pt x="8681" y="15140"/>
                    <a:pt x="9778" y="15399"/>
                  </a:cubicBezTo>
                  <a:cubicBezTo>
                    <a:pt x="9974" y="15443"/>
                    <a:pt x="10180" y="15470"/>
                    <a:pt x="10376" y="15479"/>
                  </a:cubicBezTo>
                  <a:lnTo>
                    <a:pt x="10376" y="15425"/>
                  </a:lnTo>
                  <a:cubicBezTo>
                    <a:pt x="10180" y="15425"/>
                    <a:pt x="9983" y="15399"/>
                    <a:pt x="9787" y="15354"/>
                  </a:cubicBezTo>
                  <a:cubicBezTo>
                    <a:pt x="8708" y="15095"/>
                    <a:pt x="7744" y="14248"/>
                    <a:pt x="7262" y="13133"/>
                  </a:cubicBezTo>
                  <a:cubicBezTo>
                    <a:pt x="7013" y="12553"/>
                    <a:pt x="6888" y="11919"/>
                    <a:pt x="6772" y="11313"/>
                  </a:cubicBezTo>
                  <a:cubicBezTo>
                    <a:pt x="6709" y="11027"/>
                    <a:pt x="6656" y="10733"/>
                    <a:pt x="6584" y="10439"/>
                  </a:cubicBezTo>
                  <a:cubicBezTo>
                    <a:pt x="6308" y="9297"/>
                    <a:pt x="5844" y="8529"/>
                    <a:pt x="5184" y="8101"/>
                  </a:cubicBezTo>
                  <a:cubicBezTo>
                    <a:pt x="5023" y="7994"/>
                    <a:pt x="4845" y="7923"/>
                    <a:pt x="4657" y="7869"/>
                  </a:cubicBezTo>
                  <a:cubicBezTo>
                    <a:pt x="4747" y="7602"/>
                    <a:pt x="4800" y="7307"/>
                    <a:pt x="4818" y="7013"/>
                  </a:cubicBezTo>
                  <a:cubicBezTo>
                    <a:pt x="4854" y="6353"/>
                    <a:pt x="4729" y="5648"/>
                    <a:pt x="4426" y="4845"/>
                  </a:cubicBezTo>
                  <a:cubicBezTo>
                    <a:pt x="3685" y="2856"/>
                    <a:pt x="2195" y="1134"/>
                    <a:pt x="331" y="126"/>
                  </a:cubicBezTo>
                  <a:cubicBezTo>
                    <a:pt x="250" y="81"/>
                    <a:pt x="170" y="37"/>
                    <a:pt x="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8530494" y="1293285"/>
              <a:ext cx="452431" cy="588733"/>
            </a:xfrm>
            <a:custGeom>
              <a:rect b="b" l="l" r="r" t="t"/>
              <a:pathLst>
                <a:path extrusionOk="0" h="9091" w="6986">
                  <a:moveTo>
                    <a:pt x="1" y="0"/>
                  </a:moveTo>
                  <a:lnTo>
                    <a:pt x="1" y="0"/>
                  </a:lnTo>
                  <a:cubicBezTo>
                    <a:pt x="242" y="179"/>
                    <a:pt x="465" y="375"/>
                    <a:pt x="679" y="580"/>
                  </a:cubicBezTo>
                  <a:cubicBezTo>
                    <a:pt x="1580" y="1437"/>
                    <a:pt x="2106" y="2329"/>
                    <a:pt x="2222" y="3230"/>
                  </a:cubicBezTo>
                  <a:cubicBezTo>
                    <a:pt x="2284" y="3703"/>
                    <a:pt x="2240" y="4184"/>
                    <a:pt x="2195" y="4648"/>
                  </a:cubicBezTo>
                  <a:cubicBezTo>
                    <a:pt x="2177" y="4809"/>
                    <a:pt x="2168" y="4960"/>
                    <a:pt x="2151" y="5121"/>
                  </a:cubicBezTo>
                  <a:cubicBezTo>
                    <a:pt x="2097" y="5933"/>
                    <a:pt x="2142" y="7405"/>
                    <a:pt x="3159" y="8154"/>
                  </a:cubicBezTo>
                  <a:cubicBezTo>
                    <a:pt x="3748" y="8591"/>
                    <a:pt x="4497" y="8663"/>
                    <a:pt x="5228" y="8734"/>
                  </a:cubicBezTo>
                  <a:cubicBezTo>
                    <a:pt x="5505" y="8761"/>
                    <a:pt x="5782" y="8788"/>
                    <a:pt x="6058" y="8841"/>
                  </a:cubicBezTo>
                  <a:cubicBezTo>
                    <a:pt x="6379" y="8895"/>
                    <a:pt x="6691" y="8984"/>
                    <a:pt x="6986" y="9091"/>
                  </a:cubicBezTo>
                  <a:lnTo>
                    <a:pt x="6986" y="9046"/>
                  </a:lnTo>
                  <a:cubicBezTo>
                    <a:pt x="6691" y="8930"/>
                    <a:pt x="6388" y="8841"/>
                    <a:pt x="6067" y="8788"/>
                  </a:cubicBezTo>
                  <a:cubicBezTo>
                    <a:pt x="5790" y="8743"/>
                    <a:pt x="5505" y="8716"/>
                    <a:pt x="5228" y="8689"/>
                  </a:cubicBezTo>
                  <a:cubicBezTo>
                    <a:pt x="4506" y="8618"/>
                    <a:pt x="3765" y="8547"/>
                    <a:pt x="3185" y="8119"/>
                  </a:cubicBezTo>
                  <a:cubicBezTo>
                    <a:pt x="2195" y="7378"/>
                    <a:pt x="2142" y="5924"/>
                    <a:pt x="2204" y="5121"/>
                  </a:cubicBezTo>
                  <a:cubicBezTo>
                    <a:pt x="2213" y="4969"/>
                    <a:pt x="2231" y="4809"/>
                    <a:pt x="2240" y="4657"/>
                  </a:cubicBezTo>
                  <a:cubicBezTo>
                    <a:pt x="2293" y="4184"/>
                    <a:pt x="2338" y="3703"/>
                    <a:pt x="2276" y="3221"/>
                  </a:cubicBezTo>
                  <a:cubicBezTo>
                    <a:pt x="2151" y="2311"/>
                    <a:pt x="1624" y="1410"/>
                    <a:pt x="705" y="545"/>
                  </a:cubicBezTo>
                  <a:cubicBezTo>
                    <a:pt x="518" y="366"/>
                    <a:pt x="322" y="188"/>
                    <a:pt x="117" y="27"/>
                  </a:cubicBezTo>
                  <a:cubicBezTo>
                    <a:pt x="81" y="18"/>
                    <a:pt x="45" y="9"/>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8699200" y="1407655"/>
              <a:ext cx="278544" cy="392316"/>
            </a:xfrm>
            <a:custGeom>
              <a:rect b="b" l="l" r="r" t="t"/>
              <a:pathLst>
                <a:path extrusionOk="0" h="6058" w="4301">
                  <a:moveTo>
                    <a:pt x="982" y="1"/>
                  </a:moveTo>
                  <a:cubicBezTo>
                    <a:pt x="1089" y="982"/>
                    <a:pt x="750" y="1963"/>
                    <a:pt x="473" y="2624"/>
                  </a:cubicBezTo>
                  <a:cubicBezTo>
                    <a:pt x="447" y="2677"/>
                    <a:pt x="429" y="2740"/>
                    <a:pt x="402" y="2793"/>
                  </a:cubicBezTo>
                  <a:cubicBezTo>
                    <a:pt x="233" y="3203"/>
                    <a:pt x="45" y="3632"/>
                    <a:pt x="27" y="4087"/>
                  </a:cubicBezTo>
                  <a:cubicBezTo>
                    <a:pt x="1" y="4845"/>
                    <a:pt x="491" y="5603"/>
                    <a:pt x="1187" y="5889"/>
                  </a:cubicBezTo>
                  <a:cubicBezTo>
                    <a:pt x="1495" y="6015"/>
                    <a:pt x="1816" y="6057"/>
                    <a:pt x="2141" y="6057"/>
                  </a:cubicBezTo>
                  <a:cubicBezTo>
                    <a:pt x="2458" y="6057"/>
                    <a:pt x="2779" y="6017"/>
                    <a:pt x="3096" y="5978"/>
                  </a:cubicBezTo>
                  <a:cubicBezTo>
                    <a:pt x="3426" y="5933"/>
                    <a:pt x="3756" y="5889"/>
                    <a:pt x="4078" y="5889"/>
                  </a:cubicBezTo>
                  <a:lnTo>
                    <a:pt x="4086" y="5889"/>
                  </a:lnTo>
                  <a:cubicBezTo>
                    <a:pt x="4158" y="5889"/>
                    <a:pt x="4229" y="5889"/>
                    <a:pt x="4301" y="5898"/>
                  </a:cubicBezTo>
                  <a:cubicBezTo>
                    <a:pt x="4301" y="5880"/>
                    <a:pt x="4301" y="5862"/>
                    <a:pt x="4292" y="5844"/>
                  </a:cubicBezTo>
                  <a:lnTo>
                    <a:pt x="4078" y="5844"/>
                  </a:lnTo>
                  <a:cubicBezTo>
                    <a:pt x="3747" y="5844"/>
                    <a:pt x="3417" y="5889"/>
                    <a:pt x="3096" y="5924"/>
                  </a:cubicBezTo>
                  <a:cubicBezTo>
                    <a:pt x="2771" y="5965"/>
                    <a:pt x="2441" y="6008"/>
                    <a:pt x="2118" y="6008"/>
                  </a:cubicBezTo>
                  <a:cubicBezTo>
                    <a:pt x="1803" y="6008"/>
                    <a:pt x="1495" y="5967"/>
                    <a:pt x="1205" y="5844"/>
                  </a:cubicBezTo>
                  <a:cubicBezTo>
                    <a:pt x="527" y="5567"/>
                    <a:pt x="54" y="4827"/>
                    <a:pt x="81" y="4087"/>
                  </a:cubicBezTo>
                  <a:cubicBezTo>
                    <a:pt x="99" y="3641"/>
                    <a:pt x="277" y="3221"/>
                    <a:pt x="447" y="2811"/>
                  </a:cubicBezTo>
                  <a:cubicBezTo>
                    <a:pt x="473" y="2757"/>
                    <a:pt x="491" y="2704"/>
                    <a:pt x="518" y="2641"/>
                  </a:cubicBezTo>
                  <a:cubicBezTo>
                    <a:pt x="786" y="1990"/>
                    <a:pt x="1125" y="1018"/>
                    <a:pt x="1035" y="45"/>
                  </a:cubicBezTo>
                  <a:cubicBezTo>
                    <a:pt x="1018" y="28"/>
                    <a:pt x="1000" y="19"/>
                    <a:pt x="9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8072364" y="1277678"/>
              <a:ext cx="692182" cy="1287817"/>
            </a:xfrm>
            <a:custGeom>
              <a:rect b="b" l="l" r="r" t="t"/>
              <a:pathLst>
                <a:path extrusionOk="0" h="19886" w="10688">
                  <a:moveTo>
                    <a:pt x="4389" y="1"/>
                  </a:moveTo>
                  <a:lnTo>
                    <a:pt x="4389" y="1"/>
                  </a:lnTo>
                  <a:cubicBezTo>
                    <a:pt x="4175" y="18"/>
                    <a:pt x="3970" y="36"/>
                    <a:pt x="3765" y="63"/>
                  </a:cubicBezTo>
                  <a:cubicBezTo>
                    <a:pt x="3176" y="134"/>
                    <a:pt x="2605" y="268"/>
                    <a:pt x="2052" y="447"/>
                  </a:cubicBezTo>
                  <a:cubicBezTo>
                    <a:pt x="2016" y="500"/>
                    <a:pt x="1981" y="554"/>
                    <a:pt x="1945" y="607"/>
                  </a:cubicBezTo>
                  <a:cubicBezTo>
                    <a:pt x="1793" y="821"/>
                    <a:pt x="1651" y="1035"/>
                    <a:pt x="1499" y="1249"/>
                  </a:cubicBezTo>
                  <a:cubicBezTo>
                    <a:pt x="1454" y="1321"/>
                    <a:pt x="1401" y="1392"/>
                    <a:pt x="1356" y="1464"/>
                  </a:cubicBezTo>
                  <a:cubicBezTo>
                    <a:pt x="1356" y="1464"/>
                    <a:pt x="1356" y="1473"/>
                    <a:pt x="1356" y="1473"/>
                  </a:cubicBezTo>
                  <a:cubicBezTo>
                    <a:pt x="1312" y="1544"/>
                    <a:pt x="1258" y="1615"/>
                    <a:pt x="1214" y="1687"/>
                  </a:cubicBezTo>
                  <a:cubicBezTo>
                    <a:pt x="1187" y="1722"/>
                    <a:pt x="1169" y="1758"/>
                    <a:pt x="1142" y="1794"/>
                  </a:cubicBezTo>
                  <a:cubicBezTo>
                    <a:pt x="1098" y="1865"/>
                    <a:pt x="1053" y="1936"/>
                    <a:pt x="1008" y="2008"/>
                  </a:cubicBezTo>
                  <a:lnTo>
                    <a:pt x="999" y="2008"/>
                  </a:lnTo>
                  <a:cubicBezTo>
                    <a:pt x="776" y="2365"/>
                    <a:pt x="571" y="2704"/>
                    <a:pt x="411" y="2998"/>
                  </a:cubicBezTo>
                  <a:cubicBezTo>
                    <a:pt x="357" y="3087"/>
                    <a:pt x="313" y="3167"/>
                    <a:pt x="277" y="3248"/>
                  </a:cubicBezTo>
                  <a:cubicBezTo>
                    <a:pt x="250" y="3301"/>
                    <a:pt x="223" y="3355"/>
                    <a:pt x="197" y="3408"/>
                  </a:cubicBezTo>
                  <a:cubicBezTo>
                    <a:pt x="188" y="3426"/>
                    <a:pt x="188" y="3444"/>
                    <a:pt x="179" y="3462"/>
                  </a:cubicBezTo>
                  <a:cubicBezTo>
                    <a:pt x="152" y="3515"/>
                    <a:pt x="134" y="3560"/>
                    <a:pt x="116" y="3605"/>
                  </a:cubicBezTo>
                  <a:cubicBezTo>
                    <a:pt x="98" y="3649"/>
                    <a:pt x="89" y="3685"/>
                    <a:pt x="81" y="3730"/>
                  </a:cubicBezTo>
                  <a:cubicBezTo>
                    <a:pt x="63" y="3783"/>
                    <a:pt x="54" y="3828"/>
                    <a:pt x="54" y="3872"/>
                  </a:cubicBezTo>
                  <a:cubicBezTo>
                    <a:pt x="0" y="4729"/>
                    <a:pt x="393" y="10170"/>
                    <a:pt x="393" y="10170"/>
                  </a:cubicBezTo>
                  <a:cubicBezTo>
                    <a:pt x="393" y="10170"/>
                    <a:pt x="393" y="10233"/>
                    <a:pt x="393" y="10358"/>
                  </a:cubicBezTo>
                  <a:cubicBezTo>
                    <a:pt x="393" y="10402"/>
                    <a:pt x="393" y="10456"/>
                    <a:pt x="393" y="10518"/>
                  </a:cubicBezTo>
                  <a:lnTo>
                    <a:pt x="393" y="10563"/>
                  </a:lnTo>
                  <a:cubicBezTo>
                    <a:pt x="393" y="10617"/>
                    <a:pt x="393" y="10661"/>
                    <a:pt x="393" y="10724"/>
                  </a:cubicBezTo>
                  <a:cubicBezTo>
                    <a:pt x="393" y="10733"/>
                    <a:pt x="393" y="10750"/>
                    <a:pt x="393" y="10768"/>
                  </a:cubicBezTo>
                  <a:lnTo>
                    <a:pt x="402" y="10822"/>
                  </a:lnTo>
                  <a:lnTo>
                    <a:pt x="402" y="11027"/>
                  </a:lnTo>
                  <a:lnTo>
                    <a:pt x="402" y="11134"/>
                  </a:lnTo>
                  <a:cubicBezTo>
                    <a:pt x="402" y="11268"/>
                    <a:pt x="411" y="11410"/>
                    <a:pt x="411" y="11562"/>
                  </a:cubicBezTo>
                  <a:cubicBezTo>
                    <a:pt x="411" y="11616"/>
                    <a:pt x="411" y="11678"/>
                    <a:pt x="411" y="11732"/>
                  </a:cubicBezTo>
                  <a:cubicBezTo>
                    <a:pt x="420" y="11839"/>
                    <a:pt x="420" y="11955"/>
                    <a:pt x="420" y="12071"/>
                  </a:cubicBezTo>
                  <a:cubicBezTo>
                    <a:pt x="420" y="12115"/>
                    <a:pt x="420" y="12151"/>
                    <a:pt x="420" y="12187"/>
                  </a:cubicBezTo>
                  <a:cubicBezTo>
                    <a:pt x="420" y="12258"/>
                    <a:pt x="428" y="12329"/>
                    <a:pt x="428" y="12401"/>
                  </a:cubicBezTo>
                  <a:cubicBezTo>
                    <a:pt x="428" y="12552"/>
                    <a:pt x="428" y="12713"/>
                    <a:pt x="437" y="12865"/>
                  </a:cubicBezTo>
                  <a:cubicBezTo>
                    <a:pt x="437" y="12945"/>
                    <a:pt x="437" y="13016"/>
                    <a:pt x="437" y="13088"/>
                  </a:cubicBezTo>
                  <a:cubicBezTo>
                    <a:pt x="437" y="13123"/>
                    <a:pt x="446" y="13168"/>
                    <a:pt x="446" y="13204"/>
                  </a:cubicBezTo>
                  <a:cubicBezTo>
                    <a:pt x="446" y="13284"/>
                    <a:pt x="446" y="13355"/>
                    <a:pt x="446" y="13436"/>
                  </a:cubicBezTo>
                  <a:cubicBezTo>
                    <a:pt x="446" y="13471"/>
                    <a:pt x="455" y="13516"/>
                    <a:pt x="455" y="13552"/>
                  </a:cubicBezTo>
                  <a:cubicBezTo>
                    <a:pt x="455" y="13596"/>
                    <a:pt x="455" y="13632"/>
                    <a:pt x="455" y="13668"/>
                  </a:cubicBezTo>
                  <a:lnTo>
                    <a:pt x="455" y="13676"/>
                  </a:lnTo>
                  <a:cubicBezTo>
                    <a:pt x="455" y="13748"/>
                    <a:pt x="455" y="13810"/>
                    <a:pt x="464" y="13882"/>
                  </a:cubicBezTo>
                  <a:cubicBezTo>
                    <a:pt x="464" y="13926"/>
                    <a:pt x="464" y="13971"/>
                    <a:pt x="464" y="14015"/>
                  </a:cubicBezTo>
                  <a:cubicBezTo>
                    <a:pt x="464" y="14060"/>
                    <a:pt x="464" y="14096"/>
                    <a:pt x="464" y="14131"/>
                  </a:cubicBezTo>
                  <a:cubicBezTo>
                    <a:pt x="473" y="14212"/>
                    <a:pt x="473" y="14283"/>
                    <a:pt x="473" y="14363"/>
                  </a:cubicBezTo>
                  <a:cubicBezTo>
                    <a:pt x="482" y="14622"/>
                    <a:pt x="491" y="14881"/>
                    <a:pt x="500" y="15122"/>
                  </a:cubicBezTo>
                  <a:cubicBezTo>
                    <a:pt x="500" y="15184"/>
                    <a:pt x="500" y="15247"/>
                    <a:pt x="500" y="15300"/>
                  </a:cubicBezTo>
                  <a:cubicBezTo>
                    <a:pt x="509" y="15470"/>
                    <a:pt x="518" y="15630"/>
                    <a:pt x="527" y="15782"/>
                  </a:cubicBezTo>
                  <a:cubicBezTo>
                    <a:pt x="527" y="15835"/>
                    <a:pt x="527" y="15889"/>
                    <a:pt x="536" y="15951"/>
                  </a:cubicBezTo>
                  <a:cubicBezTo>
                    <a:pt x="536" y="16040"/>
                    <a:pt x="536" y="16121"/>
                    <a:pt x="544" y="16210"/>
                  </a:cubicBezTo>
                  <a:cubicBezTo>
                    <a:pt x="544" y="16246"/>
                    <a:pt x="544" y="16281"/>
                    <a:pt x="544" y="16317"/>
                  </a:cubicBezTo>
                  <a:cubicBezTo>
                    <a:pt x="553" y="16344"/>
                    <a:pt x="553" y="16379"/>
                    <a:pt x="553" y="16415"/>
                  </a:cubicBezTo>
                  <a:cubicBezTo>
                    <a:pt x="562" y="16629"/>
                    <a:pt x="571" y="16826"/>
                    <a:pt x="580" y="17004"/>
                  </a:cubicBezTo>
                  <a:cubicBezTo>
                    <a:pt x="580" y="17057"/>
                    <a:pt x="589" y="17111"/>
                    <a:pt x="589" y="17156"/>
                  </a:cubicBezTo>
                  <a:cubicBezTo>
                    <a:pt x="589" y="17182"/>
                    <a:pt x="589" y="17209"/>
                    <a:pt x="589" y="17227"/>
                  </a:cubicBezTo>
                  <a:cubicBezTo>
                    <a:pt x="598" y="17272"/>
                    <a:pt x="598" y="17316"/>
                    <a:pt x="598" y="17361"/>
                  </a:cubicBezTo>
                  <a:cubicBezTo>
                    <a:pt x="598" y="17388"/>
                    <a:pt x="598" y="17405"/>
                    <a:pt x="598" y="17423"/>
                  </a:cubicBezTo>
                  <a:cubicBezTo>
                    <a:pt x="607" y="17468"/>
                    <a:pt x="607" y="17504"/>
                    <a:pt x="607" y="17548"/>
                  </a:cubicBezTo>
                  <a:cubicBezTo>
                    <a:pt x="607" y="17566"/>
                    <a:pt x="607" y="17584"/>
                    <a:pt x="607" y="17602"/>
                  </a:cubicBezTo>
                  <a:cubicBezTo>
                    <a:pt x="607" y="17637"/>
                    <a:pt x="616" y="17673"/>
                    <a:pt x="616" y="17709"/>
                  </a:cubicBezTo>
                  <a:lnTo>
                    <a:pt x="625" y="17932"/>
                  </a:lnTo>
                  <a:cubicBezTo>
                    <a:pt x="625" y="17959"/>
                    <a:pt x="625" y="17985"/>
                    <a:pt x="625" y="18012"/>
                  </a:cubicBezTo>
                  <a:cubicBezTo>
                    <a:pt x="625" y="18021"/>
                    <a:pt x="625" y="18030"/>
                    <a:pt x="625" y="18048"/>
                  </a:cubicBezTo>
                  <a:cubicBezTo>
                    <a:pt x="634" y="18074"/>
                    <a:pt x="634" y="18110"/>
                    <a:pt x="634" y="18137"/>
                  </a:cubicBezTo>
                  <a:cubicBezTo>
                    <a:pt x="634" y="18155"/>
                    <a:pt x="634" y="18164"/>
                    <a:pt x="634" y="18173"/>
                  </a:cubicBezTo>
                  <a:cubicBezTo>
                    <a:pt x="634" y="18199"/>
                    <a:pt x="634" y="18217"/>
                    <a:pt x="634" y="18235"/>
                  </a:cubicBezTo>
                  <a:cubicBezTo>
                    <a:pt x="643" y="18244"/>
                    <a:pt x="643" y="18253"/>
                    <a:pt x="643" y="18262"/>
                  </a:cubicBezTo>
                  <a:cubicBezTo>
                    <a:pt x="643" y="18298"/>
                    <a:pt x="643" y="18315"/>
                    <a:pt x="643" y="18315"/>
                  </a:cubicBezTo>
                  <a:lnTo>
                    <a:pt x="643" y="18324"/>
                  </a:lnTo>
                  <a:lnTo>
                    <a:pt x="892" y="19885"/>
                  </a:lnTo>
                  <a:lnTo>
                    <a:pt x="8805" y="19885"/>
                  </a:lnTo>
                  <a:cubicBezTo>
                    <a:pt x="8796" y="19885"/>
                    <a:pt x="8796" y="19877"/>
                    <a:pt x="8796" y="19877"/>
                  </a:cubicBezTo>
                  <a:cubicBezTo>
                    <a:pt x="8796" y="19859"/>
                    <a:pt x="8788" y="19841"/>
                    <a:pt x="8779" y="19823"/>
                  </a:cubicBezTo>
                  <a:cubicBezTo>
                    <a:pt x="8770" y="19796"/>
                    <a:pt x="8761" y="19769"/>
                    <a:pt x="8752" y="19743"/>
                  </a:cubicBezTo>
                  <a:cubicBezTo>
                    <a:pt x="8743" y="19743"/>
                    <a:pt x="8743" y="19734"/>
                    <a:pt x="8743" y="19725"/>
                  </a:cubicBezTo>
                  <a:cubicBezTo>
                    <a:pt x="8725" y="19689"/>
                    <a:pt x="8707" y="19653"/>
                    <a:pt x="8689" y="19609"/>
                  </a:cubicBezTo>
                  <a:cubicBezTo>
                    <a:pt x="8680" y="19591"/>
                    <a:pt x="8663" y="19564"/>
                    <a:pt x="8654" y="19538"/>
                  </a:cubicBezTo>
                  <a:cubicBezTo>
                    <a:pt x="8627" y="19493"/>
                    <a:pt x="8609" y="19448"/>
                    <a:pt x="8582" y="19404"/>
                  </a:cubicBezTo>
                  <a:cubicBezTo>
                    <a:pt x="8564" y="19377"/>
                    <a:pt x="8556" y="19350"/>
                    <a:pt x="8538" y="19332"/>
                  </a:cubicBezTo>
                  <a:cubicBezTo>
                    <a:pt x="8529" y="19306"/>
                    <a:pt x="8520" y="19297"/>
                    <a:pt x="8502" y="19270"/>
                  </a:cubicBezTo>
                  <a:cubicBezTo>
                    <a:pt x="8493" y="19261"/>
                    <a:pt x="8484" y="19243"/>
                    <a:pt x="8475" y="19225"/>
                  </a:cubicBezTo>
                  <a:cubicBezTo>
                    <a:pt x="8475" y="19225"/>
                    <a:pt x="8475" y="19225"/>
                    <a:pt x="8475" y="19216"/>
                  </a:cubicBezTo>
                  <a:cubicBezTo>
                    <a:pt x="8449" y="19181"/>
                    <a:pt x="8422" y="19145"/>
                    <a:pt x="8395" y="19109"/>
                  </a:cubicBezTo>
                  <a:cubicBezTo>
                    <a:pt x="8395" y="19100"/>
                    <a:pt x="8395" y="19100"/>
                    <a:pt x="8386" y="19100"/>
                  </a:cubicBezTo>
                  <a:cubicBezTo>
                    <a:pt x="8386" y="19091"/>
                    <a:pt x="8386" y="19091"/>
                    <a:pt x="8386" y="19091"/>
                  </a:cubicBezTo>
                  <a:cubicBezTo>
                    <a:pt x="8377" y="19083"/>
                    <a:pt x="8377" y="19074"/>
                    <a:pt x="8377" y="19074"/>
                  </a:cubicBezTo>
                  <a:cubicBezTo>
                    <a:pt x="8341" y="19029"/>
                    <a:pt x="8315" y="18984"/>
                    <a:pt x="8279" y="18931"/>
                  </a:cubicBezTo>
                  <a:cubicBezTo>
                    <a:pt x="8234" y="18868"/>
                    <a:pt x="8190" y="18806"/>
                    <a:pt x="8145" y="18744"/>
                  </a:cubicBezTo>
                  <a:cubicBezTo>
                    <a:pt x="8083" y="18645"/>
                    <a:pt x="8011" y="18538"/>
                    <a:pt x="7940" y="18431"/>
                  </a:cubicBezTo>
                  <a:cubicBezTo>
                    <a:pt x="7895" y="18369"/>
                    <a:pt x="7860" y="18306"/>
                    <a:pt x="7815" y="18244"/>
                  </a:cubicBezTo>
                  <a:cubicBezTo>
                    <a:pt x="7342" y="17539"/>
                    <a:pt x="6834" y="16754"/>
                    <a:pt x="6638" y="16406"/>
                  </a:cubicBezTo>
                  <a:cubicBezTo>
                    <a:pt x="6629" y="16397"/>
                    <a:pt x="6629" y="16388"/>
                    <a:pt x="6620" y="16371"/>
                  </a:cubicBezTo>
                  <a:cubicBezTo>
                    <a:pt x="6620" y="16371"/>
                    <a:pt x="6620" y="16371"/>
                    <a:pt x="6611" y="16362"/>
                  </a:cubicBezTo>
                  <a:cubicBezTo>
                    <a:pt x="6611" y="16362"/>
                    <a:pt x="6611" y="16362"/>
                    <a:pt x="6611" y="16353"/>
                  </a:cubicBezTo>
                  <a:lnTo>
                    <a:pt x="6602" y="16353"/>
                  </a:lnTo>
                  <a:cubicBezTo>
                    <a:pt x="6602" y="16344"/>
                    <a:pt x="6593" y="16335"/>
                    <a:pt x="6593" y="16326"/>
                  </a:cubicBezTo>
                  <a:cubicBezTo>
                    <a:pt x="6584" y="16317"/>
                    <a:pt x="6575" y="16299"/>
                    <a:pt x="6575" y="16290"/>
                  </a:cubicBezTo>
                  <a:cubicBezTo>
                    <a:pt x="6566" y="16281"/>
                    <a:pt x="6566" y="16281"/>
                    <a:pt x="6566" y="16272"/>
                  </a:cubicBezTo>
                  <a:cubicBezTo>
                    <a:pt x="6566" y="16272"/>
                    <a:pt x="6557" y="16264"/>
                    <a:pt x="6557" y="16264"/>
                  </a:cubicBezTo>
                  <a:cubicBezTo>
                    <a:pt x="6557" y="16264"/>
                    <a:pt x="6557" y="16255"/>
                    <a:pt x="6557" y="16255"/>
                  </a:cubicBezTo>
                  <a:cubicBezTo>
                    <a:pt x="6557" y="16255"/>
                    <a:pt x="6557" y="16246"/>
                    <a:pt x="6557" y="16246"/>
                  </a:cubicBezTo>
                  <a:cubicBezTo>
                    <a:pt x="6557" y="16237"/>
                    <a:pt x="6557" y="16237"/>
                    <a:pt x="6557" y="16228"/>
                  </a:cubicBezTo>
                  <a:lnTo>
                    <a:pt x="6557" y="16210"/>
                  </a:lnTo>
                  <a:cubicBezTo>
                    <a:pt x="6557" y="16201"/>
                    <a:pt x="6557" y="16192"/>
                    <a:pt x="6557" y="16192"/>
                  </a:cubicBezTo>
                  <a:lnTo>
                    <a:pt x="6557" y="16183"/>
                  </a:lnTo>
                  <a:cubicBezTo>
                    <a:pt x="6557" y="16174"/>
                    <a:pt x="6557" y="16165"/>
                    <a:pt x="6557" y="16148"/>
                  </a:cubicBezTo>
                  <a:cubicBezTo>
                    <a:pt x="6557" y="16148"/>
                    <a:pt x="6557" y="16139"/>
                    <a:pt x="6557" y="16139"/>
                  </a:cubicBezTo>
                  <a:cubicBezTo>
                    <a:pt x="6557" y="16130"/>
                    <a:pt x="6557" y="16130"/>
                    <a:pt x="6566" y="16121"/>
                  </a:cubicBezTo>
                  <a:cubicBezTo>
                    <a:pt x="6566" y="16121"/>
                    <a:pt x="6566" y="16121"/>
                    <a:pt x="6566" y="16112"/>
                  </a:cubicBezTo>
                  <a:cubicBezTo>
                    <a:pt x="6566" y="16112"/>
                    <a:pt x="6566" y="16112"/>
                    <a:pt x="6566" y="16103"/>
                  </a:cubicBezTo>
                  <a:cubicBezTo>
                    <a:pt x="6566" y="16103"/>
                    <a:pt x="6566" y="16103"/>
                    <a:pt x="6566" y="16094"/>
                  </a:cubicBezTo>
                  <a:cubicBezTo>
                    <a:pt x="6566" y="16094"/>
                    <a:pt x="6566" y="16085"/>
                    <a:pt x="6566" y="16085"/>
                  </a:cubicBezTo>
                  <a:cubicBezTo>
                    <a:pt x="6566" y="16076"/>
                    <a:pt x="6566" y="16067"/>
                    <a:pt x="6566" y="16067"/>
                  </a:cubicBezTo>
                  <a:cubicBezTo>
                    <a:pt x="6575" y="16058"/>
                    <a:pt x="6575" y="16040"/>
                    <a:pt x="6575" y="16032"/>
                  </a:cubicBezTo>
                  <a:cubicBezTo>
                    <a:pt x="6575" y="16023"/>
                    <a:pt x="6584" y="16005"/>
                    <a:pt x="6584" y="15996"/>
                  </a:cubicBezTo>
                  <a:lnTo>
                    <a:pt x="6584" y="15987"/>
                  </a:lnTo>
                  <a:cubicBezTo>
                    <a:pt x="6584" y="15978"/>
                    <a:pt x="6584" y="15960"/>
                    <a:pt x="6593" y="15951"/>
                  </a:cubicBezTo>
                  <a:cubicBezTo>
                    <a:pt x="6593" y="15925"/>
                    <a:pt x="6602" y="15889"/>
                    <a:pt x="6602" y="15862"/>
                  </a:cubicBezTo>
                  <a:cubicBezTo>
                    <a:pt x="6611" y="15835"/>
                    <a:pt x="6620" y="15800"/>
                    <a:pt x="6620" y="15764"/>
                  </a:cubicBezTo>
                  <a:cubicBezTo>
                    <a:pt x="6629" y="15755"/>
                    <a:pt x="6629" y="15737"/>
                    <a:pt x="6629" y="15719"/>
                  </a:cubicBezTo>
                  <a:cubicBezTo>
                    <a:pt x="6638" y="15693"/>
                    <a:pt x="6646" y="15666"/>
                    <a:pt x="6646" y="15639"/>
                  </a:cubicBezTo>
                  <a:lnTo>
                    <a:pt x="6646" y="15630"/>
                  </a:lnTo>
                  <a:cubicBezTo>
                    <a:pt x="6655" y="15612"/>
                    <a:pt x="6655" y="15586"/>
                    <a:pt x="6664" y="15559"/>
                  </a:cubicBezTo>
                  <a:cubicBezTo>
                    <a:pt x="6664" y="15559"/>
                    <a:pt x="6664" y="15559"/>
                    <a:pt x="6664" y="15550"/>
                  </a:cubicBezTo>
                  <a:cubicBezTo>
                    <a:pt x="6673" y="15532"/>
                    <a:pt x="6673" y="15505"/>
                    <a:pt x="6682" y="15487"/>
                  </a:cubicBezTo>
                  <a:cubicBezTo>
                    <a:pt x="6682" y="15461"/>
                    <a:pt x="6691" y="15434"/>
                    <a:pt x="6691" y="15407"/>
                  </a:cubicBezTo>
                  <a:cubicBezTo>
                    <a:pt x="6700" y="15398"/>
                    <a:pt x="6700" y="15380"/>
                    <a:pt x="6700" y="15371"/>
                  </a:cubicBezTo>
                  <a:cubicBezTo>
                    <a:pt x="6709" y="15336"/>
                    <a:pt x="6718" y="15300"/>
                    <a:pt x="6727" y="15273"/>
                  </a:cubicBezTo>
                  <a:cubicBezTo>
                    <a:pt x="6727" y="15264"/>
                    <a:pt x="6727" y="15255"/>
                    <a:pt x="6727" y="15247"/>
                  </a:cubicBezTo>
                  <a:cubicBezTo>
                    <a:pt x="6727" y="15238"/>
                    <a:pt x="6736" y="15238"/>
                    <a:pt x="6736" y="15229"/>
                  </a:cubicBezTo>
                  <a:cubicBezTo>
                    <a:pt x="6736" y="15202"/>
                    <a:pt x="6745" y="15184"/>
                    <a:pt x="6745" y="15157"/>
                  </a:cubicBezTo>
                  <a:cubicBezTo>
                    <a:pt x="6762" y="15104"/>
                    <a:pt x="6771" y="15041"/>
                    <a:pt x="6789" y="14979"/>
                  </a:cubicBezTo>
                  <a:cubicBezTo>
                    <a:pt x="6789" y="14970"/>
                    <a:pt x="6789" y="14961"/>
                    <a:pt x="6789" y="14961"/>
                  </a:cubicBezTo>
                  <a:cubicBezTo>
                    <a:pt x="6798" y="14925"/>
                    <a:pt x="6807" y="14881"/>
                    <a:pt x="6816" y="14845"/>
                  </a:cubicBezTo>
                  <a:cubicBezTo>
                    <a:pt x="6816" y="14827"/>
                    <a:pt x="6825" y="14809"/>
                    <a:pt x="6825" y="14792"/>
                  </a:cubicBezTo>
                  <a:cubicBezTo>
                    <a:pt x="6834" y="14774"/>
                    <a:pt x="6834" y="14756"/>
                    <a:pt x="6843" y="14729"/>
                  </a:cubicBezTo>
                  <a:cubicBezTo>
                    <a:pt x="6852" y="14685"/>
                    <a:pt x="6861" y="14640"/>
                    <a:pt x="6869" y="14595"/>
                  </a:cubicBezTo>
                  <a:lnTo>
                    <a:pt x="6887" y="14497"/>
                  </a:lnTo>
                  <a:cubicBezTo>
                    <a:pt x="6896" y="14461"/>
                    <a:pt x="6905" y="14426"/>
                    <a:pt x="6914" y="14399"/>
                  </a:cubicBezTo>
                  <a:cubicBezTo>
                    <a:pt x="6914" y="14390"/>
                    <a:pt x="6914" y="14381"/>
                    <a:pt x="6923" y="14372"/>
                  </a:cubicBezTo>
                  <a:cubicBezTo>
                    <a:pt x="6923" y="14346"/>
                    <a:pt x="6932" y="14319"/>
                    <a:pt x="6941" y="14292"/>
                  </a:cubicBezTo>
                  <a:cubicBezTo>
                    <a:pt x="6941" y="14274"/>
                    <a:pt x="6941" y="14265"/>
                    <a:pt x="6950" y="14256"/>
                  </a:cubicBezTo>
                  <a:cubicBezTo>
                    <a:pt x="6950" y="14230"/>
                    <a:pt x="6959" y="14212"/>
                    <a:pt x="6959" y="14185"/>
                  </a:cubicBezTo>
                  <a:cubicBezTo>
                    <a:pt x="6959" y="14176"/>
                    <a:pt x="6968" y="14176"/>
                    <a:pt x="6968" y="14167"/>
                  </a:cubicBezTo>
                  <a:cubicBezTo>
                    <a:pt x="6977" y="14131"/>
                    <a:pt x="6985" y="14096"/>
                    <a:pt x="6994" y="14060"/>
                  </a:cubicBezTo>
                  <a:cubicBezTo>
                    <a:pt x="7003" y="14007"/>
                    <a:pt x="7012" y="13962"/>
                    <a:pt x="7021" y="13908"/>
                  </a:cubicBezTo>
                  <a:cubicBezTo>
                    <a:pt x="7030" y="13891"/>
                    <a:pt x="7030" y="13882"/>
                    <a:pt x="7030" y="13864"/>
                  </a:cubicBezTo>
                  <a:cubicBezTo>
                    <a:pt x="7039" y="13855"/>
                    <a:pt x="7039" y="13846"/>
                    <a:pt x="7039" y="13837"/>
                  </a:cubicBezTo>
                  <a:cubicBezTo>
                    <a:pt x="7048" y="13828"/>
                    <a:pt x="7048" y="13810"/>
                    <a:pt x="7048" y="13792"/>
                  </a:cubicBezTo>
                  <a:cubicBezTo>
                    <a:pt x="7093" y="13605"/>
                    <a:pt x="7137" y="13418"/>
                    <a:pt x="7182" y="13230"/>
                  </a:cubicBezTo>
                  <a:cubicBezTo>
                    <a:pt x="7182" y="13221"/>
                    <a:pt x="7182" y="13213"/>
                    <a:pt x="7191" y="13204"/>
                  </a:cubicBezTo>
                  <a:cubicBezTo>
                    <a:pt x="7191" y="13186"/>
                    <a:pt x="7200" y="13177"/>
                    <a:pt x="7200" y="13159"/>
                  </a:cubicBezTo>
                  <a:cubicBezTo>
                    <a:pt x="7208" y="13123"/>
                    <a:pt x="7217" y="13088"/>
                    <a:pt x="7226" y="13061"/>
                  </a:cubicBezTo>
                  <a:cubicBezTo>
                    <a:pt x="7226" y="13034"/>
                    <a:pt x="7235" y="13007"/>
                    <a:pt x="7235" y="12990"/>
                  </a:cubicBezTo>
                  <a:lnTo>
                    <a:pt x="7244" y="12990"/>
                  </a:lnTo>
                  <a:cubicBezTo>
                    <a:pt x="7244" y="12981"/>
                    <a:pt x="7244" y="12981"/>
                    <a:pt x="7244" y="12972"/>
                  </a:cubicBezTo>
                  <a:cubicBezTo>
                    <a:pt x="7253" y="12945"/>
                    <a:pt x="7262" y="12909"/>
                    <a:pt x="7262" y="12874"/>
                  </a:cubicBezTo>
                  <a:cubicBezTo>
                    <a:pt x="7280" y="12838"/>
                    <a:pt x="7289" y="12793"/>
                    <a:pt x="7298" y="12758"/>
                  </a:cubicBezTo>
                  <a:cubicBezTo>
                    <a:pt x="7307" y="12686"/>
                    <a:pt x="7324" y="12624"/>
                    <a:pt x="7342" y="12552"/>
                  </a:cubicBezTo>
                  <a:cubicBezTo>
                    <a:pt x="7351" y="12535"/>
                    <a:pt x="7351" y="12508"/>
                    <a:pt x="7360" y="12490"/>
                  </a:cubicBezTo>
                  <a:cubicBezTo>
                    <a:pt x="7369" y="12436"/>
                    <a:pt x="7387" y="12392"/>
                    <a:pt x="7396" y="12338"/>
                  </a:cubicBezTo>
                  <a:cubicBezTo>
                    <a:pt x="7405" y="12294"/>
                    <a:pt x="7414" y="12249"/>
                    <a:pt x="7423" y="12213"/>
                  </a:cubicBezTo>
                  <a:cubicBezTo>
                    <a:pt x="7432" y="12187"/>
                    <a:pt x="7440" y="12160"/>
                    <a:pt x="7449" y="12133"/>
                  </a:cubicBezTo>
                  <a:cubicBezTo>
                    <a:pt x="7449" y="12133"/>
                    <a:pt x="7449" y="12124"/>
                    <a:pt x="7449" y="12124"/>
                  </a:cubicBezTo>
                  <a:cubicBezTo>
                    <a:pt x="7449" y="12106"/>
                    <a:pt x="7458" y="12088"/>
                    <a:pt x="7458" y="12080"/>
                  </a:cubicBezTo>
                  <a:cubicBezTo>
                    <a:pt x="7494" y="11946"/>
                    <a:pt x="7521" y="11821"/>
                    <a:pt x="7556" y="11696"/>
                  </a:cubicBezTo>
                  <a:cubicBezTo>
                    <a:pt x="7556" y="11678"/>
                    <a:pt x="7565" y="11651"/>
                    <a:pt x="7574" y="11634"/>
                  </a:cubicBezTo>
                  <a:cubicBezTo>
                    <a:pt x="7574" y="11634"/>
                    <a:pt x="7574" y="11625"/>
                    <a:pt x="7574" y="11625"/>
                  </a:cubicBezTo>
                  <a:cubicBezTo>
                    <a:pt x="7592" y="11562"/>
                    <a:pt x="7601" y="11500"/>
                    <a:pt x="7619" y="11437"/>
                  </a:cubicBezTo>
                  <a:cubicBezTo>
                    <a:pt x="7628" y="11419"/>
                    <a:pt x="7628" y="11393"/>
                    <a:pt x="7637" y="11375"/>
                  </a:cubicBezTo>
                  <a:cubicBezTo>
                    <a:pt x="7655" y="11295"/>
                    <a:pt x="7681" y="11214"/>
                    <a:pt x="7699" y="11143"/>
                  </a:cubicBezTo>
                  <a:cubicBezTo>
                    <a:pt x="7699" y="11125"/>
                    <a:pt x="7699" y="11116"/>
                    <a:pt x="7708" y="11107"/>
                  </a:cubicBezTo>
                  <a:cubicBezTo>
                    <a:pt x="7717" y="11054"/>
                    <a:pt x="7735" y="11000"/>
                    <a:pt x="7744" y="10947"/>
                  </a:cubicBezTo>
                  <a:cubicBezTo>
                    <a:pt x="7753" y="10929"/>
                    <a:pt x="7762" y="10902"/>
                    <a:pt x="7771" y="10875"/>
                  </a:cubicBezTo>
                  <a:cubicBezTo>
                    <a:pt x="7779" y="10831"/>
                    <a:pt x="7797" y="10786"/>
                    <a:pt x="7806" y="10741"/>
                  </a:cubicBezTo>
                  <a:cubicBezTo>
                    <a:pt x="7851" y="10581"/>
                    <a:pt x="7886" y="10456"/>
                    <a:pt x="7913" y="10367"/>
                  </a:cubicBezTo>
                  <a:cubicBezTo>
                    <a:pt x="7922" y="10358"/>
                    <a:pt x="7922" y="10349"/>
                    <a:pt x="7922" y="10340"/>
                  </a:cubicBezTo>
                  <a:cubicBezTo>
                    <a:pt x="7940" y="10304"/>
                    <a:pt x="7949" y="10278"/>
                    <a:pt x="7958" y="10251"/>
                  </a:cubicBezTo>
                  <a:cubicBezTo>
                    <a:pt x="8074" y="10010"/>
                    <a:pt x="8939" y="8306"/>
                    <a:pt x="9671" y="6798"/>
                  </a:cubicBezTo>
                  <a:cubicBezTo>
                    <a:pt x="9751" y="6638"/>
                    <a:pt x="9822" y="6477"/>
                    <a:pt x="9894" y="6317"/>
                  </a:cubicBezTo>
                  <a:cubicBezTo>
                    <a:pt x="9974" y="6165"/>
                    <a:pt x="10045" y="6013"/>
                    <a:pt x="10108" y="5871"/>
                  </a:cubicBezTo>
                  <a:cubicBezTo>
                    <a:pt x="10161" y="5764"/>
                    <a:pt x="10206" y="5656"/>
                    <a:pt x="10251" y="5558"/>
                  </a:cubicBezTo>
                  <a:cubicBezTo>
                    <a:pt x="10268" y="5523"/>
                    <a:pt x="10286" y="5487"/>
                    <a:pt x="10295" y="5460"/>
                  </a:cubicBezTo>
                  <a:cubicBezTo>
                    <a:pt x="10331" y="5389"/>
                    <a:pt x="10358" y="5326"/>
                    <a:pt x="10384" y="5273"/>
                  </a:cubicBezTo>
                  <a:cubicBezTo>
                    <a:pt x="10411" y="5210"/>
                    <a:pt x="10429" y="5148"/>
                    <a:pt x="10456" y="5094"/>
                  </a:cubicBezTo>
                  <a:cubicBezTo>
                    <a:pt x="10491" y="5014"/>
                    <a:pt x="10527" y="4934"/>
                    <a:pt x="10554" y="4862"/>
                  </a:cubicBezTo>
                  <a:cubicBezTo>
                    <a:pt x="10572" y="4818"/>
                    <a:pt x="10590" y="4773"/>
                    <a:pt x="10598" y="4738"/>
                  </a:cubicBezTo>
                  <a:cubicBezTo>
                    <a:pt x="10634" y="4657"/>
                    <a:pt x="10652" y="4595"/>
                    <a:pt x="10670" y="4541"/>
                  </a:cubicBezTo>
                  <a:cubicBezTo>
                    <a:pt x="10670" y="4515"/>
                    <a:pt x="10679" y="4497"/>
                    <a:pt x="10679" y="4479"/>
                  </a:cubicBezTo>
                  <a:cubicBezTo>
                    <a:pt x="10679" y="4470"/>
                    <a:pt x="10679" y="4470"/>
                    <a:pt x="10679" y="4461"/>
                  </a:cubicBezTo>
                  <a:cubicBezTo>
                    <a:pt x="10679" y="4461"/>
                    <a:pt x="10679" y="4452"/>
                    <a:pt x="10679" y="4452"/>
                  </a:cubicBezTo>
                  <a:cubicBezTo>
                    <a:pt x="10679" y="4425"/>
                    <a:pt x="10688" y="4399"/>
                    <a:pt x="10688" y="4363"/>
                  </a:cubicBezTo>
                  <a:cubicBezTo>
                    <a:pt x="10688" y="4300"/>
                    <a:pt x="10679" y="4229"/>
                    <a:pt x="10679" y="4149"/>
                  </a:cubicBezTo>
                  <a:cubicBezTo>
                    <a:pt x="10679" y="4104"/>
                    <a:pt x="10670" y="4060"/>
                    <a:pt x="10670" y="4015"/>
                  </a:cubicBezTo>
                  <a:cubicBezTo>
                    <a:pt x="10670" y="4006"/>
                    <a:pt x="10670" y="3997"/>
                    <a:pt x="10670" y="3988"/>
                  </a:cubicBezTo>
                  <a:cubicBezTo>
                    <a:pt x="10661" y="3944"/>
                    <a:pt x="10661" y="3890"/>
                    <a:pt x="10661" y="3837"/>
                  </a:cubicBezTo>
                  <a:cubicBezTo>
                    <a:pt x="10652" y="3810"/>
                    <a:pt x="10652" y="3783"/>
                    <a:pt x="10652" y="3756"/>
                  </a:cubicBezTo>
                  <a:cubicBezTo>
                    <a:pt x="10643" y="3676"/>
                    <a:pt x="10634" y="3587"/>
                    <a:pt x="10625" y="3498"/>
                  </a:cubicBezTo>
                  <a:cubicBezTo>
                    <a:pt x="10625" y="3480"/>
                    <a:pt x="10625" y="3462"/>
                    <a:pt x="10625" y="3444"/>
                  </a:cubicBezTo>
                  <a:cubicBezTo>
                    <a:pt x="10616" y="3355"/>
                    <a:pt x="10607" y="3257"/>
                    <a:pt x="10598" y="3159"/>
                  </a:cubicBezTo>
                  <a:cubicBezTo>
                    <a:pt x="10581" y="3007"/>
                    <a:pt x="10563" y="2855"/>
                    <a:pt x="10545" y="2695"/>
                  </a:cubicBezTo>
                  <a:cubicBezTo>
                    <a:pt x="10527" y="2534"/>
                    <a:pt x="10509" y="2365"/>
                    <a:pt x="10491" y="2204"/>
                  </a:cubicBezTo>
                  <a:cubicBezTo>
                    <a:pt x="10491" y="2177"/>
                    <a:pt x="10483" y="2151"/>
                    <a:pt x="10483" y="2124"/>
                  </a:cubicBezTo>
                  <a:cubicBezTo>
                    <a:pt x="10474" y="2035"/>
                    <a:pt x="10465" y="1936"/>
                    <a:pt x="10447" y="1847"/>
                  </a:cubicBezTo>
                  <a:cubicBezTo>
                    <a:pt x="10313" y="1740"/>
                    <a:pt x="10170" y="1642"/>
                    <a:pt x="10028" y="1544"/>
                  </a:cubicBezTo>
                  <a:cubicBezTo>
                    <a:pt x="10019" y="1535"/>
                    <a:pt x="10001" y="1526"/>
                    <a:pt x="9992" y="1517"/>
                  </a:cubicBezTo>
                  <a:cubicBezTo>
                    <a:pt x="9929" y="1473"/>
                    <a:pt x="9867" y="1437"/>
                    <a:pt x="9805" y="1401"/>
                  </a:cubicBezTo>
                  <a:cubicBezTo>
                    <a:pt x="9787" y="1383"/>
                    <a:pt x="9769" y="1374"/>
                    <a:pt x="9742" y="1357"/>
                  </a:cubicBezTo>
                  <a:cubicBezTo>
                    <a:pt x="9573" y="1249"/>
                    <a:pt x="9403" y="1151"/>
                    <a:pt x="9225" y="1053"/>
                  </a:cubicBezTo>
                  <a:cubicBezTo>
                    <a:pt x="9216" y="1053"/>
                    <a:pt x="9198" y="1044"/>
                    <a:pt x="9189" y="1035"/>
                  </a:cubicBezTo>
                  <a:cubicBezTo>
                    <a:pt x="9037" y="955"/>
                    <a:pt x="8877" y="884"/>
                    <a:pt x="8716" y="803"/>
                  </a:cubicBezTo>
                  <a:lnTo>
                    <a:pt x="8716" y="803"/>
                  </a:lnTo>
                  <a:cubicBezTo>
                    <a:pt x="8823" y="2017"/>
                    <a:pt x="8939" y="3640"/>
                    <a:pt x="8886" y="3819"/>
                  </a:cubicBezTo>
                  <a:cubicBezTo>
                    <a:pt x="8832" y="3997"/>
                    <a:pt x="8011" y="5558"/>
                    <a:pt x="7307" y="6754"/>
                  </a:cubicBezTo>
                  <a:cubicBezTo>
                    <a:pt x="7298" y="6772"/>
                    <a:pt x="7280" y="6798"/>
                    <a:pt x="7271" y="6816"/>
                  </a:cubicBezTo>
                  <a:cubicBezTo>
                    <a:pt x="7253" y="6843"/>
                    <a:pt x="7244" y="6870"/>
                    <a:pt x="7226" y="6896"/>
                  </a:cubicBezTo>
                  <a:cubicBezTo>
                    <a:pt x="6923" y="7396"/>
                    <a:pt x="6646" y="7824"/>
                    <a:pt x="6477" y="8021"/>
                  </a:cubicBezTo>
                  <a:cubicBezTo>
                    <a:pt x="6477" y="8029"/>
                    <a:pt x="6468" y="8029"/>
                    <a:pt x="6468" y="8029"/>
                  </a:cubicBezTo>
                  <a:cubicBezTo>
                    <a:pt x="6459" y="8038"/>
                    <a:pt x="6459" y="8047"/>
                    <a:pt x="6450" y="8047"/>
                  </a:cubicBezTo>
                  <a:cubicBezTo>
                    <a:pt x="6441" y="8065"/>
                    <a:pt x="6432" y="8074"/>
                    <a:pt x="6423" y="8083"/>
                  </a:cubicBezTo>
                  <a:cubicBezTo>
                    <a:pt x="6415" y="8083"/>
                    <a:pt x="6406" y="8092"/>
                    <a:pt x="6406" y="8101"/>
                  </a:cubicBezTo>
                  <a:cubicBezTo>
                    <a:pt x="6397" y="8101"/>
                    <a:pt x="6388" y="8110"/>
                    <a:pt x="6388" y="8119"/>
                  </a:cubicBezTo>
                  <a:cubicBezTo>
                    <a:pt x="6379" y="8128"/>
                    <a:pt x="6370" y="8128"/>
                    <a:pt x="6361" y="8136"/>
                  </a:cubicBezTo>
                  <a:lnTo>
                    <a:pt x="6343" y="8136"/>
                  </a:lnTo>
                  <a:cubicBezTo>
                    <a:pt x="6343" y="8145"/>
                    <a:pt x="6343" y="8145"/>
                    <a:pt x="6334" y="8145"/>
                  </a:cubicBezTo>
                  <a:lnTo>
                    <a:pt x="6316" y="8145"/>
                  </a:lnTo>
                  <a:cubicBezTo>
                    <a:pt x="6307" y="8145"/>
                    <a:pt x="6299" y="8154"/>
                    <a:pt x="6290" y="8154"/>
                  </a:cubicBezTo>
                  <a:lnTo>
                    <a:pt x="6245" y="8154"/>
                  </a:lnTo>
                  <a:cubicBezTo>
                    <a:pt x="6236" y="8163"/>
                    <a:pt x="6218" y="8163"/>
                    <a:pt x="6200" y="8163"/>
                  </a:cubicBezTo>
                  <a:lnTo>
                    <a:pt x="6084" y="8163"/>
                  </a:lnTo>
                  <a:cubicBezTo>
                    <a:pt x="6058" y="8154"/>
                    <a:pt x="6031" y="8154"/>
                    <a:pt x="6013" y="8154"/>
                  </a:cubicBezTo>
                  <a:cubicBezTo>
                    <a:pt x="5995" y="8154"/>
                    <a:pt x="5977" y="8154"/>
                    <a:pt x="5960" y="8145"/>
                  </a:cubicBezTo>
                  <a:lnTo>
                    <a:pt x="5924" y="8145"/>
                  </a:lnTo>
                  <a:cubicBezTo>
                    <a:pt x="5906" y="8136"/>
                    <a:pt x="5888" y="8136"/>
                    <a:pt x="5861" y="8136"/>
                  </a:cubicBezTo>
                  <a:cubicBezTo>
                    <a:pt x="5844" y="8128"/>
                    <a:pt x="5826" y="8128"/>
                    <a:pt x="5808" y="8119"/>
                  </a:cubicBezTo>
                  <a:cubicBezTo>
                    <a:pt x="5781" y="8119"/>
                    <a:pt x="5763" y="8110"/>
                    <a:pt x="5745" y="8110"/>
                  </a:cubicBezTo>
                  <a:cubicBezTo>
                    <a:pt x="5719" y="8101"/>
                    <a:pt x="5692" y="8101"/>
                    <a:pt x="5674" y="8092"/>
                  </a:cubicBezTo>
                  <a:cubicBezTo>
                    <a:pt x="5621" y="8083"/>
                    <a:pt x="5567" y="8065"/>
                    <a:pt x="5513" y="8047"/>
                  </a:cubicBezTo>
                  <a:lnTo>
                    <a:pt x="5505" y="8047"/>
                  </a:lnTo>
                  <a:cubicBezTo>
                    <a:pt x="5496" y="8047"/>
                    <a:pt x="5478" y="8038"/>
                    <a:pt x="5469" y="8038"/>
                  </a:cubicBezTo>
                  <a:cubicBezTo>
                    <a:pt x="5451" y="8029"/>
                    <a:pt x="5442" y="8029"/>
                    <a:pt x="5433" y="8029"/>
                  </a:cubicBezTo>
                  <a:cubicBezTo>
                    <a:pt x="5424" y="8029"/>
                    <a:pt x="5424" y="8029"/>
                    <a:pt x="5424" y="8021"/>
                  </a:cubicBezTo>
                  <a:cubicBezTo>
                    <a:pt x="5371" y="8012"/>
                    <a:pt x="5335" y="7994"/>
                    <a:pt x="5290" y="7985"/>
                  </a:cubicBezTo>
                  <a:cubicBezTo>
                    <a:pt x="5282" y="7976"/>
                    <a:pt x="5264" y="7976"/>
                    <a:pt x="5246" y="7967"/>
                  </a:cubicBezTo>
                  <a:cubicBezTo>
                    <a:pt x="5237" y="7967"/>
                    <a:pt x="5228" y="7958"/>
                    <a:pt x="5219" y="7958"/>
                  </a:cubicBezTo>
                  <a:cubicBezTo>
                    <a:pt x="5210" y="7949"/>
                    <a:pt x="5201" y="7949"/>
                    <a:pt x="5192" y="7949"/>
                  </a:cubicBezTo>
                  <a:cubicBezTo>
                    <a:pt x="5183" y="7940"/>
                    <a:pt x="5174" y="7940"/>
                    <a:pt x="5174" y="7940"/>
                  </a:cubicBezTo>
                  <a:lnTo>
                    <a:pt x="5174" y="7860"/>
                  </a:lnTo>
                  <a:lnTo>
                    <a:pt x="5183" y="7075"/>
                  </a:lnTo>
                  <a:lnTo>
                    <a:pt x="3515" y="6843"/>
                  </a:lnTo>
                  <a:lnTo>
                    <a:pt x="3462" y="7396"/>
                  </a:lnTo>
                  <a:lnTo>
                    <a:pt x="3453" y="7396"/>
                  </a:lnTo>
                  <a:cubicBezTo>
                    <a:pt x="3435" y="7387"/>
                    <a:pt x="3408" y="7387"/>
                    <a:pt x="3381" y="7369"/>
                  </a:cubicBezTo>
                  <a:cubicBezTo>
                    <a:pt x="3364" y="7369"/>
                    <a:pt x="3337" y="7360"/>
                    <a:pt x="3319" y="7351"/>
                  </a:cubicBezTo>
                  <a:cubicBezTo>
                    <a:pt x="3265" y="7334"/>
                    <a:pt x="3212" y="7316"/>
                    <a:pt x="3149" y="7289"/>
                  </a:cubicBezTo>
                  <a:cubicBezTo>
                    <a:pt x="3132" y="7280"/>
                    <a:pt x="3114" y="7271"/>
                    <a:pt x="3096" y="7262"/>
                  </a:cubicBezTo>
                  <a:cubicBezTo>
                    <a:pt x="3087" y="7262"/>
                    <a:pt x="3078" y="7253"/>
                    <a:pt x="3060" y="7253"/>
                  </a:cubicBezTo>
                  <a:cubicBezTo>
                    <a:pt x="3060" y="7253"/>
                    <a:pt x="3051" y="7244"/>
                    <a:pt x="3042" y="7244"/>
                  </a:cubicBezTo>
                  <a:cubicBezTo>
                    <a:pt x="3033" y="7244"/>
                    <a:pt x="3033" y="7235"/>
                    <a:pt x="3025" y="7235"/>
                  </a:cubicBezTo>
                  <a:cubicBezTo>
                    <a:pt x="2998" y="7227"/>
                    <a:pt x="2980" y="7209"/>
                    <a:pt x="2953" y="7200"/>
                  </a:cubicBezTo>
                  <a:cubicBezTo>
                    <a:pt x="2909" y="7182"/>
                    <a:pt x="2855" y="7155"/>
                    <a:pt x="2810" y="7128"/>
                  </a:cubicBezTo>
                  <a:cubicBezTo>
                    <a:pt x="2801" y="7119"/>
                    <a:pt x="2784" y="7111"/>
                    <a:pt x="2766" y="7102"/>
                  </a:cubicBezTo>
                  <a:cubicBezTo>
                    <a:pt x="2757" y="7093"/>
                    <a:pt x="2739" y="7084"/>
                    <a:pt x="2730" y="7075"/>
                  </a:cubicBezTo>
                  <a:cubicBezTo>
                    <a:pt x="2686" y="7048"/>
                    <a:pt x="2650" y="7021"/>
                    <a:pt x="2614" y="6995"/>
                  </a:cubicBezTo>
                  <a:cubicBezTo>
                    <a:pt x="2605" y="6986"/>
                    <a:pt x="2596" y="6977"/>
                    <a:pt x="2587" y="6968"/>
                  </a:cubicBezTo>
                  <a:cubicBezTo>
                    <a:pt x="2561" y="6941"/>
                    <a:pt x="2543" y="6923"/>
                    <a:pt x="2525" y="6896"/>
                  </a:cubicBezTo>
                  <a:cubicBezTo>
                    <a:pt x="2516" y="6879"/>
                    <a:pt x="2507" y="6870"/>
                    <a:pt x="2489" y="6852"/>
                  </a:cubicBezTo>
                  <a:cubicBezTo>
                    <a:pt x="2480" y="6825"/>
                    <a:pt x="2471" y="6798"/>
                    <a:pt x="2471" y="6772"/>
                  </a:cubicBezTo>
                  <a:cubicBezTo>
                    <a:pt x="2462" y="6754"/>
                    <a:pt x="2462" y="6727"/>
                    <a:pt x="2454" y="6691"/>
                  </a:cubicBezTo>
                  <a:cubicBezTo>
                    <a:pt x="2454" y="6656"/>
                    <a:pt x="2445" y="6611"/>
                    <a:pt x="2445" y="6566"/>
                  </a:cubicBezTo>
                  <a:cubicBezTo>
                    <a:pt x="2445" y="6549"/>
                    <a:pt x="2445" y="6522"/>
                    <a:pt x="2436" y="6495"/>
                  </a:cubicBezTo>
                  <a:cubicBezTo>
                    <a:pt x="2436" y="6477"/>
                    <a:pt x="2436" y="6450"/>
                    <a:pt x="2436" y="6424"/>
                  </a:cubicBezTo>
                  <a:lnTo>
                    <a:pt x="2436" y="6415"/>
                  </a:lnTo>
                  <a:cubicBezTo>
                    <a:pt x="2436" y="6361"/>
                    <a:pt x="2427" y="6299"/>
                    <a:pt x="2427" y="6227"/>
                  </a:cubicBezTo>
                  <a:cubicBezTo>
                    <a:pt x="2427" y="6165"/>
                    <a:pt x="2418" y="6094"/>
                    <a:pt x="2418" y="6022"/>
                  </a:cubicBezTo>
                  <a:cubicBezTo>
                    <a:pt x="2418" y="5951"/>
                    <a:pt x="2418" y="5871"/>
                    <a:pt x="2409" y="5799"/>
                  </a:cubicBezTo>
                  <a:cubicBezTo>
                    <a:pt x="2409" y="5781"/>
                    <a:pt x="2409" y="5764"/>
                    <a:pt x="2409" y="5746"/>
                  </a:cubicBezTo>
                  <a:cubicBezTo>
                    <a:pt x="2409" y="5710"/>
                    <a:pt x="2409" y="5674"/>
                    <a:pt x="2409" y="5639"/>
                  </a:cubicBezTo>
                  <a:cubicBezTo>
                    <a:pt x="2409" y="5558"/>
                    <a:pt x="2400" y="5478"/>
                    <a:pt x="2400" y="5398"/>
                  </a:cubicBezTo>
                  <a:cubicBezTo>
                    <a:pt x="2400" y="5344"/>
                    <a:pt x="2400" y="5300"/>
                    <a:pt x="2400" y="5255"/>
                  </a:cubicBezTo>
                  <a:cubicBezTo>
                    <a:pt x="2400" y="5201"/>
                    <a:pt x="2400" y="5157"/>
                    <a:pt x="2400" y="5103"/>
                  </a:cubicBezTo>
                  <a:cubicBezTo>
                    <a:pt x="2400" y="5059"/>
                    <a:pt x="2400" y="5023"/>
                    <a:pt x="2400" y="4978"/>
                  </a:cubicBezTo>
                  <a:cubicBezTo>
                    <a:pt x="2400" y="4916"/>
                    <a:pt x="2400" y="4862"/>
                    <a:pt x="2400" y="4800"/>
                  </a:cubicBezTo>
                  <a:cubicBezTo>
                    <a:pt x="2400" y="4639"/>
                    <a:pt x="2400" y="4497"/>
                    <a:pt x="2400" y="4354"/>
                  </a:cubicBezTo>
                  <a:cubicBezTo>
                    <a:pt x="2400" y="4318"/>
                    <a:pt x="2400" y="4292"/>
                    <a:pt x="2400" y="4256"/>
                  </a:cubicBezTo>
                  <a:cubicBezTo>
                    <a:pt x="2400" y="4238"/>
                    <a:pt x="2400" y="4229"/>
                    <a:pt x="2400" y="4211"/>
                  </a:cubicBezTo>
                  <a:cubicBezTo>
                    <a:pt x="2400" y="4184"/>
                    <a:pt x="2400" y="4158"/>
                    <a:pt x="2400" y="4131"/>
                  </a:cubicBezTo>
                  <a:cubicBezTo>
                    <a:pt x="2400" y="4077"/>
                    <a:pt x="2400" y="4024"/>
                    <a:pt x="2409" y="3970"/>
                  </a:cubicBezTo>
                  <a:cubicBezTo>
                    <a:pt x="2409" y="3953"/>
                    <a:pt x="2409" y="3935"/>
                    <a:pt x="2409" y="3926"/>
                  </a:cubicBezTo>
                  <a:cubicBezTo>
                    <a:pt x="2409" y="3881"/>
                    <a:pt x="2409" y="3845"/>
                    <a:pt x="2409" y="3810"/>
                  </a:cubicBezTo>
                  <a:cubicBezTo>
                    <a:pt x="2418" y="3792"/>
                    <a:pt x="2418" y="3774"/>
                    <a:pt x="2418" y="3756"/>
                  </a:cubicBezTo>
                  <a:cubicBezTo>
                    <a:pt x="2418" y="3694"/>
                    <a:pt x="2427" y="3658"/>
                    <a:pt x="2436" y="3631"/>
                  </a:cubicBezTo>
                  <a:cubicBezTo>
                    <a:pt x="2480" y="3462"/>
                    <a:pt x="3703" y="1249"/>
                    <a:pt x="4389" y="1"/>
                  </a:cubicBezTo>
                  <a:close/>
                </a:path>
              </a:pathLst>
            </a:custGeom>
            <a:solidFill>
              <a:srgbClr val="C45B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8097751" y="1743901"/>
              <a:ext cx="480214" cy="723758"/>
            </a:xfrm>
            <a:custGeom>
              <a:rect b="b" l="l" r="r" t="t"/>
              <a:pathLst>
                <a:path extrusionOk="0" h="11176" w="7415">
                  <a:moveTo>
                    <a:pt x="2561" y="1"/>
                  </a:moveTo>
                  <a:cubicBezTo>
                    <a:pt x="2508" y="402"/>
                    <a:pt x="2356" y="1241"/>
                    <a:pt x="1892" y="2088"/>
                  </a:cubicBezTo>
                  <a:cubicBezTo>
                    <a:pt x="1392" y="3016"/>
                    <a:pt x="411" y="3141"/>
                    <a:pt x="1" y="3159"/>
                  </a:cubicBezTo>
                  <a:lnTo>
                    <a:pt x="63" y="7334"/>
                  </a:lnTo>
                  <a:lnTo>
                    <a:pt x="251" y="11125"/>
                  </a:lnTo>
                  <a:cubicBezTo>
                    <a:pt x="439" y="11151"/>
                    <a:pt x="728" y="11175"/>
                    <a:pt x="1133" y="11175"/>
                  </a:cubicBezTo>
                  <a:cubicBezTo>
                    <a:pt x="1705" y="11175"/>
                    <a:pt x="2507" y="11127"/>
                    <a:pt x="3578" y="10965"/>
                  </a:cubicBezTo>
                  <a:cubicBezTo>
                    <a:pt x="5630" y="10652"/>
                    <a:pt x="6130" y="9627"/>
                    <a:pt x="6246" y="9207"/>
                  </a:cubicBezTo>
                  <a:cubicBezTo>
                    <a:pt x="6201" y="9136"/>
                    <a:pt x="6174" y="9082"/>
                    <a:pt x="6165" y="9056"/>
                  </a:cubicBezTo>
                  <a:cubicBezTo>
                    <a:pt x="6103" y="8895"/>
                    <a:pt x="7013" y="4970"/>
                    <a:pt x="7414" y="3542"/>
                  </a:cubicBezTo>
                  <a:cubicBezTo>
                    <a:pt x="7155" y="3346"/>
                    <a:pt x="6808" y="3025"/>
                    <a:pt x="6433" y="2552"/>
                  </a:cubicBezTo>
                  <a:cubicBezTo>
                    <a:pt x="5924" y="1901"/>
                    <a:pt x="5898" y="1285"/>
                    <a:pt x="5933" y="946"/>
                  </a:cubicBezTo>
                  <a:lnTo>
                    <a:pt x="5933" y="946"/>
                  </a:lnTo>
                  <a:cubicBezTo>
                    <a:pt x="5883" y="959"/>
                    <a:pt x="5825" y="965"/>
                    <a:pt x="5762" y="965"/>
                  </a:cubicBezTo>
                  <a:cubicBezTo>
                    <a:pt x="5567" y="965"/>
                    <a:pt x="5324" y="911"/>
                    <a:pt x="5121" y="857"/>
                  </a:cubicBezTo>
                  <a:cubicBezTo>
                    <a:pt x="4988" y="1410"/>
                    <a:pt x="4568" y="2668"/>
                    <a:pt x="3650" y="2731"/>
                  </a:cubicBezTo>
                  <a:cubicBezTo>
                    <a:pt x="3630" y="2732"/>
                    <a:pt x="3611" y="2733"/>
                    <a:pt x="3593" y="2733"/>
                  </a:cubicBezTo>
                  <a:cubicBezTo>
                    <a:pt x="2650" y="2733"/>
                    <a:pt x="2866" y="756"/>
                    <a:pt x="2963" y="161"/>
                  </a:cubicBezTo>
                  <a:cubicBezTo>
                    <a:pt x="2856" y="135"/>
                    <a:pt x="2713" y="72"/>
                    <a:pt x="25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8278050" y="1446318"/>
              <a:ext cx="316041" cy="182235"/>
            </a:xfrm>
            <a:custGeom>
              <a:rect b="b" l="l" r="r" t="t"/>
              <a:pathLst>
                <a:path extrusionOk="0" h="2814" w="4880">
                  <a:moveTo>
                    <a:pt x="2089" y="1"/>
                  </a:moveTo>
                  <a:cubicBezTo>
                    <a:pt x="2005" y="1"/>
                    <a:pt x="1918" y="17"/>
                    <a:pt x="1838" y="37"/>
                  </a:cubicBezTo>
                  <a:cubicBezTo>
                    <a:pt x="1517" y="109"/>
                    <a:pt x="1178" y="207"/>
                    <a:pt x="874" y="349"/>
                  </a:cubicBezTo>
                  <a:cubicBezTo>
                    <a:pt x="0" y="751"/>
                    <a:pt x="2106" y="2187"/>
                    <a:pt x="2471" y="2401"/>
                  </a:cubicBezTo>
                  <a:cubicBezTo>
                    <a:pt x="2757" y="2562"/>
                    <a:pt x="3060" y="2713"/>
                    <a:pt x="3390" y="2776"/>
                  </a:cubicBezTo>
                  <a:cubicBezTo>
                    <a:pt x="3503" y="2800"/>
                    <a:pt x="3619" y="2813"/>
                    <a:pt x="3735" y="2813"/>
                  </a:cubicBezTo>
                  <a:cubicBezTo>
                    <a:pt x="3957" y="2813"/>
                    <a:pt x="4178" y="2766"/>
                    <a:pt x="4371" y="2660"/>
                  </a:cubicBezTo>
                  <a:cubicBezTo>
                    <a:pt x="4657" y="2499"/>
                    <a:pt x="4880" y="2187"/>
                    <a:pt x="4880" y="1848"/>
                  </a:cubicBezTo>
                  <a:cubicBezTo>
                    <a:pt x="4871" y="1518"/>
                    <a:pt x="4621" y="1188"/>
                    <a:pt x="4291" y="1143"/>
                  </a:cubicBezTo>
                  <a:cubicBezTo>
                    <a:pt x="4380" y="778"/>
                    <a:pt x="4122" y="394"/>
                    <a:pt x="3774" y="233"/>
                  </a:cubicBezTo>
                  <a:cubicBezTo>
                    <a:pt x="3601" y="156"/>
                    <a:pt x="3412" y="125"/>
                    <a:pt x="3220" y="125"/>
                  </a:cubicBezTo>
                  <a:cubicBezTo>
                    <a:pt x="3035" y="125"/>
                    <a:pt x="2847" y="154"/>
                    <a:pt x="2668" y="198"/>
                  </a:cubicBezTo>
                  <a:cubicBezTo>
                    <a:pt x="2626" y="208"/>
                    <a:pt x="2585" y="218"/>
                    <a:pt x="2546" y="218"/>
                  </a:cubicBezTo>
                  <a:cubicBezTo>
                    <a:pt x="2517" y="218"/>
                    <a:pt x="2489" y="213"/>
                    <a:pt x="2462" y="198"/>
                  </a:cubicBezTo>
                  <a:cubicBezTo>
                    <a:pt x="2418" y="171"/>
                    <a:pt x="2400" y="126"/>
                    <a:pt x="2364" y="100"/>
                  </a:cubicBezTo>
                  <a:cubicBezTo>
                    <a:pt x="2290" y="26"/>
                    <a:pt x="2192" y="1"/>
                    <a:pt x="2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8219116" y="1482197"/>
              <a:ext cx="335146" cy="318166"/>
            </a:xfrm>
            <a:custGeom>
              <a:rect b="b" l="l" r="r" t="t"/>
              <a:pathLst>
                <a:path extrusionOk="0" h="4913" w="5175">
                  <a:moveTo>
                    <a:pt x="3087" y="1"/>
                  </a:moveTo>
                  <a:cubicBezTo>
                    <a:pt x="2034" y="1"/>
                    <a:pt x="1312" y="759"/>
                    <a:pt x="1151" y="1526"/>
                  </a:cubicBezTo>
                  <a:cubicBezTo>
                    <a:pt x="1098" y="1758"/>
                    <a:pt x="1089" y="2088"/>
                    <a:pt x="1089" y="2436"/>
                  </a:cubicBezTo>
                  <a:cubicBezTo>
                    <a:pt x="1089" y="2418"/>
                    <a:pt x="1080" y="2400"/>
                    <a:pt x="1071" y="2382"/>
                  </a:cubicBezTo>
                  <a:cubicBezTo>
                    <a:pt x="1017" y="2311"/>
                    <a:pt x="874" y="2258"/>
                    <a:pt x="812" y="2240"/>
                  </a:cubicBezTo>
                  <a:cubicBezTo>
                    <a:pt x="776" y="2230"/>
                    <a:pt x="738" y="2225"/>
                    <a:pt x="700" y="2225"/>
                  </a:cubicBezTo>
                  <a:cubicBezTo>
                    <a:pt x="570" y="2225"/>
                    <a:pt x="434" y="2280"/>
                    <a:pt x="330" y="2356"/>
                  </a:cubicBezTo>
                  <a:cubicBezTo>
                    <a:pt x="45" y="2579"/>
                    <a:pt x="0" y="2989"/>
                    <a:pt x="188" y="3292"/>
                  </a:cubicBezTo>
                  <a:cubicBezTo>
                    <a:pt x="277" y="3435"/>
                    <a:pt x="411" y="3551"/>
                    <a:pt x="571" y="3614"/>
                  </a:cubicBezTo>
                  <a:cubicBezTo>
                    <a:pt x="612" y="3634"/>
                    <a:pt x="931" y="3696"/>
                    <a:pt x="1081" y="3696"/>
                  </a:cubicBezTo>
                  <a:cubicBezTo>
                    <a:pt x="1127" y="3696"/>
                    <a:pt x="1158" y="3691"/>
                    <a:pt x="1160" y="3676"/>
                  </a:cubicBezTo>
                  <a:cubicBezTo>
                    <a:pt x="1187" y="3970"/>
                    <a:pt x="1187" y="4336"/>
                    <a:pt x="1187" y="4336"/>
                  </a:cubicBezTo>
                  <a:cubicBezTo>
                    <a:pt x="1187" y="4336"/>
                    <a:pt x="2675" y="4913"/>
                    <a:pt x="3740" y="4913"/>
                  </a:cubicBezTo>
                  <a:cubicBezTo>
                    <a:pt x="4064" y="4913"/>
                    <a:pt x="4349" y="4859"/>
                    <a:pt x="4541" y="4720"/>
                  </a:cubicBezTo>
                  <a:cubicBezTo>
                    <a:pt x="4827" y="4524"/>
                    <a:pt x="4898" y="4158"/>
                    <a:pt x="4969" y="3846"/>
                  </a:cubicBezTo>
                  <a:cubicBezTo>
                    <a:pt x="5005" y="3685"/>
                    <a:pt x="5041" y="3515"/>
                    <a:pt x="5067" y="3346"/>
                  </a:cubicBezTo>
                  <a:cubicBezTo>
                    <a:pt x="5103" y="3105"/>
                    <a:pt x="5130" y="2873"/>
                    <a:pt x="5148" y="2632"/>
                  </a:cubicBezTo>
                  <a:cubicBezTo>
                    <a:pt x="5148" y="2552"/>
                    <a:pt x="5157" y="2472"/>
                    <a:pt x="5166" y="2391"/>
                  </a:cubicBezTo>
                  <a:cubicBezTo>
                    <a:pt x="5166" y="2320"/>
                    <a:pt x="5174" y="2249"/>
                    <a:pt x="5174" y="2168"/>
                  </a:cubicBezTo>
                  <a:cubicBezTo>
                    <a:pt x="5174" y="2151"/>
                    <a:pt x="5174" y="2124"/>
                    <a:pt x="5174" y="2106"/>
                  </a:cubicBezTo>
                  <a:cubicBezTo>
                    <a:pt x="5174" y="1990"/>
                    <a:pt x="5174" y="1865"/>
                    <a:pt x="5166" y="1749"/>
                  </a:cubicBezTo>
                  <a:cubicBezTo>
                    <a:pt x="5148" y="1526"/>
                    <a:pt x="5103" y="1303"/>
                    <a:pt x="5023" y="1107"/>
                  </a:cubicBezTo>
                  <a:cubicBezTo>
                    <a:pt x="4791" y="580"/>
                    <a:pt x="4345" y="224"/>
                    <a:pt x="3801" y="81"/>
                  </a:cubicBezTo>
                  <a:cubicBezTo>
                    <a:pt x="3774" y="81"/>
                    <a:pt x="3756" y="72"/>
                    <a:pt x="3729" y="72"/>
                  </a:cubicBezTo>
                  <a:cubicBezTo>
                    <a:pt x="3729" y="63"/>
                    <a:pt x="3720" y="63"/>
                    <a:pt x="3711" y="63"/>
                  </a:cubicBezTo>
                  <a:lnTo>
                    <a:pt x="3685" y="63"/>
                  </a:lnTo>
                  <a:cubicBezTo>
                    <a:pt x="3667" y="54"/>
                    <a:pt x="3649" y="54"/>
                    <a:pt x="3631" y="45"/>
                  </a:cubicBezTo>
                  <a:cubicBezTo>
                    <a:pt x="3595" y="36"/>
                    <a:pt x="3551" y="36"/>
                    <a:pt x="3506" y="27"/>
                  </a:cubicBezTo>
                  <a:cubicBezTo>
                    <a:pt x="3372" y="9"/>
                    <a:pt x="3230" y="1"/>
                    <a:pt x="3087" y="1"/>
                  </a:cubicBezTo>
                  <a:close/>
                </a:path>
              </a:pathLst>
            </a:custGeom>
            <a:solidFill>
              <a:srgbClr val="C45B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8235306" y="1638079"/>
              <a:ext cx="65863" cy="61975"/>
            </a:xfrm>
            <a:custGeom>
              <a:rect b="b" l="l" r="r" t="t"/>
              <a:pathLst>
                <a:path extrusionOk="0" h="957" w="1017">
                  <a:moveTo>
                    <a:pt x="167" y="1"/>
                  </a:moveTo>
                  <a:cubicBezTo>
                    <a:pt x="117" y="1"/>
                    <a:pt x="67" y="7"/>
                    <a:pt x="18" y="20"/>
                  </a:cubicBezTo>
                  <a:cubicBezTo>
                    <a:pt x="9" y="29"/>
                    <a:pt x="0" y="38"/>
                    <a:pt x="0" y="47"/>
                  </a:cubicBezTo>
                  <a:cubicBezTo>
                    <a:pt x="7" y="60"/>
                    <a:pt x="13" y="68"/>
                    <a:pt x="23" y="68"/>
                  </a:cubicBezTo>
                  <a:cubicBezTo>
                    <a:pt x="27" y="68"/>
                    <a:pt x="31" y="67"/>
                    <a:pt x="36" y="65"/>
                  </a:cubicBezTo>
                  <a:cubicBezTo>
                    <a:pt x="75" y="54"/>
                    <a:pt x="117" y="49"/>
                    <a:pt x="159" y="49"/>
                  </a:cubicBezTo>
                  <a:cubicBezTo>
                    <a:pt x="335" y="49"/>
                    <a:pt x="525" y="137"/>
                    <a:pt x="669" y="288"/>
                  </a:cubicBezTo>
                  <a:cubicBezTo>
                    <a:pt x="839" y="484"/>
                    <a:pt x="919" y="734"/>
                    <a:pt x="963" y="939"/>
                  </a:cubicBezTo>
                  <a:cubicBezTo>
                    <a:pt x="963" y="948"/>
                    <a:pt x="972" y="957"/>
                    <a:pt x="990" y="957"/>
                  </a:cubicBezTo>
                  <a:cubicBezTo>
                    <a:pt x="1008" y="948"/>
                    <a:pt x="1017" y="939"/>
                    <a:pt x="1008" y="930"/>
                  </a:cubicBezTo>
                  <a:cubicBezTo>
                    <a:pt x="963" y="716"/>
                    <a:pt x="883" y="457"/>
                    <a:pt x="705" y="261"/>
                  </a:cubicBezTo>
                  <a:cubicBezTo>
                    <a:pt x="557" y="92"/>
                    <a:pt x="359"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8398767" y="1652133"/>
              <a:ext cx="57250" cy="16838"/>
            </a:xfrm>
            <a:custGeom>
              <a:rect b="b" l="l" r="r" t="t"/>
              <a:pathLst>
                <a:path extrusionOk="0" h="260" w="884">
                  <a:moveTo>
                    <a:pt x="63" y="0"/>
                  </a:moveTo>
                  <a:cubicBezTo>
                    <a:pt x="50" y="0"/>
                    <a:pt x="37" y="7"/>
                    <a:pt x="27" y="17"/>
                  </a:cubicBezTo>
                  <a:cubicBezTo>
                    <a:pt x="1" y="44"/>
                    <a:pt x="10" y="71"/>
                    <a:pt x="27" y="89"/>
                  </a:cubicBezTo>
                  <a:cubicBezTo>
                    <a:pt x="134" y="187"/>
                    <a:pt x="277" y="240"/>
                    <a:pt x="420" y="258"/>
                  </a:cubicBezTo>
                  <a:lnTo>
                    <a:pt x="429" y="258"/>
                  </a:lnTo>
                  <a:cubicBezTo>
                    <a:pt x="443" y="259"/>
                    <a:pt x="458" y="259"/>
                    <a:pt x="472" y="259"/>
                  </a:cubicBezTo>
                  <a:cubicBezTo>
                    <a:pt x="602" y="259"/>
                    <a:pt x="736" y="224"/>
                    <a:pt x="848" y="160"/>
                  </a:cubicBezTo>
                  <a:cubicBezTo>
                    <a:pt x="875" y="142"/>
                    <a:pt x="884" y="115"/>
                    <a:pt x="866" y="89"/>
                  </a:cubicBezTo>
                  <a:cubicBezTo>
                    <a:pt x="854" y="71"/>
                    <a:pt x="839" y="61"/>
                    <a:pt x="823" y="61"/>
                  </a:cubicBezTo>
                  <a:cubicBezTo>
                    <a:pt x="814" y="61"/>
                    <a:pt x="804" y="64"/>
                    <a:pt x="795" y="71"/>
                  </a:cubicBezTo>
                  <a:cubicBezTo>
                    <a:pt x="706" y="122"/>
                    <a:pt x="606" y="156"/>
                    <a:pt x="503" y="156"/>
                  </a:cubicBezTo>
                  <a:cubicBezTo>
                    <a:pt x="481" y="156"/>
                    <a:pt x="460" y="154"/>
                    <a:pt x="438" y="151"/>
                  </a:cubicBezTo>
                  <a:cubicBezTo>
                    <a:pt x="313" y="142"/>
                    <a:pt x="188" y="97"/>
                    <a:pt x="99" y="17"/>
                  </a:cubicBezTo>
                  <a:cubicBezTo>
                    <a:pt x="87" y="5"/>
                    <a:pt x="75" y="0"/>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8498760" y="1659645"/>
              <a:ext cx="45075" cy="15607"/>
            </a:xfrm>
            <a:custGeom>
              <a:rect b="b" l="l" r="r" t="t"/>
              <a:pathLst>
                <a:path extrusionOk="0" h="241" w="696">
                  <a:moveTo>
                    <a:pt x="634" y="0"/>
                  </a:moveTo>
                  <a:cubicBezTo>
                    <a:pt x="620" y="0"/>
                    <a:pt x="608" y="7"/>
                    <a:pt x="598" y="17"/>
                  </a:cubicBezTo>
                  <a:cubicBezTo>
                    <a:pt x="535" y="89"/>
                    <a:pt x="437" y="133"/>
                    <a:pt x="348" y="133"/>
                  </a:cubicBezTo>
                  <a:cubicBezTo>
                    <a:pt x="250" y="133"/>
                    <a:pt x="161" y="97"/>
                    <a:pt x="98" y="26"/>
                  </a:cubicBezTo>
                  <a:cubicBezTo>
                    <a:pt x="88" y="11"/>
                    <a:pt x="73" y="5"/>
                    <a:pt x="58" y="5"/>
                  </a:cubicBezTo>
                  <a:cubicBezTo>
                    <a:pt x="46" y="5"/>
                    <a:pt x="35" y="9"/>
                    <a:pt x="27" y="17"/>
                  </a:cubicBezTo>
                  <a:cubicBezTo>
                    <a:pt x="0" y="35"/>
                    <a:pt x="0" y="71"/>
                    <a:pt x="18" y="97"/>
                  </a:cubicBezTo>
                  <a:cubicBezTo>
                    <a:pt x="89" y="178"/>
                    <a:pt x="196" y="222"/>
                    <a:pt x="303" y="240"/>
                  </a:cubicBezTo>
                  <a:lnTo>
                    <a:pt x="348" y="240"/>
                  </a:lnTo>
                  <a:cubicBezTo>
                    <a:pt x="473" y="240"/>
                    <a:pt x="598" y="178"/>
                    <a:pt x="678" y="89"/>
                  </a:cubicBezTo>
                  <a:cubicBezTo>
                    <a:pt x="696" y="62"/>
                    <a:pt x="687" y="35"/>
                    <a:pt x="669" y="17"/>
                  </a:cubicBezTo>
                  <a:cubicBezTo>
                    <a:pt x="657" y="5"/>
                    <a:pt x="645" y="0"/>
                    <a:pt x="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8465213" y="1648441"/>
              <a:ext cx="23185" cy="55111"/>
            </a:xfrm>
            <a:custGeom>
              <a:rect b="b" l="l" r="r" t="t"/>
              <a:pathLst>
                <a:path extrusionOk="0" h="851" w="358">
                  <a:moveTo>
                    <a:pt x="251" y="0"/>
                  </a:moveTo>
                  <a:cubicBezTo>
                    <a:pt x="248" y="0"/>
                    <a:pt x="245" y="1"/>
                    <a:pt x="241" y="3"/>
                  </a:cubicBezTo>
                  <a:cubicBezTo>
                    <a:pt x="224" y="3"/>
                    <a:pt x="206" y="21"/>
                    <a:pt x="215" y="39"/>
                  </a:cubicBezTo>
                  <a:cubicBezTo>
                    <a:pt x="233" y="137"/>
                    <a:pt x="250" y="235"/>
                    <a:pt x="259" y="333"/>
                  </a:cubicBezTo>
                  <a:cubicBezTo>
                    <a:pt x="277" y="431"/>
                    <a:pt x="286" y="529"/>
                    <a:pt x="250" y="618"/>
                  </a:cubicBezTo>
                  <a:cubicBezTo>
                    <a:pt x="224" y="690"/>
                    <a:pt x="143" y="779"/>
                    <a:pt x="27" y="779"/>
                  </a:cubicBezTo>
                  <a:cubicBezTo>
                    <a:pt x="10" y="779"/>
                    <a:pt x="1" y="797"/>
                    <a:pt x="1" y="815"/>
                  </a:cubicBezTo>
                  <a:cubicBezTo>
                    <a:pt x="1" y="832"/>
                    <a:pt x="10" y="850"/>
                    <a:pt x="27" y="850"/>
                  </a:cubicBezTo>
                  <a:lnTo>
                    <a:pt x="36" y="850"/>
                  </a:lnTo>
                  <a:cubicBezTo>
                    <a:pt x="179" y="841"/>
                    <a:pt x="277" y="743"/>
                    <a:pt x="322" y="645"/>
                  </a:cubicBezTo>
                  <a:cubicBezTo>
                    <a:pt x="357" y="538"/>
                    <a:pt x="349" y="431"/>
                    <a:pt x="331" y="324"/>
                  </a:cubicBezTo>
                  <a:cubicBezTo>
                    <a:pt x="313" y="226"/>
                    <a:pt x="304" y="128"/>
                    <a:pt x="277" y="30"/>
                  </a:cubicBezTo>
                  <a:cubicBezTo>
                    <a:pt x="277" y="15"/>
                    <a:pt x="265"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8439826" y="1705432"/>
              <a:ext cx="43974" cy="17744"/>
            </a:xfrm>
            <a:custGeom>
              <a:rect b="b" l="l" r="r" t="t"/>
              <a:pathLst>
                <a:path extrusionOk="0" h="274" w="679">
                  <a:moveTo>
                    <a:pt x="39" y="0"/>
                  </a:moveTo>
                  <a:cubicBezTo>
                    <a:pt x="33" y="0"/>
                    <a:pt x="25" y="2"/>
                    <a:pt x="18" y="6"/>
                  </a:cubicBezTo>
                  <a:cubicBezTo>
                    <a:pt x="0" y="15"/>
                    <a:pt x="0" y="33"/>
                    <a:pt x="9" y="51"/>
                  </a:cubicBezTo>
                  <a:cubicBezTo>
                    <a:pt x="80" y="158"/>
                    <a:pt x="178" y="229"/>
                    <a:pt x="303" y="256"/>
                  </a:cubicBezTo>
                  <a:cubicBezTo>
                    <a:pt x="339" y="265"/>
                    <a:pt x="375" y="274"/>
                    <a:pt x="410" y="274"/>
                  </a:cubicBezTo>
                  <a:cubicBezTo>
                    <a:pt x="500" y="274"/>
                    <a:pt x="580" y="256"/>
                    <a:pt x="660" y="220"/>
                  </a:cubicBezTo>
                  <a:cubicBezTo>
                    <a:pt x="669" y="211"/>
                    <a:pt x="678" y="184"/>
                    <a:pt x="669" y="175"/>
                  </a:cubicBezTo>
                  <a:cubicBezTo>
                    <a:pt x="663" y="162"/>
                    <a:pt x="651" y="154"/>
                    <a:pt x="639" y="154"/>
                  </a:cubicBezTo>
                  <a:cubicBezTo>
                    <a:pt x="634" y="154"/>
                    <a:pt x="629" y="155"/>
                    <a:pt x="625" y="158"/>
                  </a:cubicBezTo>
                  <a:cubicBezTo>
                    <a:pt x="564" y="188"/>
                    <a:pt x="491" y="206"/>
                    <a:pt x="420" y="206"/>
                  </a:cubicBezTo>
                  <a:cubicBezTo>
                    <a:pt x="386" y="206"/>
                    <a:pt x="353" y="202"/>
                    <a:pt x="321" y="193"/>
                  </a:cubicBezTo>
                  <a:cubicBezTo>
                    <a:pt x="214" y="167"/>
                    <a:pt x="125" y="104"/>
                    <a:pt x="63" y="15"/>
                  </a:cubicBezTo>
                  <a:cubicBezTo>
                    <a:pt x="57" y="4"/>
                    <a:pt x="49"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5"/>
            <p:cNvSpPr/>
            <p:nvPr/>
          </p:nvSpPr>
          <p:spPr>
            <a:xfrm>
              <a:off x="8314446" y="1472094"/>
              <a:ext cx="246745" cy="93449"/>
            </a:xfrm>
            <a:custGeom>
              <a:rect b="b" l="l" r="r" t="t"/>
              <a:pathLst>
                <a:path extrusionOk="0" h="1443" w="3810">
                  <a:moveTo>
                    <a:pt x="1247" y="0"/>
                  </a:moveTo>
                  <a:cubicBezTo>
                    <a:pt x="847" y="0"/>
                    <a:pt x="449" y="38"/>
                    <a:pt x="63" y="139"/>
                  </a:cubicBezTo>
                  <a:cubicBezTo>
                    <a:pt x="45" y="148"/>
                    <a:pt x="27" y="148"/>
                    <a:pt x="18" y="165"/>
                  </a:cubicBezTo>
                  <a:cubicBezTo>
                    <a:pt x="0" y="183"/>
                    <a:pt x="0" y="201"/>
                    <a:pt x="9" y="219"/>
                  </a:cubicBezTo>
                  <a:cubicBezTo>
                    <a:pt x="27" y="380"/>
                    <a:pt x="161" y="504"/>
                    <a:pt x="304" y="567"/>
                  </a:cubicBezTo>
                  <a:cubicBezTo>
                    <a:pt x="455" y="629"/>
                    <a:pt x="616" y="638"/>
                    <a:pt x="776" y="647"/>
                  </a:cubicBezTo>
                  <a:lnTo>
                    <a:pt x="1624" y="710"/>
                  </a:lnTo>
                  <a:lnTo>
                    <a:pt x="1811" y="692"/>
                  </a:lnTo>
                  <a:cubicBezTo>
                    <a:pt x="1874" y="861"/>
                    <a:pt x="1981" y="1013"/>
                    <a:pt x="2114" y="1129"/>
                  </a:cubicBezTo>
                  <a:cubicBezTo>
                    <a:pt x="2190" y="1196"/>
                    <a:pt x="2280" y="1255"/>
                    <a:pt x="2379" y="1255"/>
                  </a:cubicBezTo>
                  <a:cubicBezTo>
                    <a:pt x="2386" y="1255"/>
                    <a:pt x="2393" y="1254"/>
                    <a:pt x="2400" y="1254"/>
                  </a:cubicBezTo>
                  <a:cubicBezTo>
                    <a:pt x="2561" y="1236"/>
                    <a:pt x="2659" y="1075"/>
                    <a:pt x="2730" y="924"/>
                  </a:cubicBezTo>
                  <a:cubicBezTo>
                    <a:pt x="2873" y="1040"/>
                    <a:pt x="2980" y="1191"/>
                    <a:pt x="3123" y="1307"/>
                  </a:cubicBezTo>
                  <a:cubicBezTo>
                    <a:pt x="3218" y="1385"/>
                    <a:pt x="3342" y="1443"/>
                    <a:pt x="3459" y="1443"/>
                  </a:cubicBezTo>
                  <a:cubicBezTo>
                    <a:pt x="3516" y="1443"/>
                    <a:pt x="3572" y="1429"/>
                    <a:pt x="3622" y="1397"/>
                  </a:cubicBezTo>
                  <a:cubicBezTo>
                    <a:pt x="3809" y="1281"/>
                    <a:pt x="3801" y="995"/>
                    <a:pt x="3702" y="799"/>
                  </a:cubicBezTo>
                  <a:cubicBezTo>
                    <a:pt x="3569" y="540"/>
                    <a:pt x="3319" y="353"/>
                    <a:pt x="3042" y="237"/>
                  </a:cubicBezTo>
                  <a:cubicBezTo>
                    <a:pt x="2775" y="130"/>
                    <a:pt x="2471" y="85"/>
                    <a:pt x="2186" y="58"/>
                  </a:cubicBezTo>
                  <a:cubicBezTo>
                    <a:pt x="1874" y="23"/>
                    <a:pt x="1559" y="0"/>
                    <a:pt x="1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8245668" y="1467172"/>
              <a:ext cx="201152" cy="212931"/>
            </a:xfrm>
            <a:custGeom>
              <a:rect b="b" l="l" r="r" t="t"/>
              <a:pathLst>
                <a:path extrusionOk="0" h="3288" w="3106">
                  <a:moveTo>
                    <a:pt x="2059" y="1"/>
                  </a:moveTo>
                  <a:cubicBezTo>
                    <a:pt x="1714" y="1"/>
                    <a:pt x="1343" y="84"/>
                    <a:pt x="1009" y="143"/>
                  </a:cubicBezTo>
                  <a:cubicBezTo>
                    <a:pt x="902" y="170"/>
                    <a:pt x="786" y="188"/>
                    <a:pt x="688" y="241"/>
                  </a:cubicBezTo>
                  <a:cubicBezTo>
                    <a:pt x="456" y="349"/>
                    <a:pt x="313" y="580"/>
                    <a:pt x="215" y="821"/>
                  </a:cubicBezTo>
                  <a:cubicBezTo>
                    <a:pt x="1" y="1348"/>
                    <a:pt x="36" y="1954"/>
                    <a:pt x="27" y="2525"/>
                  </a:cubicBezTo>
                  <a:cubicBezTo>
                    <a:pt x="100" y="2495"/>
                    <a:pt x="177" y="2481"/>
                    <a:pt x="255" y="2481"/>
                  </a:cubicBezTo>
                  <a:cubicBezTo>
                    <a:pt x="408" y="2481"/>
                    <a:pt x="563" y="2535"/>
                    <a:pt x="688" y="2623"/>
                  </a:cubicBezTo>
                  <a:cubicBezTo>
                    <a:pt x="875" y="2766"/>
                    <a:pt x="991" y="2980"/>
                    <a:pt x="1062" y="3203"/>
                  </a:cubicBezTo>
                  <a:cubicBezTo>
                    <a:pt x="1071" y="3230"/>
                    <a:pt x="1080" y="3257"/>
                    <a:pt x="1098" y="3275"/>
                  </a:cubicBezTo>
                  <a:cubicBezTo>
                    <a:pt x="1110" y="3284"/>
                    <a:pt x="1124" y="3288"/>
                    <a:pt x="1138" y="3288"/>
                  </a:cubicBezTo>
                  <a:cubicBezTo>
                    <a:pt x="1166" y="3288"/>
                    <a:pt x="1196" y="3272"/>
                    <a:pt x="1214" y="3248"/>
                  </a:cubicBezTo>
                  <a:cubicBezTo>
                    <a:pt x="1232" y="3221"/>
                    <a:pt x="1250" y="3177"/>
                    <a:pt x="1258" y="3141"/>
                  </a:cubicBezTo>
                  <a:cubicBezTo>
                    <a:pt x="1312" y="2971"/>
                    <a:pt x="1419" y="2829"/>
                    <a:pt x="1562" y="2739"/>
                  </a:cubicBezTo>
                  <a:cubicBezTo>
                    <a:pt x="1642" y="2686"/>
                    <a:pt x="1740" y="2641"/>
                    <a:pt x="1820" y="2588"/>
                  </a:cubicBezTo>
                  <a:cubicBezTo>
                    <a:pt x="1981" y="2472"/>
                    <a:pt x="2097" y="2293"/>
                    <a:pt x="2124" y="2097"/>
                  </a:cubicBezTo>
                  <a:cubicBezTo>
                    <a:pt x="2142" y="1972"/>
                    <a:pt x="2124" y="1838"/>
                    <a:pt x="2133" y="1713"/>
                  </a:cubicBezTo>
                  <a:cubicBezTo>
                    <a:pt x="2142" y="1580"/>
                    <a:pt x="2177" y="1446"/>
                    <a:pt x="2275" y="1357"/>
                  </a:cubicBezTo>
                  <a:cubicBezTo>
                    <a:pt x="2338" y="1303"/>
                    <a:pt x="2418" y="1276"/>
                    <a:pt x="2498" y="1250"/>
                  </a:cubicBezTo>
                  <a:cubicBezTo>
                    <a:pt x="2695" y="1178"/>
                    <a:pt x="2900" y="1080"/>
                    <a:pt x="2989" y="893"/>
                  </a:cubicBezTo>
                  <a:cubicBezTo>
                    <a:pt x="3105" y="670"/>
                    <a:pt x="3016" y="375"/>
                    <a:pt x="2820" y="224"/>
                  </a:cubicBezTo>
                  <a:cubicBezTo>
                    <a:pt x="2604" y="56"/>
                    <a:pt x="2340" y="1"/>
                    <a:pt x="2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8402264" y="1601748"/>
              <a:ext cx="52069" cy="22666"/>
            </a:xfrm>
            <a:custGeom>
              <a:rect b="b" l="l" r="r" t="t"/>
              <a:pathLst>
                <a:path extrusionOk="0" h="350" w="804">
                  <a:moveTo>
                    <a:pt x="424" y="1"/>
                  </a:moveTo>
                  <a:cubicBezTo>
                    <a:pt x="262" y="1"/>
                    <a:pt x="87" y="71"/>
                    <a:pt x="18" y="215"/>
                  </a:cubicBezTo>
                  <a:cubicBezTo>
                    <a:pt x="9" y="242"/>
                    <a:pt x="0" y="269"/>
                    <a:pt x="9" y="296"/>
                  </a:cubicBezTo>
                  <a:cubicBezTo>
                    <a:pt x="27" y="340"/>
                    <a:pt x="89" y="349"/>
                    <a:pt x="143" y="349"/>
                  </a:cubicBezTo>
                  <a:cubicBezTo>
                    <a:pt x="259" y="349"/>
                    <a:pt x="375" y="331"/>
                    <a:pt x="482" y="305"/>
                  </a:cubicBezTo>
                  <a:cubicBezTo>
                    <a:pt x="651" y="260"/>
                    <a:pt x="803" y="82"/>
                    <a:pt x="562" y="19"/>
                  </a:cubicBezTo>
                  <a:cubicBezTo>
                    <a:pt x="519" y="7"/>
                    <a:pt x="472" y="1"/>
                    <a:pt x="4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8502776" y="1609260"/>
              <a:ext cx="49738" cy="22083"/>
            </a:xfrm>
            <a:custGeom>
              <a:rect b="b" l="l" r="r" t="t"/>
              <a:pathLst>
                <a:path extrusionOk="0" h="341" w="768">
                  <a:moveTo>
                    <a:pt x="364" y="1"/>
                  </a:moveTo>
                  <a:cubicBezTo>
                    <a:pt x="319" y="1"/>
                    <a:pt x="274" y="7"/>
                    <a:pt x="232" y="19"/>
                  </a:cubicBezTo>
                  <a:cubicBezTo>
                    <a:pt x="0" y="81"/>
                    <a:pt x="143" y="251"/>
                    <a:pt x="304" y="287"/>
                  </a:cubicBezTo>
                  <a:cubicBezTo>
                    <a:pt x="411" y="313"/>
                    <a:pt x="527" y="331"/>
                    <a:pt x="634" y="340"/>
                  </a:cubicBezTo>
                  <a:cubicBezTo>
                    <a:pt x="687" y="340"/>
                    <a:pt x="741" y="331"/>
                    <a:pt x="759" y="278"/>
                  </a:cubicBezTo>
                  <a:cubicBezTo>
                    <a:pt x="768" y="260"/>
                    <a:pt x="759" y="233"/>
                    <a:pt x="750" y="206"/>
                  </a:cubicBezTo>
                  <a:cubicBezTo>
                    <a:pt x="681" y="69"/>
                    <a:pt x="518" y="1"/>
                    <a:pt x="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8112776" y="2329739"/>
              <a:ext cx="529887" cy="235791"/>
            </a:xfrm>
            <a:custGeom>
              <a:rect b="b" l="l" r="r" t="t"/>
              <a:pathLst>
                <a:path extrusionOk="0" h="3641" w="8182">
                  <a:moveTo>
                    <a:pt x="5933" y="1"/>
                  </a:moveTo>
                  <a:cubicBezTo>
                    <a:pt x="4934" y="768"/>
                    <a:pt x="3721" y="1232"/>
                    <a:pt x="2499" y="1544"/>
                  </a:cubicBezTo>
                  <a:cubicBezTo>
                    <a:pt x="1871" y="1710"/>
                    <a:pt x="1221" y="1838"/>
                    <a:pt x="575" y="1838"/>
                  </a:cubicBezTo>
                  <a:cubicBezTo>
                    <a:pt x="386" y="1838"/>
                    <a:pt x="197" y="1827"/>
                    <a:pt x="10" y="1803"/>
                  </a:cubicBezTo>
                  <a:lnTo>
                    <a:pt x="1" y="1803"/>
                  </a:lnTo>
                  <a:cubicBezTo>
                    <a:pt x="10" y="1829"/>
                    <a:pt x="10" y="1865"/>
                    <a:pt x="10" y="1892"/>
                  </a:cubicBezTo>
                  <a:cubicBezTo>
                    <a:pt x="10" y="1910"/>
                    <a:pt x="10" y="1919"/>
                    <a:pt x="10" y="1928"/>
                  </a:cubicBezTo>
                  <a:cubicBezTo>
                    <a:pt x="10" y="1954"/>
                    <a:pt x="10" y="1972"/>
                    <a:pt x="10" y="1990"/>
                  </a:cubicBezTo>
                  <a:cubicBezTo>
                    <a:pt x="19" y="1999"/>
                    <a:pt x="19" y="2008"/>
                    <a:pt x="19" y="2017"/>
                  </a:cubicBezTo>
                  <a:cubicBezTo>
                    <a:pt x="19" y="2053"/>
                    <a:pt x="19" y="2070"/>
                    <a:pt x="19" y="2070"/>
                  </a:cubicBezTo>
                  <a:lnTo>
                    <a:pt x="19" y="2079"/>
                  </a:lnTo>
                  <a:lnTo>
                    <a:pt x="268" y="3640"/>
                  </a:lnTo>
                  <a:lnTo>
                    <a:pt x="8181" y="3640"/>
                  </a:lnTo>
                  <a:cubicBezTo>
                    <a:pt x="8181" y="3632"/>
                    <a:pt x="8172" y="3632"/>
                    <a:pt x="8172" y="3632"/>
                  </a:cubicBezTo>
                  <a:cubicBezTo>
                    <a:pt x="8172" y="3614"/>
                    <a:pt x="8164" y="3596"/>
                    <a:pt x="8155" y="3578"/>
                  </a:cubicBezTo>
                  <a:cubicBezTo>
                    <a:pt x="8146" y="3551"/>
                    <a:pt x="8137" y="3524"/>
                    <a:pt x="8128" y="3498"/>
                  </a:cubicBezTo>
                  <a:cubicBezTo>
                    <a:pt x="8119" y="3498"/>
                    <a:pt x="8119" y="3489"/>
                    <a:pt x="8119" y="3480"/>
                  </a:cubicBezTo>
                  <a:cubicBezTo>
                    <a:pt x="8101" y="3444"/>
                    <a:pt x="8083" y="3408"/>
                    <a:pt x="8065" y="3364"/>
                  </a:cubicBezTo>
                  <a:cubicBezTo>
                    <a:pt x="8056" y="3346"/>
                    <a:pt x="8039" y="3319"/>
                    <a:pt x="8030" y="3293"/>
                  </a:cubicBezTo>
                  <a:cubicBezTo>
                    <a:pt x="8003" y="3248"/>
                    <a:pt x="7985" y="3203"/>
                    <a:pt x="7958" y="3159"/>
                  </a:cubicBezTo>
                  <a:cubicBezTo>
                    <a:pt x="7940" y="3132"/>
                    <a:pt x="7932" y="3105"/>
                    <a:pt x="7914" y="3087"/>
                  </a:cubicBezTo>
                  <a:cubicBezTo>
                    <a:pt x="7905" y="3070"/>
                    <a:pt x="7896" y="3052"/>
                    <a:pt x="7878" y="3025"/>
                  </a:cubicBezTo>
                  <a:cubicBezTo>
                    <a:pt x="7869" y="3016"/>
                    <a:pt x="7860" y="2998"/>
                    <a:pt x="7851" y="2980"/>
                  </a:cubicBezTo>
                  <a:cubicBezTo>
                    <a:pt x="7851" y="2980"/>
                    <a:pt x="7851" y="2980"/>
                    <a:pt x="7851" y="2971"/>
                  </a:cubicBezTo>
                  <a:cubicBezTo>
                    <a:pt x="7842" y="2971"/>
                    <a:pt x="7842" y="2962"/>
                    <a:pt x="7842" y="2962"/>
                  </a:cubicBezTo>
                  <a:cubicBezTo>
                    <a:pt x="7816" y="2927"/>
                    <a:pt x="7798" y="2900"/>
                    <a:pt x="7771" y="2864"/>
                  </a:cubicBezTo>
                  <a:cubicBezTo>
                    <a:pt x="7771" y="2855"/>
                    <a:pt x="7762" y="2838"/>
                    <a:pt x="7753" y="2829"/>
                  </a:cubicBezTo>
                  <a:cubicBezTo>
                    <a:pt x="7717" y="2784"/>
                    <a:pt x="7691" y="2739"/>
                    <a:pt x="7655" y="2686"/>
                  </a:cubicBezTo>
                  <a:cubicBezTo>
                    <a:pt x="7610" y="2632"/>
                    <a:pt x="7566" y="2561"/>
                    <a:pt x="7521" y="2499"/>
                  </a:cubicBezTo>
                  <a:cubicBezTo>
                    <a:pt x="7459" y="2400"/>
                    <a:pt x="7387" y="2293"/>
                    <a:pt x="7316" y="2186"/>
                  </a:cubicBezTo>
                  <a:cubicBezTo>
                    <a:pt x="7271" y="2124"/>
                    <a:pt x="7236" y="2061"/>
                    <a:pt x="7191" y="1999"/>
                  </a:cubicBezTo>
                  <a:cubicBezTo>
                    <a:pt x="6718" y="1294"/>
                    <a:pt x="6210" y="509"/>
                    <a:pt x="6014" y="161"/>
                  </a:cubicBezTo>
                  <a:cubicBezTo>
                    <a:pt x="5996" y="134"/>
                    <a:pt x="5978" y="108"/>
                    <a:pt x="5969" y="81"/>
                  </a:cubicBezTo>
                  <a:cubicBezTo>
                    <a:pt x="5960" y="72"/>
                    <a:pt x="5951" y="63"/>
                    <a:pt x="5951" y="45"/>
                  </a:cubicBezTo>
                  <a:cubicBezTo>
                    <a:pt x="5942" y="36"/>
                    <a:pt x="5942" y="36"/>
                    <a:pt x="5942" y="27"/>
                  </a:cubicBezTo>
                  <a:cubicBezTo>
                    <a:pt x="5942" y="27"/>
                    <a:pt x="5933" y="19"/>
                    <a:pt x="5933" y="19"/>
                  </a:cubicBezTo>
                  <a:cubicBezTo>
                    <a:pt x="5933" y="19"/>
                    <a:pt x="5933" y="10"/>
                    <a:pt x="5933" y="10"/>
                  </a:cubicBezTo>
                  <a:cubicBezTo>
                    <a:pt x="5933" y="10"/>
                    <a:pt x="5933" y="1"/>
                    <a:pt x="59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8332321" y="1612174"/>
              <a:ext cx="225374" cy="190135"/>
            </a:xfrm>
            <a:custGeom>
              <a:rect b="b" l="l" r="r" t="t"/>
              <a:pathLst>
                <a:path extrusionOk="0" h="2936" w="3480">
                  <a:moveTo>
                    <a:pt x="3444" y="1"/>
                  </a:moveTo>
                  <a:cubicBezTo>
                    <a:pt x="3426" y="10"/>
                    <a:pt x="3418" y="19"/>
                    <a:pt x="3418" y="28"/>
                  </a:cubicBezTo>
                  <a:cubicBezTo>
                    <a:pt x="3435" y="429"/>
                    <a:pt x="3257" y="2079"/>
                    <a:pt x="3052" y="2436"/>
                  </a:cubicBezTo>
                  <a:cubicBezTo>
                    <a:pt x="2873" y="2747"/>
                    <a:pt x="2545" y="2882"/>
                    <a:pt x="1974" y="2882"/>
                  </a:cubicBezTo>
                  <a:cubicBezTo>
                    <a:pt x="1889" y="2882"/>
                    <a:pt x="1800" y="2879"/>
                    <a:pt x="1705" y="2873"/>
                  </a:cubicBezTo>
                  <a:cubicBezTo>
                    <a:pt x="964" y="2820"/>
                    <a:pt x="45" y="2508"/>
                    <a:pt x="36" y="2508"/>
                  </a:cubicBezTo>
                  <a:cubicBezTo>
                    <a:pt x="34" y="2505"/>
                    <a:pt x="31" y="2504"/>
                    <a:pt x="28" y="2504"/>
                  </a:cubicBezTo>
                  <a:cubicBezTo>
                    <a:pt x="19" y="2504"/>
                    <a:pt x="10" y="2512"/>
                    <a:pt x="10" y="2525"/>
                  </a:cubicBezTo>
                  <a:cubicBezTo>
                    <a:pt x="1" y="2534"/>
                    <a:pt x="10" y="2552"/>
                    <a:pt x="19" y="2552"/>
                  </a:cubicBezTo>
                  <a:cubicBezTo>
                    <a:pt x="36" y="2552"/>
                    <a:pt x="955" y="2873"/>
                    <a:pt x="1705" y="2918"/>
                  </a:cubicBezTo>
                  <a:cubicBezTo>
                    <a:pt x="1803" y="2927"/>
                    <a:pt x="1901" y="2936"/>
                    <a:pt x="1990" y="2936"/>
                  </a:cubicBezTo>
                  <a:cubicBezTo>
                    <a:pt x="2570" y="2936"/>
                    <a:pt x="2909" y="2784"/>
                    <a:pt x="3096" y="2454"/>
                  </a:cubicBezTo>
                  <a:cubicBezTo>
                    <a:pt x="3310" y="2088"/>
                    <a:pt x="3480" y="447"/>
                    <a:pt x="3462" y="28"/>
                  </a:cubicBezTo>
                  <a:cubicBezTo>
                    <a:pt x="3462" y="19"/>
                    <a:pt x="3453" y="1"/>
                    <a:pt x="3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7909422" y="2034553"/>
              <a:ext cx="109837" cy="190848"/>
            </a:xfrm>
            <a:custGeom>
              <a:rect b="b" l="l" r="r" t="t"/>
              <a:pathLst>
                <a:path extrusionOk="0" h="2947" w="1696">
                  <a:moveTo>
                    <a:pt x="910" y="0"/>
                  </a:moveTo>
                  <a:cubicBezTo>
                    <a:pt x="893" y="0"/>
                    <a:pt x="884" y="0"/>
                    <a:pt x="875" y="9"/>
                  </a:cubicBezTo>
                  <a:lnTo>
                    <a:pt x="18" y="785"/>
                  </a:lnTo>
                  <a:cubicBezTo>
                    <a:pt x="9" y="794"/>
                    <a:pt x="1" y="812"/>
                    <a:pt x="9" y="830"/>
                  </a:cubicBezTo>
                  <a:lnTo>
                    <a:pt x="679" y="2453"/>
                  </a:lnTo>
                  <a:cubicBezTo>
                    <a:pt x="647" y="2444"/>
                    <a:pt x="612" y="2439"/>
                    <a:pt x="577" y="2439"/>
                  </a:cubicBezTo>
                  <a:cubicBezTo>
                    <a:pt x="355" y="2439"/>
                    <a:pt x="94" y="2620"/>
                    <a:pt x="179" y="2828"/>
                  </a:cubicBezTo>
                  <a:cubicBezTo>
                    <a:pt x="214" y="2913"/>
                    <a:pt x="262" y="2947"/>
                    <a:pt x="317" y="2947"/>
                  </a:cubicBezTo>
                  <a:cubicBezTo>
                    <a:pt x="475" y="2947"/>
                    <a:pt x="686" y="2673"/>
                    <a:pt x="786" y="2560"/>
                  </a:cubicBezTo>
                  <a:cubicBezTo>
                    <a:pt x="786" y="2551"/>
                    <a:pt x="786" y="2551"/>
                    <a:pt x="786" y="2551"/>
                  </a:cubicBezTo>
                  <a:cubicBezTo>
                    <a:pt x="795" y="2543"/>
                    <a:pt x="795" y="2543"/>
                    <a:pt x="795" y="2543"/>
                  </a:cubicBezTo>
                  <a:cubicBezTo>
                    <a:pt x="795" y="2543"/>
                    <a:pt x="795" y="2534"/>
                    <a:pt x="795" y="2534"/>
                  </a:cubicBezTo>
                  <a:cubicBezTo>
                    <a:pt x="795" y="2525"/>
                    <a:pt x="795" y="2525"/>
                    <a:pt x="795" y="2516"/>
                  </a:cubicBezTo>
                  <a:lnTo>
                    <a:pt x="179" y="1035"/>
                  </a:lnTo>
                  <a:lnTo>
                    <a:pt x="1018" y="419"/>
                  </a:lnTo>
                  <a:lnTo>
                    <a:pt x="1580" y="1766"/>
                  </a:lnTo>
                  <a:cubicBezTo>
                    <a:pt x="1545" y="1754"/>
                    <a:pt x="1506" y="1749"/>
                    <a:pt x="1467" y="1749"/>
                  </a:cubicBezTo>
                  <a:cubicBezTo>
                    <a:pt x="1246" y="1749"/>
                    <a:pt x="988" y="1928"/>
                    <a:pt x="1071" y="2132"/>
                  </a:cubicBezTo>
                  <a:cubicBezTo>
                    <a:pt x="1107" y="2218"/>
                    <a:pt x="1155" y="2251"/>
                    <a:pt x="1210" y="2251"/>
                  </a:cubicBezTo>
                  <a:cubicBezTo>
                    <a:pt x="1359" y="2251"/>
                    <a:pt x="1555" y="1998"/>
                    <a:pt x="1660" y="1873"/>
                  </a:cubicBezTo>
                  <a:lnTo>
                    <a:pt x="1669" y="1873"/>
                  </a:lnTo>
                  <a:cubicBezTo>
                    <a:pt x="1687" y="1865"/>
                    <a:pt x="1696" y="1847"/>
                    <a:pt x="1696" y="1820"/>
                  </a:cubicBezTo>
                  <a:lnTo>
                    <a:pt x="937" y="27"/>
                  </a:lnTo>
                  <a:cubicBezTo>
                    <a:pt x="928" y="9"/>
                    <a:pt x="919" y="0"/>
                    <a:pt x="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8644346" y="1507195"/>
              <a:ext cx="207434" cy="123562"/>
            </a:xfrm>
            <a:custGeom>
              <a:rect b="b" l="l" r="r" t="t"/>
              <a:pathLst>
                <a:path extrusionOk="0" h="1908" w="3203">
                  <a:moveTo>
                    <a:pt x="2187" y="0"/>
                  </a:moveTo>
                  <a:cubicBezTo>
                    <a:pt x="2179" y="0"/>
                    <a:pt x="2172" y="3"/>
                    <a:pt x="2168" y="7"/>
                  </a:cubicBezTo>
                  <a:lnTo>
                    <a:pt x="776" y="1095"/>
                  </a:lnTo>
                  <a:cubicBezTo>
                    <a:pt x="783" y="893"/>
                    <a:pt x="592" y="661"/>
                    <a:pt x="409" y="661"/>
                  </a:cubicBezTo>
                  <a:cubicBezTo>
                    <a:pt x="367" y="661"/>
                    <a:pt x="325" y="674"/>
                    <a:pt x="286" y="703"/>
                  </a:cubicBezTo>
                  <a:cubicBezTo>
                    <a:pt x="0" y="926"/>
                    <a:pt x="526" y="1131"/>
                    <a:pt x="705" y="1220"/>
                  </a:cubicBezTo>
                  <a:lnTo>
                    <a:pt x="732" y="1220"/>
                  </a:lnTo>
                  <a:cubicBezTo>
                    <a:pt x="741" y="1220"/>
                    <a:pt x="749" y="1220"/>
                    <a:pt x="749" y="1211"/>
                  </a:cubicBezTo>
                  <a:lnTo>
                    <a:pt x="2016" y="230"/>
                  </a:lnTo>
                  <a:lnTo>
                    <a:pt x="2828" y="864"/>
                  </a:lnTo>
                  <a:lnTo>
                    <a:pt x="1686" y="1773"/>
                  </a:lnTo>
                  <a:cubicBezTo>
                    <a:pt x="1701" y="1572"/>
                    <a:pt x="1501" y="1336"/>
                    <a:pt x="1320" y="1336"/>
                  </a:cubicBezTo>
                  <a:cubicBezTo>
                    <a:pt x="1276" y="1336"/>
                    <a:pt x="1234" y="1350"/>
                    <a:pt x="1196" y="1381"/>
                  </a:cubicBezTo>
                  <a:cubicBezTo>
                    <a:pt x="919" y="1595"/>
                    <a:pt x="1401" y="1791"/>
                    <a:pt x="1597" y="1881"/>
                  </a:cubicBezTo>
                  <a:cubicBezTo>
                    <a:pt x="1597" y="1881"/>
                    <a:pt x="1597" y="1889"/>
                    <a:pt x="1597" y="1889"/>
                  </a:cubicBezTo>
                  <a:cubicBezTo>
                    <a:pt x="1606" y="1898"/>
                    <a:pt x="1624" y="1907"/>
                    <a:pt x="1633" y="1907"/>
                  </a:cubicBezTo>
                  <a:cubicBezTo>
                    <a:pt x="1642" y="1907"/>
                    <a:pt x="1651" y="1898"/>
                    <a:pt x="1659" y="1898"/>
                  </a:cubicBezTo>
                  <a:lnTo>
                    <a:pt x="3185" y="685"/>
                  </a:lnTo>
                  <a:cubicBezTo>
                    <a:pt x="3203" y="676"/>
                    <a:pt x="3203" y="667"/>
                    <a:pt x="3203" y="649"/>
                  </a:cubicBezTo>
                  <a:cubicBezTo>
                    <a:pt x="3203" y="640"/>
                    <a:pt x="3194" y="632"/>
                    <a:pt x="3185" y="623"/>
                  </a:cubicBezTo>
                  <a:lnTo>
                    <a:pt x="2213" y="7"/>
                  </a:lnTo>
                  <a:cubicBezTo>
                    <a:pt x="2204" y="3"/>
                    <a:pt x="2195" y="0"/>
                    <a:pt x="2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8617805" y="2098977"/>
              <a:ext cx="123696" cy="194474"/>
            </a:xfrm>
            <a:custGeom>
              <a:rect b="b" l="l" r="r" t="t"/>
              <a:pathLst>
                <a:path extrusionOk="0" h="3003" w="1910">
                  <a:moveTo>
                    <a:pt x="670" y="1"/>
                  </a:moveTo>
                  <a:cubicBezTo>
                    <a:pt x="652" y="1"/>
                    <a:pt x="643" y="1"/>
                    <a:pt x="634" y="19"/>
                  </a:cubicBezTo>
                  <a:lnTo>
                    <a:pt x="10" y="982"/>
                  </a:lnTo>
                  <a:cubicBezTo>
                    <a:pt x="1" y="1000"/>
                    <a:pt x="1" y="1018"/>
                    <a:pt x="10" y="1027"/>
                  </a:cubicBezTo>
                  <a:lnTo>
                    <a:pt x="1080" y="2427"/>
                  </a:lnTo>
                  <a:cubicBezTo>
                    <a:pt x="1073" y="2427"/>
                    <a:pt x="1066" y="2427"/>
                    <a:pt x="1059" y="2427"/>
                  </a:cubicBezTo>
                  <a:cubicBezTo>
                    <a:pt x="814" y="2427"/>
                    <a:pt x="540" y="2719"/>
                    <a:pt x="688" y="2918"/>
                  </a:cubicBezTo>
                  <a:cubicBezTo>
                    <a:pt x="734" y="2978"/>
                    <a:pt x="780" y="3002"/>
                    <a:pt x="824" y="3002"/>
                  </a:cubicBezTo>
                  <a:cubicBezTo>
                    <a:pt x="991" y="3002"/>
                    <a:pt x="1134" y="2647"/>
                    <a:pt x="1205" y="2499"/>
                  </a:cubicBezTo>
                  <a:cubicBezTo>
                    <a:pt x="1205" y="2499"/>
                    <a:pt x="1205" y="2490"/>
                    <a:pt x="1205" y="2490"/>
                  </a:cubicBezTo>
                  <a:cubicBezTo>
                    <a:pt x="1205" y="2490"/>
                    <a:pt x="1205" y="2481"/>
                    <a:pt x="1205" y="2481"/>
                  </a:cubicBezTo>
                  <a:cubicBezTo>
                    <a:pt x="1205" y="2472"/>
                    <a:pt x="1205" y="2463"/>
                    <a:pt x="1205" y="2454"/>
                  </a:cubicBezTo>
                  <a:lnTo>
                    <a:pt x="233" y="1179"/>
                  </a:lnTo>
                  <a:lnTo>
                    <a:pt x="875" y="367"/>
                  </a:lnTo>
                  <a:lnTo>
                    <a:pt x="1767" y="1526"/>
                  </a:lnTo>
                  <a:cubicBezTo>
                    <a:pt x="1760" y="1526"/>
                    <a:pt x="1753" y="1526"/>
                    <a:pt x="1746" y="1526"/>
                  </a:cubicBezTo>
                  <a:cubicBezTo>
                    <a:pt x="1509" y="1526"/>
                    <a:pt x="1219" y="1818"/>
                    <a:pt x="1375" y="2017"/>
                  </a:cubicBezTo>
                  <a:cubicBezTo>
                    <a:pt x="1418" y="2076"/>
                    <a:pt x="1462" y="2101"/>
                    <a:pt x="1505" y="2101"/>
                  </a:cubicBezTo>
                  <a:cubicBezTo>
                    <a:pt x="1663" y="2101"/>
                    <a:pt x="1806" y="1770"/>
                    <a:pt x="1883" y="1616"/>
                  </a:cubicBezTo>
                  <a:cubicBezTo>
                    <a:pt x="1901" y="1598"/>
                    <a:pt x="1910" y="1571"/>
                    <a:pt x="1892" y="1553"/>
                  </a:cubicBezTo>
                  <a:lnTo>
                    <a:pt x="697" y="10"/>
                  </a:lnTo>
                  <a:cubicBezTo>
                    <a:pt x="697" y="1"/>
                    <a:pt x="679" y="1"/>
                    <a:pt x="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rot="-548819">
              <a:off x="7866578" y="1719824"/>
              <a:ext cx="164987" cy="143150"/>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rot="-548753">
              <a:off x="8758137" y="2388818"/>
              <a:ext cx="148547" cy="128886"/>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flipH="1" rot="1485676">
              <a:off x="8677341" y="1806003"/>
              <a:ext cx="256071" cy="18647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0" name="Shape 1470"/>
        <p:cNvGrpSpPr/>
        <p:nvPr/>
      </p:nvGrpSpPr>
      <p:grpSpPr>
        <a:xfrm>
          <a:off x="0" y="0"/>
          <a:ext cx="0" cy="0"/>
          <a:chOff x="0" y="0"/>
          <a:chExt cx="0" cy="0"/>
        </a:xfrm>
      </p:grpSpPr>
      <p:sp>
        <p:nvSpPr>
          <p:cNvPr id="1471" name="Google Shape;1471;p4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Work Division</a:t>
            </a:r>
            <a:endParaRPr/>
          </a:p>
        </p:txBody>
      </p:sp>
      <p:sp>
        <p:nvSpPr>
          <p:cNvPr id="1472" name="Google Shape;1472;p46"/>
          <p:cNvSpPr txBox="1"/>
          <p:nvPr>
            <p:ph idx="1" type="subTitle"/>
          </p:nvPr>
        </p:nvSpPr>
        <p:spPr>
          <a:xfrm>
            <a:off x="720000" y="1775527"/>
            <a:ext cx="3607200" cy="3048600"/>
          </a:xfrm>
          <a:prstGeom prst="rect">
            <a:avLst/>
          </a:prstGeom>
        </p:spPr>
        <p:txBody>
          <a:bodyPr anchorCtr="0" anchor="t" bIns="91425" lIns="91425" spcFirstLastPara="1" rIns="91425" wrap="square" tIns="91425">
            <a:noAutofit/>
          </a:bodyPr>
          <a:lstStyle/>
          <a:p>
            <a:pPr indent="-406400" lvl="0" marL="457200" rtl="0" algn="l">
              <a:lnSpc>
                <a:spcPct val="100000"/>
              </a:lnSpc>
              <a:spcBef>
                <a:spcPts val="0"/>
              </a:spcBef>
              <a:spcAft>
                <a:spcPts val="0"/>
              </a:spcAft>
              <a:buSzPts val="2800"/>
              <a:buChar char="-"/>
            </a:pPr>
            <a:r>
              <a:rPr lang="en"/>
              <a:t>Creating spotify web api application </a:t>
            </a:r>
            <a:endParaRPr/>
          </a:p>
          <a:p>
            <a:pPr indent="-406400" lvl="0" marL="457200" rtl="0" algn="l">
              <a:lnSpc>
                <a:spcPct val="100000"/>
              </a:lnSpc>
              <a:spcBef>
                <a:spcPts val="0"/>
              </a:spcBef>
              <a:spcAft>
                <a:spcPts val="0"/>
              </a:spcAft>
              <a:buSzPts val="2800"/>
              <a:buChar char="-"/>
            </a:pPr>
            <a:r>
              <a:rPr lang="en"/>
              <a:t>Obtaining user data through access token requests (and Flask application)</a:t>
            </a:r>
            <a:endParaRPr/>
          </a:p>
          <a:p>
            <a:pPr indent="-406400" lvl="0" marL="457200" rtl="0" algn="l">
              <a:lnSpc>
                <a:spcPct val="100000"/>
              </a:lnSpc>
              <a:spcBef>
                <a:spcPts val="0"/>
              </a:spcBef>
              <a:spcAft>
                <a:spcPts val="0"/>
              </a:spcAft>
              <a:buSzPts val="2800"/>
              <a:buChar char="-"/>
            </a:pPr>
            <a:r>
              <a:rPr lang="en"/>
              <a:t>Visualizations for our user data </a:t>
            </a:r>
            <a:endParaRPr/>
          </a:p>
          <a:p>
            <a:pPr indent="-406400" lvl="0" marL="457200" rtl="0" algn="l">
              <a:lnSpc>
                <a:spcPct val="100000"/>
              </a:lnSpc>
              <a:spcBef>
                <a:spcPts val="0"/>
              </a:spcBef>
              <a:spcAft>
                <a:spcPts val="0"/>
              </a:spcAft>
              <a:buSzPts val="2800"/>
              <a:buChar char="-"/>
            </a:pPr>
            <a:r>
              <a:rPr lang="en"/>
              <a:t>Evaluating accuracy of our model from trial data </a:t>
            </a:r>
            <a:endParaRPr/>
          </a:p>
        </p:txBody>
      </p:sp>
      <p:sp>
        <p:nvSpPr>
          <p:cNvPr id="1473" name="Google Shape;1473;p46"/>
          <p:cNvSpPr txBox="1"/>
          <p:nvPr>
            <p:ph idx="2" type="subTitle"/>
          </p:nvPr>
        </p:nvSpPr>
        <p:spPr>
          <a:xfrm>
            <a:off x="4629150" y="1777950"/>
            <a:ext cx="3607200" cy="14352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Char char="-"/>
            </a:pPr>
            <a:r>
              <a:rPr lang="en"/>
              <a:t>Creating spotify web api application</a:t>
            </a:r>
            <a:endParaRPr/>
          </a:p>
          <a:p>
            <a:pPr indent="-406400" lvl="0" marL="457200" rtl="0" algn="l">
              <a:spcBef>
                <a:spcPts val="0"/>
              </a:spcBef>
              <a:spcAft>
                <a:spcPts val="0"/>
              </a:spcAft>
              <a:buSzPts val="2800"/>
              <a:buChar char="-"/>
            </a:pPr>
            <a:r>
              <a:rPr lang="en"/>
              <a:t>Data Collection &amp; Data preprocessing</a:t>
            </a:r>
            <a:endParaRPr/>
          </a:p>
          <a:p>
            <a:pPr indent="-406400" lvl="0" marL="457200" rtl="0" algn="l">
              <a:spcBef>
                <a:spcPts val="0"/>
              </a:spcBef>
              <a:spcAft>
                <a:spcPts val="0"/>
              </a:spcAft>
              <a:buSzPts val="2800"/>
              <a:buChar char="-"/>
            </a:pPr>
            <a:r>
              <a:rPr lang="en"/>
              <a:t>Building Music recommendation model</a:t>
            </a:r>
            <a:endParaRPr/>
          </a:p>
          <a:p>
            <a:pPr indent="-406400" lvl="0" marL="457200" rtl="0" algn="l">
              <a:spcBef>
                <a:spcPts val="0"/>
              </a:spcBef>
              <a:spcAft>
                <a:spcPts val="0"/>
              </a:spcAft>
              <a:buSzPts val="2800"/>
              <a:buChar char="-"/>
            </a:pPr>
            <a:r>
              <a:rPr lang="en"/>
              <a:t>Visualizations of data</a:t>
            </a:r>
            <a:endParaRPr/>
          </a:p>
        </p:txBody>
      </p:sp>
      <p:sp>
        <p:nvSpPr>
          <p:cNvPr id="1474" name="Google Shape;1474;p46"/>
          <p:cNvSpPr txBox="1"/>
          <p:nvPr>
            <p:ph idx="3" type="subTitle"/>
          </p:nvPr>
        </p:nvSpPr>
        <p:spPr>
          <a:xfrm>
            <a:off x="719988" y="1369325"/>
            <a:ext cx="36072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Isabella</a:t>
            </a:r>
            <a:endParaRPr/>
          </a:p>
        </p:txBody>
      </p:sp>
      <p:sp>
        <p:nvSpPr>
          <p:cNvPr id="1475" name="Google Shape;1475;p46"/>
          <p:cNvSpPr txBox="1"/>
          <p:nvPr>
            <p:ph idx="4" type="subTitle"/>
          </p:nvPr>
        </p:nvSpPr>
        <p:spPr>
          <a:xfrm>
            <a:off x="4571988" y="1369325"/>
            <a:ext cx="36072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Siyeon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sp>
        <p:nvSpPr>
          <p:cNvPr id="839" name="Google Shape;839;p2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840" name="Google Shape;840;p29"/>
          <p:cNvSpPr txBox="1"/>
          <p:nvPr>
            <p:ph idx="2" type="title"/>
          </p:nvPr>
        </p:nvSpPr>
        <p:spPr>
          <a:xfrm>
            <a:off x="1619600" y="1556400"/>
            <a:ext cx="1044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41" name="Google Shape;841;p29"/>
          <p:cNvSpPr txBox="1"/>
          <p:nvPr>
            <p:ph idx="3" type="title"/>
          </p:nvPr>
        </p:nvSpPr>
        <p:spPr>
          <a:xfrm>
            <a:off x="4049550" y="1556400"/>
            <a:ext cx="1044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842" name="Google Shape;842;p29"/>
          <p:cNvSpPr txBox="1"/>
          <p:nvPr>
            <p:ph idx="4" type="title"/>
          </p:nvPr>
        </p:nvSpPr>
        <p:spPr>
          <a:xfrm>
            <a:off x="6479500" y="1556400"/>
            <a:ext cx="1044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843" name="Google Shape;843;p29"/>
          <p:cNvSpPr txBox="1"/>
          <p:nvPr>
            <p:ph idx="1" type="subTitle"/>
          </p:nvPr>
        </p:nvSpPr>
        <p:spPr>
          <a:xfrm>
            <a:off x="978488" y="2229075"/>
            <a:ext cx="2327100" cy="40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a:p>
            <a:pPr indent="0" lvl="0" marL="0" rtl="0" algn="ctr">
              <a:spcBef>
                <a:spcPts val="0"/>
              </a:spcBef>
              <a:spcAft>
                <a:spcPts val="0"/>
              </a:spcAft>
              <a:buNone/>
            </a:pPr>
            <a:r>
              <a:t/>
            </a:r>
            <a:endParaRPr/>
          </a:p>
        </p:txBody>
      </p:sp>
      <p:sp>
        <p:nvSpPr>
          <p:cNvPr id="844" name="Google Shape;844;p29"/>
          <p:cNvSpPr txBox="1"/>
          <p:nvPr>
            <p:ph idx="5" type="subTitle"/>
          </p:nvPr>
        </p:nvSpPr>
        <p:spPr>
          <a:xfrm>
            <a:off x="3408444" y="2229050"/>
            <a:ext cx="2327100" cy="40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Methodology</a:t>
            </a:r>
            <a:endParaRPr/>
          </a:p>
          <a:p>
            <a:pPr indent="0" lvl="0" marL="0" rtl="0" algn="l">
              <a:spcBef>
                <a:spcPts val="0"/>
              </a:spcBef>
              <a:spcAft>
                <a:spcPts val="0"/>
              </a:spcAft>
              <a:buNone/>
            </a:pPr>
            <a:r>
              <a:t/>
            </a:r>
            <a:endParaRPr/>
          </a:p>
        </p:txBody>
      </p:sp>
      <p:sp>
        <p:nvSpPr>
          <p:cNvPr id="845" name="Google Shape;845;p29"/>
          <p:cNvSpPr txBox="1"/>
          <p:nvPr>
            <p:ph idx="6" type="subTitle"/>
          </p:nvPr>
        </p:nvSpPr>
        <p:spPr>
          <a:xfrm>
            <a:off x="5838388" y="2229075"/>
            <a:ext cx="2327100" cy="40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Our Data</a:t>
            </a:r>
            <a:endParaRPr/>
          </a:p>
          <a:p>
            <a:pPr indent="0" lvl="0" marL="0" rtl="0" algn="ctr">
              <a:spcBef>
                <a:spcPts val="0"/>
              </a:spcBef>
              <a:spcAft>
                <a:spcPts val="0"/>
              </a:spcAft>
              <a:buNone/>
            </a:pPr>
            <a:r>
              <a:t/>
            </a:r>
            <a:endParaRPr/>
          </a:p>
        </p:txBody>
      </p:sp>
      <p:sp>
        <p:nvSpPr>
          <p:cNvPr id="846" name="Google Shape;846;p29"/>
          <p:cNvSpPr txBox="1"/>
          <p:nvPr>
            <p:ph idx="7" type="title"/>
          </p:nvPr>
        </p:nvSpPr>
        <p:spPr>
          <a:xfrm>
            <a:off x="1619600" y="3345175"/>
            <a:ext cx="1044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847" name="Google Shape;847;p29"/>
          <p:cNvSpPr txBox="1"/>
          <p:nvPr>
            <p:ph idx="8" type="title"/>
          </p:nvPr>
        </p:nvSpPr>
        <p:spPr>
          <a:xfrm>
            <a:off x="4049550" y="3345175"/>
            <a:ext cx="1044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848" name="Google Shape;848;p29"/>
          <p:cNvSpPr txBox="1"/>
          <p:nvPr>
            <p:ph idx="9" type="title"/>
          </p:nvPr>
        </p:nvSpPr>
        <p:spPr>
          <a:xfrm>
            <a:off x="6453500" y="3345175"/>
            <a:ext cx="1044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849" name="Google Shape;849;p29"/>
          <p:cNvSpPr txBox="1"/>
          <p:nvPr>
            <p:ph idx="13" type="subTitle"/>
          </p:nvPr>
        </p:nvSpPr>
        <p:spPr>
          <a:xfrm>
            <a:off x="978488" y="4017850"/>
            <a:ext cx="2327100" cy="40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Machine Learning</a:t>
            </a:r>
            <a:endParaRPr/>
          </a:p>
        </p:txBody>
      </p:sp>
      <p:sp>
        <p:nvSpPr>
          <p:cNvPr id="850" name="Google Shape;850;p29"/>
          <p:cNvSpPr txBox="1"/>
          <p:nvPr>
            <p:ph idx="14" type="subTitle"/>
          </p:nvPr>
        </p:nvSpPr>
        <p:spPr>
          <a:xfrm>
            <a:off x="3408438" y="4017825"/>
            <a:ext cx="2327100" cy="40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851" name="Google Shape;851;p29"/>
          <p:cNvSpPr txBox="1"/>
          <p:nvPr>
            <p:ph idx="15" type="subTitle"/>
          </p:nvPr>
        </p:nvSpPr>
        <p:spPr>
          <a:xfrm>
            <a:off x="5838388" y="4017850"/>
            <a:ext cx="2327100" cy="40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Work Division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30"/>
          <p:cNvSpPr txBox="1"/>
          <p:nvPr>
            <p:ph type="title"/>
          </p:nvPr>
        </p:nvSpPr>
        <p:spPr>
          <a:xfrm>
            <a:off x="2351700" y="2725188"/>
            <a:ext cx="444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b="0">
              <a:latin typeface="Raleway Medium"/>
              <a:ea typeface="Raleway Medium"/>
              <a:cs typeface="Raleway Medium"/>
              <a:sym typeface="Raleway Medium"/>
            </a:endParaRPr>
          </a:p>
        </p:txBody>
      </p:sp>
      <p:sp>
        <p:nvSpPr>
          <p:cNvPr id="857" name="Google Shape;857;p30"/>
          <p:cNvSpPr txBox="1"/>
          <p:nvPr>
            <p:ph idx="2" type="title"/>
          </p:nvPr>
        </p:nvSpPr>
        <p:spPr>
          <a:xfrm>
            <a:off x="3659675" y="1576513"/>
            <a:ext cx="1824600" cy="105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858" name="Google Shape;858;p30"/>
          <p:cNvGrpSpPr/>
          <p:nvPr/>
        </p:nvGrpSpPr>
        <p:grpSpPr>
          <a:xfrm>
            <a:off x="6398286" y="702223"/>
            <a:ext cx="262517" cy="420164"/>
            <a:chOff x="1080798" y="1326273"/>
            <a:chExt cx="262517" cy="420164"/>
          </a:xfrm>
        </p:grpSpPr>
        <p:sp>
          <p:nvSpPr>
            <p:cNvPr id="859" name="Google Shape;859;p30"/>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0"/>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30"/>
          <p:cNvGrpSpPr/>
          <p:nvPr/>
        </p:nvGrpSpPr>
        <p:grpSpPr>
          <a:xfrm>
            <a:off x="530232" y="282879"/>
            <a:ext cx="1922684" cy="2159209"/>
            <a:chOff x="152400" y="2622411"/>
            <a:chExt cx="1227767" cy="1378805"/>
          </a:xfrm>
        </p:grpSpPr>
        <p:sp>
          <p:nvSpPr>
            <p:cNvPr id="862" name="Google Shape;862;p30"/>
            <p:cNvSpPr/>
            <p:nvPr/>
          </p:nvSpPr>
          <p:spPr>
            <a:xfrm>
              <a:off x="152400" y="2622411"/>
              <a:ext cx="1227767" cy="1378805"/>
            </a:xfrm>
            <a:custGeom>
              <a:rect b="b" l="l" r="r" t="t"/>
              <a:pathLst>
                <a:path extrusionOk="0" h="21291" w="18958">
                  <a:moveTo>
                    <a:pt x="9517" y="0"/>
                  </a:moveTo>
                  <a:cubicBezTo>
                    <a:pt x="5977" y="0"/>
                    <a:pt x="2471" y="2057"/>
                    <a:pt x="955" y="5329"/>
                  </a:cubicBezTo>
                  <a:cubicBezTo>
                    <a:pt x="330" y="6614"/>
                    <a:pt x="9" y="7997"/>
                    <a:pt x="9" y="9442"/>
                  </a:cubicBezTo>
                  <a:cubicBezTo>
                    <a:pt x="0" y="10655"/>
                    <a:pt x="27" y="19710"/>
                    <a:pt x="9" y="20673"/>
                  </a:cubicBezTo>
                  <a:cubicBezTo>
                    <a:pt x="0" y="20995"/>
                    <a:pt x="286" y="21280"/>
                    <a:pt x="616" y="21280"/>
                  </a:cubicBezTo>
                  <a:cubicBezTo>
                    <a:pt x="616" y="21280"/>
                    <a:pt x="1606" y="21271"/>
                    <a:pt x="1606" y="21271"/>
                  </a:cubicBezTo>
                  <a:cubicBezTo>
                    <a:pt x="1639" y="21273"/>
                    <a:pt x="2680" y="21274"/>
                    <a:pt x="4225" y="21274"/>
                  </a:cubicBezTo>
                  <a:cubicBezTo>
                    <a:pt x="5770" y="21274"/>
                    <a:pt x="7818" y="21273"/>
                    <a:pt x="9866" y="21273"/>
                  </a:cubicBezTo>
                  <a:cubicBezTo>
                    <a:pt x="13962" y="21273"/>
                    <a:pt x="18056" y="21276"/>
                    <a:pt x="18119" y="21289"/>
                  </a:cubicBezTo>
                  <a:cubicBezTo>
                    <a:pt x="18139" y="21290"/>
                    <a:pt x="18159" y="21291"/>
                    <a:pt x="18179" y="21291"/>
                  </a:cubicBezTo>
                  <a:cubicBezTo>
                    <a:pt x="18541" y="21291"/>
                    <a:pt x="18877" y="21062"/>
                    <a:pt x="18877" y="20673"/>
                  </a:cubicBezTo>
                  <a:cubicBezTo>
                    <a:pt x="18841" y="19995"/>
                    <a:pt x="18957" y="8585"/>
                    <a:pt x="18797" y="8220"/>
                  </a:cubicBezTo>
                  <a:cubicBezTo>
                    <a:pt x="18547" y="6088"/>
                    <a:pt x="17503" y="4187"/>
                    <a:pt x="16031" y="2653"/>
                  </a:cubicBezTo>
                  <a:cubicBezTo>
                    <a:pt x="15567" y="1716"/>
                    <a:pt x="13302" y="833"/>
                    <a:pt x="12302" y="449"/>
                  </a:cubicBezTo>
                  <a:cubicBezTo>
                    <a:pt x="11396" y="145"/>
                    <a:pt x="10455" y="0"/>
                    <a:pt x="9517" y="0"/>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0"/>
            <p:cNvSpPr/>
            <p:nvPr/>
          </p:nvSpPr>
          <p:spPr>
            <a:xfrm>
              <a:off x="193978" y="2656670"/>
              <a:ext cx="1143447" cy="1299409"/>
            </a:xfrm>
            <a:custGeom>
              <a:rect b="b" l="l" r="r" t="t"/>
              <a:pathLst>
                <a:path extrusionOk="0" h="20065" w="17656">
                  <a:moveTo>
                    <a:pt x="8823" y="1"/>
                  </a:moveTo>
                  <a:cubicBezTo>
                    <a:pt x="8324" y="1"/>
                    <a:pt x="7833" y="36"/>
                    <a:pt x="7351" y="126"/>
                  </a:cubicBezTo>
                  <a:cubicBezTo>
                    <a:pt x="7262" y="135"/>
                    <a:pt x="7182" y="152"/>
                    <a:pt x="7093" y="170"/>
                  </a:cubicBezTo>
                  <a:cubicBezTo>
                    <a:pt x="7057" y="179"/>
                    <a:pt x="7021" y="179"/>
                    <a:pt x="6977" y="188"/>
                  </a:cubicBezTo>
                  <a:cubicBezTo>
                    <a:pt x="6736" y="242"/>
                    <a:pt x="6486" y="304"/>
                    <a:pt x="6254" y="375"/>
                  </a:cubicBezTo>
                  <a:cubicBezTo>
                    <a:pt x="6219" y="393"/>
                    <a:pt x="6183" y="402"/>
                    <a:pt x="6147" y="411"/>
                  </a:cubicBezTo>
                  <a:cubicBezTo>
                    <a:pt x="5995" y="456"/>
                    <a:pt x="5844" y="509"/>
                    <a:pt x="5692" y="572"/>
                  </a:cubicBezTo>
                  <a:cubicBezTo>
                    <a:pt x="5683" y="572"/>
                    <a:pt x="5674" y="581"/>
                    <a:pt x="5656" y="581"/>
                  </a:cubicBezTo>
                  <a:cubicBezTo>
                    <a:pt x="5621" y="598"/>
                    <a:pt x="5585" y="607"/>
                    <a:pt x="5549" y="625"/>
                  </a:cubicBezTo>
                  <a:cubicBezTo>
                    <a:pt x="5505" y="643"/>
                    <a:pt x="5460" y="661"/>
                    <a:pt x="5416" y="679"/>
                  </a:cubicBezTo>
                  <a:cubicBezTo>
                    <a:pt x="5148" y="795"/>
                    <a:pt x="4889" y="920"/>
                    <a:pt x="4639" y="1053"/>
                  </a:cubicBezTo>
                  <a:cubicBezTo>
                    <a:pt x="4613" y="1062"/>
                    <a:pt x="4595" y="1071"/>
                    <a:pt x="4577" y="1080"/>
                  </a:cubicBezTo>
                  <a:cubicBezTo>
                    <a:pt x="4559" y="1098"/>
                    <a:pt x="4532" y="1116"/>
                    <a:pt x="4506" y="1125"/>
                  </a:cubicBezTo>
                  <a:cubicBezTo>
                    <a:pt x="4176" y="1312"/>
                    <a:pt x="3863" y="1508"/>
                    <a:pt x="3569" y="1731"/>
                  </a:cubicBezTo>
                  <a:cubicBezTo>
                    <a:pt x="3551" y="1740"/>
                    <a:pt x="3542" y="1758"/>
                    <a:pt x="3524" y="1767"/>
                  </a:cubicBezTo>
                  <a:cubicBezTo>
                    <a:pt x="3489" y="1794"/>
                    <a:pt x="3453" y="1821"/>
                    <a:pt x="3417" y="1847"/>
                  </a:cubicBezTo>
                  <a:cubicBezTo>
                    <a:pt x="3159" y="2044"/>
                    <a:pt x="2909" y="2267"/>
                    <a:pt x="2677" y="2490"/>
                  </a:cubicBezTo>
                  <a:cubicBezTo>
                    <a:pt x="2623" y="2543"/>
                    <a:pt x="2579" y="2588"/>
                    <a:pt x="2525" y="2641"/>
                  </a:cubicBezTo>
                  <a:cubicBezTo>
                    <a:pt x="2302" y="2873"/>
                    <a:pt x="2088" y="3114"/>
                    <a:pt x="1883" y="3364"/>
                  </a:cubicBezTo>
                  <a:cubicBezTo>
                    <a:pt x="1838" y="3426"/>
                    <a:pt x="1803" y="3480"/>
                    <a:pt x="1758" y="3533"/>
                  </a:cubicBezTo>
                  <a:cubicBezTo>
                    <a:pt x="1588" y="3756"/>
                    <a:pt x="1437" y="3980"/>
                    <a:pt x="1294" y="4211"/>
                  </a:cubicBezTo>
                  <a:cubicBezTo>
                    <a:pt x="1276" y="4247"/>
                    <a:pt x="1249" y="4283"/>
                    <a:pt x="1232" y="4318"/>
                  </a:cubicBezTo>
                  <a:cubicBezTo>
                    <a:pt x="1107" y="4533"/>
                    <a:pt x="991" y="4756"/>
                    <a:pt x="875" y="4979"/>
                  </a:cubicBezTo>
                  <a:cubicBezTo>
                    <a:pt x="313" y="6138"/>
                    <a:pt x="1" y="7450"/>
                    <a:pt x="1" y="8833"/>
                  </a:cubicBezTo>
                  <a:lnTo>
                    <a:pt x="1" y="18262"/>
                  </a:lnTo>
                  <a:lnTo>
                    <a:pt x="884" y="19324"/>
                  </a:lnTo>
                  <a:lnTo>
                    <a:pt x="2936" y="20064"/>
                  </a:lnTo>
                  <a:lnTo>
                    <a:pt x="4283" y="20064"/>
                  </a:lnTo>
                  <a:lnTo>
                    <a:pt x="9207" y="18110"/>
                  </a:lnTo>
                  <a:lnTo>
                    <a:pt x="12570" y="20064"/>
                  </a:lnTo>
                  <a:lnTo>
                    <a:pt x="14970" y="20064"/>
                  </a:lnTo>
                  <a:lnTo>
                    <a:pt x="16041" y="19181"/>
                  </a:lnTo>
                  <a:lnTo>
                    <a:pt x="17486" y="20064"/>
                  </a:lnTo>
                  <a:lnTo>
                    <a:pt x="17655" y="20064"/>
                  </a:lnTo>
                  <a:lnTo>
                    <a:pt x="17655" y="8806"/>
                  </a:lnTo>
                  <a:cubicBezTo>
                    <a:pt x="17655" y="8770"/>
                    <a:pt x="17655" y="8734"/>
                    <a:pt x="17655" y="8690"/>
                  </a:cubicBezTo>
                  <a:cubicBezTo>
                    <a:pt x="17655" y="8681"/>
                    <a:pt x="17655" y="8672"/>
                    <a:pt x="17655" y="8654"/>
                  </a:cubicBezTo>
                  <a:cubicBezTo>
                    <a:pt x="17655" y="8618"/>
                    <a:pt x="17655" y="8583"/>
                    <a:pt x="17655" y="8547"/>
                  </a:cubicBezTo>
                  <a:lnTo>
                    <a:pt x="17655" y="8538"/>
                  </a:lnTo>
                  <a:cubicBezTo>
                    <a:pt x="17646" y="8378"/>
                    <a:pt x="17637" y="8208"/>
                    <a:pt x="17620" y="8039"/>
                  </a:cubicBezTo>
                  <a:cubicBezTo>
                    <a:pt x="17611" y="7923"/>
                    <a:pt x="17602" y="7798"/>
                    <a:pt x="17584" y="7682"/>
                  </a:cubicBezTo>
                  <a:cubicBezTo>
                    <a:pt x="17557" y="7468"/>
                    <a:pt x="17521" y="7254"/>
                    <a:pt x="17477" y="7039"/>
                  </a:cubicBezTo>
                  <a:cubicBezTo>
                    <a:pt x="17120" y="5318"/>
                    <a:pt x="16273" y="3783"/>
                    <a:pt x="15068" y="2579"/>
                  </a:cubicBezTo>
                  <a:cubicBezTo>
                    <a:pt x="15033" y="2543"/>
                    <a:pt x="14988" y="2499"/>
                    <a:pt x="14943" y="2454"/>
                  </a:cubicBezTo>
                  <a:cubicBezTo>
                    <a:pt x="14604" y="2133"/>
                    <a:pt x="14239" y="1838"/>
                    <a:pt x="13855" y="1571"/>
                  </a:cubicBezTo>
                  <a:cubicBezTo>
                    <a:pt x="13810" y="1535"/>
                    <a:pt x="13757" y="1499"/>
                    <a:pt x="13703" y="1464"/>
                  </a:cubicBezTo>
                  <a:cubicBezTo>
                    <a:pt x="13561" y="1375"/>
                    <a:pt x="13418" y="1276"/>
                    <a:pt x="13266" y="1196"/>
                  </a:cubicBezTo>
                  <a:cubicBezTo>
                    <a:pt x="12713" y="875"/>
                    <a:pt x="12124" y="607"/>
                    <a:pt x="11500" y="411"/>
                  </a:cubicBezTo>
                  <a:cubicBezTo>
                    <a:pt x="11455" y="393"/>
                    <a:pt x="11419" y="384"/>
                    <a:pt x="11384" y="375"/>
                  </a:cubicBezTo>
                  <a:cubicBezTo>
                    <a:pt x="10643" y="152"/>
                    <a:pt x="9867" y="19"/>
                    <a:pt x="90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0"/>
            <p:cNvSpPr/>
            <p:nvPr/>
          </p:nvSpPr>
          <p:spPr>
            <a:xfrm>
              <a:off x="250580" y="2664765"/>
              <a:ext cx="594585" cy="570277"/>
            </a:xfrm>
            <a:custGeom>
              <a:rect b="b" l="l" r="r" t="t"/>
              <a:pathLst>
                <a:path extrusionOk="0" h="8806" w="9181">
                  <a:moveTo>
                    <a:pt x="6477" y="1"/>
                  </a:moveTo>
                  <a:cubicBezTo>
                    <a:pt x="6388" y="10"/>
                    <a:pt x="6308" y="27"/>
                    <a:pt x="6219" y="45"/>
                  </a:cubicBezTo>
                  <a:cubicBezTo>
                    <a:pt x="6183" y="54"/>
                    <a:pt x="6147" y="54"/>
                    <a:pt x="6103" y="63"/>
                  </a:cubicBezTo>
                  <a:cubicBezTo>
                    <a:pt x="5862" y="117"/>
                    <a:pt x="5612" y="179"/>
                    <a:pt x="5380" y="250"/>
                  </a:cubicBezTo>
                  <a:cubicBezTo>
                    <a:pt x="5345" y="268"/>
                    <a:pt x="5309" y="277"/>
                    <a:pt x="5273" y="286"/>
                  </a:cubicBezTo>
                  <a:cubicBezTo>
                    <a:pt x="5121" y="331"/>
                    <a:pt x="4970" y="384"/>
                    <a:pt x="4818" y="447"/>
                  </a:cubicBezTo>
                  <a:cubicBezTo>
                    <a:pt x="4809" y="447"/>
                    <a:pt x="4800" y="456"/>
                    <a:pt x="4782" y="456"/>
                  </a:cubicBezTo>
                  <a:cubicBezTo>
                    <a:pt x="4747" y="473"/>
                    <a:pt x="4711" y="482"/>
                    <a:pt x="4675" y="500"/>
                  </a:cubicBezTo>
                  <a:cubicBezTo>
                    <a:pt x="4631" y="518"/>
                    <a:pt x="4586" y="536"/>
                    <a:pt x="4542" y="554"/>
                  </a:cubicBezTo>
                  <a:cubicBezTo>
                    <a:pt x="4274" y="670"/>
                    <a:pt x="4015" y="795"/>
                    <a:pt x="3765" y="928"/>
                  </a:cubicBezTo>
                  <a:cubicBezTo>
                    <a:pt x="3739" y="937"/>
                    <a:pt x="3721" y="946"/>
                    <a:pt x="3703" y="955"/>
                  </a:cubicBezTo>
                  <a:cubicBezTo>
                    <a:pt x="3685" y="973"/>
                    <a:pt x="3658" y="991"/>
                    <a:pt x="3632" y="1000"/>
                  </a:cubicBezTo>
                  <a:cubicBezTo>
                    <a:pt x="3302" y="1187"/>
                    <a:pt x="2989" y="1383"/>
                    <a:pt x="2695" y="1606"/>
                  </a:cubicBezTo>
                  <a:cubicBezTo>
                    <a:pt x="2677" y="1615"/>
                    <a:pt x="2668" y="1633"/>
                    <a:pt x="2650" y="1642"/>
                  </a:cubicBezTo>
                  <a:cubicBezTo>
                    <a:pt x="2615" y="1669"/>
                    <a:pt x="2579" y="1696"/>
                    <a:pt x="2543" y="1722"/>
                  </a:cubicBezTo>
                  <a:cubicBezTo>
                    <a:pt x="2285" y="1919"/>
                    <a:pt x="2035" y="2142"/>
                    <a:pt x="1803" y="2365"/>
                  </a:cubicBezTo>
                  <a:cubicBezTo>
                    <a:pt x="1749" y="2418"/>
                    <a:pt x="1705" y="2463"/>
                    <a:pt x="1651" y="2516"/>
                  </a:cubicBezTo>
                  <a:cubicBezTo>
                    <a:pt x="1428" y="2748"/>
                    <a:pt x="1214" y="2989"/>
                    <a:pt x="1009" y="3239"/>
                  </a:cubicBezTo>
                  <a:cubicBezTo>
                    <a:pt x="964" y="3301"/>
                    <a:pt x="929" y="3355"/>
                    <a:pt x="884" y="3408"/>
                  </a:cubicBezTo>
                  <a:cubicBezTo>
                    <a:pt x="714" y="3631"/>
                    <a:pt x="563" y="3855"/>
                    <a:pt x="420" y="4086"/>
                  </a:cubicBezTo>
                  <a:cubicBezTo>
                    <a:pt x="402" y="4122"/>
                    <a:pt x="375" y="4158"/>
                    <a:pt x="358" y="4193"/>
                  </a:cubicBezTo>
                  <a:cubicBezTo>
                    <a:pt x="233" y="4408"/>
                    <a:pt x="117" y="4631"/>
                    <a:pt x="1" y="4854"/>
                  </a:cubicBezTo>
                  <a:cubicBezTo>
                    <a:pt x="19" y="4961"/>
                    <a:pt x="36" y="5059"/>
                    <a:pt x="54" y="5157"/>
                  </a:cubicBezTo>
                  <a:cubicBezTo>
                    <a:pt x="63" y="5202"/>
                    <a:pt x="72" y="5237"/>
                    <a:pt x="81" y="5282"/>
                  </a:cubicBezTo>
                  <a:cubicBezTo>
                    <a:pt x="242" y="5915"/>
                    <a:pt x="527" y="6504"/>
                    <a:pt x="920" y="7013"/>
                  </a:cubicBezTo>
                  <a:cubicBezTo>
                    <a:pt x="955" y="7057"/>
                    <a:pt x="991" y="7111"/>
                    <a:pt x="1027" y="7155"/>
                  </a:cubicBezTo>
                  <a:lnTo>
                    <a:pt x="1036" y="7155"/>
                  </a:lnTo>
                  <a:cubicBezTo>
                    <a:pt x="1080" y="7218"/>
                    <a:pt x="1125" y="7271"/>
                    <a:pt x="1178" y="7325"/>
                  </a:cubicBezTo>
                  <a:cubicBezTo>
                    <a:pt x="1553" y="7735"/>
                    <a:pt x="2008" y="8074"/>
                    <a:pt x="2517" y="8324"/>
                  </a:cubicBezTo>
                  <a:cubicBezTo>
                    <a:pt x="2561" y="8351"/>
                    <a:pt x="2606" y="8369"/>
                    <a:pt x="2650" y="8395"/>
                  </a:cubicBezTo>
                  <a:cubicBezTo>
                    <a:pt x="2998" y="8556"/>
                    <a:pt x="3373" y="8672"/>
                    <a:pt x="3757" y="8734"/>
                  </a:cubicBezTo>
                  <a:cubicBezTo>
                    <a:pt x="3792" y="8743"/>
                    <a:pt x="3837" y="8752"/>
                    <a:pt x="3873" y="8761"/>
                  </a:cubicBezTo>
                  <a:lnTo>
                    <a:pt x="3881" y="8761"/>
                  </a:lnTo>
                  <a:cubicBezTo>
                    <a:pt x="4104" y="8788"/>
                    <a:pt x="4336" y="8806"/>
                    <a:pt x="4568" y="8806"/>
                  </a:cubicBezTo>
                  <a:lnTo>
                    <a:pt x="4782" y="8806"/>
                  </a:lnTo>
                  <a:cubicBezTo>
                    <a:pt x="4961" y="8797"/>
                    <a:pt x="5139" y="8779"/>
                    <a:pt x="5318" y="8743"/>
                  </a:cubicBezTo>
                  <a:cubicBezTo>
                    <a:pt x="5353" y="8743"/>
                    <a:pt x="5389" y="8734"/>
                    <a:pt x="5434" y="8725"/>
                  </a:cubicBezTo>
                  <a:cubicBezTo>
                    <a:pt x="5907" y="8636"/>
                    <a:pt x="6353" y="8476"/>
                    <a:pt x="6772" y="8253"/>
                  </a:cubicBezTo>
                  <a:cubicBezTo>
                    <a:pt x="6816" y="8226"/>
                    <a:pt x="6861" y="8199"/>
                    <a:pt x="6906" y="8172"/>
                  </a:cubicBezTo>
                  <a:cubicBezTo>
                    <a:pt x="7396" y="7887"/>
                    <a:pt x="7833" y="7503"/>
                    <a:pt x="8181" y="7057"/>
                  </a:cubicBezTo>
                  <a:cubicBezTo>
                    <a:pt x="8226" y="7013"/>
                    <a:pt x="8262" y="6950"/>
                    <a:pt x="8306" y="6897"/>
                  </a:cubicBezTo>
                  <a:cubicBezTo>
                    <a:pt x="8467" y="6674"/>
                    <a:pt x="8610" y="6433"/>
                    <a:pt x="8735" y="6174"/>
                  </a:cubicBezTo>
                  <a:cubicBezTo>
                    <a:pt x="8788" y="6058"/>
                    <a:pt x="8842" y="5942"/>
                    <a:pt x="8886" y="5826"/>
                  </a:cubicBezTo>
                  <a:cubicBezTo>
                    <a:pt x="8940" y="5665"/>
                    <a:pt x="8993" y="5514"/>
                    <a:pt x="9029" y="5353"/>
                  </a:cubicBezTo>
                  <a:cubicBezTo>
                    <a:pt x="9047" y="5318"/>
                    <a:pt x="9056" y="5273"/>
                    <a:pt x="9065" y="5237"/>
                  </a:cubicBezTo>
                  <a:cubicBezTo>
                    <a:pt x="9136" y="4898"/>
                    <a:pt x="9181" y="4550"/>
                    <a:pt x="9181" y="4193"/>
                  </a:cubicBezTo>
                  <a:cubicBezTo>
                    <a:pt x="9181" y="4158"/>
                    <a:pt x="9181" y="4122"/>
                    <a:pt x="9181" y="4086"/>
                  </a:cubicBezTo>
                  <a:cubicBezTo>
                    <a:pt x="9172" y="3765"/>
                    <a:pt x="9127" y="3462"/>
                    <a:pt x="9065" y="3159"/>
                  </a:cubicBezTo>
                  <a:cubicBezTo>
                    <a:pt x="9056" y="3114"/>
                    <a:pt x="9038" y="3069"/>
                    <a:pt x="9029" y="3016"/>
                  </a:cubicBezTo>
                  <a:cubicBezTo>
                    <a:pt x="8833" y="2267"/>
                    <a:pt x="8440" y="1589"/>
                    <a:pt x="7923" y="1035"/>
                  </a:cubicBezTo>
                  <a:cubicBezTo>
                    <a:pt x="7887" y="991"/>
                    <a:pt x="7851" y="955"/>
                    <a:pt x="7816" y="919"/>
                  </a:cubicBezTo>
                  <a:lnTo>
                    <a:pt x="7807" y="919"/>
                  </a:lnTo>
                  <a:cubicBezTo>
                    <a:pt x="7798" y="902"/>
                    <a:pt x="7780" y="884"/>
                    <a:pt x="7762" y="875"/>
                  </a:cubicBezTo>
                  <a:cubicBezTo>
                    <a:pt x="7673" y="777"/>
                    <a:pt x="7566" y="688"/>
                    <a:pt x="7459" y="607"/>
                  </a:cubicBezTo>
                  <a:cubicBezTo>
                    <a:pt x="7155" y="366"/>
                    <a:pt x="6825" y="161"/>
                    <a:pt x="6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0"/>
            <p:cNvSpPr/>
            <p:nvPr/>
          </p:nvSpPr>
          <p:spPr>
            <a:xfrm>
              <a:off x="382307" y="3028729"/>
              <a:ext cx="86199" cy="116179"/>
            </a:xfrm>
            <a:custGeom>
              <a:rect b="b" l="l" r="r" t="t"/>
              <a:pathLst>
                <a:path extrusionOk="0" h="1794" w="1331">
                  <a:moveTo>
                    <a:pt x="54" y="1"/>
                  </a:moveTo>
                  <a:cubicBezTo>
                    <a:pt x="54" y="1"/>
                    <a:pt x="1" y="893"/>
                    <a:pt x="277" y="1678"/>
                  </a:cubicBezTo>
                  <a:lnTo>
                    <a:pt x="1330" y="1794"/>
                  </a:lnTo>
                  <a:lnTo>
                    <a:pt x="1330" y="1794"/>
                  </a:lnTo>
                  <a:lnTo>
                    <a:pt x="1125" y="72"/>
                  </a:lnTo>
                  <a:lnTo>
                    <a:pt x="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0"/>
            <p:cNvSpPr/>
            <p:nvPr/>
          </p:nvSpPr>
          <p:spPr>
            <a:xfrm>
              <a:off x="557943" y="3027045"/>
              <a:ext cx="68260" cy="127189"/>
            </a:xfrm>
            <a:custGeom>
              <a:rect b="b" l="l" r="r" t="t"/>
              <a:pathLst>
                <a:path extrusionOk="0" h="1964" w="1054">
                  <a:moveTo>
                    <a:pt x="1053" y="0"/>
                  </a:moveTo>
                  <a:cubicBezTo>
                    <a:pt x="760" y="23"/>
                    <a:pt x="453" y="46"/>
                    <a:pt x="156" y="46"/>
                  </a:cubicBezTo>
                  <a:cubicBezTo>
                    <a:pt x="110" y="46"/>
                    <a:pt x="64" y="46"/>
                    <a:pt x="19" y="45"/>
                  </a:cubicBezTo>
                  <a:cubicBezTo>
                    <a:pt x="10" y="651"/>
                    <a:pt x="10" y="1258"/>
                    <a:pt x="1" y="1865"/>
                  </a:cubicBezTo>
                  <a:cubicBezTo>
                    <a:pt x="202" y="1912"/>
                    <a:pt x="419" y="1964"/>
                    <a:pt x="628" y="1964"/>
                  </a:cubicBezTo>
                  <a:cubicBezTo>
                    <a:pt x="697" y="1964"/>
                    <a:pt x="764" y="1958"/>
                    <a:pt x="830" y="1945"/>
                  </a:cubicBezTo>
                  <a:cubicBezTo>
                    <a:pt x="964" y="1303"/>
                    <a:pt x="1045" y="66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0"/>
            <p:cNvSpPr/>
            <p:nvPr/>
          </p:nvSpPr>
          <p:spPr>
            <a:xfrm>
              <a:off x="385804" y="2929384"/>
              <a:ext cx="78622" cy="104652"/>
            </a:xfrm>
            <a:custGeom>
              <a:rect b="b" l="l" r="r" t="t"/>
              <a:pathLst>
                <a:path extrusionOk="0" h="1616" w="1214">
                  <a:moveTo>
                    <a:pt x="1214" y="0"/>
                  </a:moveTo>
                  <a:lnTo>
                    <a:pt x="45" y="107"/>
                  </a:lnTo>
                  <a:lnTo>
                    <a:pt x="0" y="1428"/>
                  </a:lnTo>
                  <a:lnTo>
                    <a:pt x="1178" y="1615"/>
                  </a:lnTo>
                  <a:lnTo>
                    <a:pt x="121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0"/>
            <p:cNvSpPr/>
            <p:nvPr/>
          </p:nvSpPr>
          <p:spPr>
            <a:xfrm>
              <a:off x="733579" y="2936313"/>
              <a:ext cx="93711" cy="83281"/>
            </a:xfrm>
            <a:custGeom>
              <a:rect b="b" l="l" r="r" t="t"/>
              <a:pathLst>
                <a:path extrusionOk="0" h="1286" w="1447">
                  <a:moveTo>
                    <a:pt x="28" y="0"/>
                  </a:moveTo>
                  <a:lnTo>
                    <a:pt x="1" y="1285"/>
                  </a:lnTo>
                  <a:lnTo>
                    <a:pt x="1357" y="1214"/>
                  </a:lnTo>
                  <a:lnTo>
                    <a:pt x="1446" y="0"/>
                  </a:lnTo>
                  <a:close/>
                </a:path>
              </a:pathLst>
            </a:custGeom>
            <a:solidFill>
              <a:srgbClr val="FEA8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0"/>
            <p:cNvSpPr/>
            <p:nvPr/>
          </p:nvSpPr>
          <p:spPr>
            <a:xfrm>
              <a:off x="770690" y="3070949"/>
              <a:ext cx="85033" cy="82634"/>
            </a:xfrm>
            <a:custGeom>
              <a:rect b="b" l="l" r="r" t="t"/>
              <a:pathLst>
                <a:path extrusionOk="0" h="1276" w="1313">
                  <a:moveTo>
                    <a:pt x="1312" y="0"/>
                  </a:moveTo>
                  <a:lnTo>
                    <a:pt x="1312" y="0"/>
                  </a:lnTo>
                  <a:cubicBezTo>
                    <a:pt x="1294" y="18"/>
                    <a:pt x="1267" y="36"/>
                    <a:pt x="1241" y="45"/>
                  </a:cubicBezTo>
                  <a:cubicBezTo>
                    <a:pt x="911" y="232"/>
                    <a:pt x="598" y="428"/>
                    <a:pt x="304" y="651"/>
                  </a:cubicBezTo>
                  <a:cubicBezTo>
                    <a:pt x="286" y="660"/>
                    <a:pt x="277" y="678"/>
                    <a:pt x="259" y="687"/>
                  </a:cubicBezTo>
                  <a:lnTo>
                    <a:pt x="1" y="1276"/>
                  </a:lnTo>
                  <a:lnTo>
                    <a:pt x="117" y="1276"/>
                  </a:lnTo>
                  <a:lnTo>
                    <a:pt x="1000" y="1231"/>
                  </a:lnTo>
                  <a:lnTo>
                    <a:pt x="1089" y="1231"/>
                  </a:lnTo>
                  <a:cubicBezTo>
                    <a:pt x="1098" y="1231"/>
                    <a:pt x="1098" y="1222"/>
                    <a:pt x="1107" y="1222"/>
                  </a:cubicBezTo>
                  <a:cubicBezTo>
                    <a:pt x="1107" y="1222"/>
                    <a:pt x="1107" y="1213"/>
                    <a:pt x="1107" y="1205"/>
                  </a:cubicBezTo>
                  <a:lnTo>
                    <a:pt x="1125" y="1115"/>
                  </a:lnTo>
                  <a:lnTo>
                    <a:pt x="1196" y="705"/>
                  </a:lnTo>
                  <a:lnTo>
                    <a:pt x="1312" y="0"/>
                  </a:lnTo>
                  <a:close/>
                </a:path>
              </a:pathLst>
            </a:custGeom>
            <a:solidFill>
              <a:srgbClr val="FEA8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0"/>
            <p:cNvSpPr/>
            <p:nvPr/>
          </p:nvSpPr>
          <p:spPr>
            <a:xfrm>
              <a:off x="969446" y="3046081"/>
              <a:ext cx="115018" cy="114431"/>
            </a:xfrm>
            <a:custGeom>
              <a:rect b="b" l="l" r="r" t="t"/>
              <a:pathLst>
                <a:path extrusionOk="0" h="1767" w="1776">
                  <a:moveTo>
                    <a:pt x="0" y="1"/>
                  </a:moveTo>
                  <a:lnTo>
                    <a:pt x="277" y="1508"/>
                  </a:lnTo>
                  <a:lnTo>
                    <a:pt x="1776" y="1767"/>
                  </a:lnTo>
                  <a:lnTo>
                    <a:pt x="1098" y="18"/>
                  </a:lnTo>
                  <a:lnTo>
                    <a:pt x="0" y="1"/>
                  </a:lnTo>
                  <a:close/>
                </a:path>
              </a:pathLst>
            </a:custGeom>
            <a:solidFill>
              <a:srgbClr val="C1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0"/>
            <p:cNvSpPr/>
            <p:nvPr/>
          </p:nvSpPr>
          <p:spPr>
            <a:xfrm>
              <a:off x="460929" y="2795844"/>
              <a:ext cx="98828" cy="138586"/>
            </a:xfrm>
            <a:custGeom>
              <a:rect b="b" l="l" r="r" t="t"/>
              <a:pathLst>
                <a:path extrusionOk="0" h="2140" w="1526">
                  <a:moveTo>
                    <a:pt x="965" y="1"/>
                  </a:moveTo>
                  <a:cubicBezTo>
                    <a:pt x="822" y="1"/>
                    <a:pt x="667" y="19"/>
                    <a:pt x="526" y="28"/>
                  </a:cubicBezTo>
                  <a:cubicBezTo>
                    <a:pt x="446" y="37"/>
                    <a:pt x="357" y="46"/>
                    <a:pt x="294" y="100"/>
                  </a:cubicBezTo>
                  <a:cubicBezTo>
                    <a:pt x="205" y="162"/>
                    <a:pt x="178" y="278"/>
                    <a:pt x="152" y="385"/>
                  </a:cubicBezTo>
                  <a:cubicBezTo>
                    <a:pt x="45" y="947"/>
                    <a:pt x="0" y="1527"/>
                    <a:pt x="9" y="2098"/>
                  </a:cubicBezTo>
                  <a:cubicBezTo>
                    <a:pt x="153" y="2092"/>
                    <a:pt x="296" y="2090"/>
                    <a:pt x="439" y="2090"/>
                  </a:cubicBezTo>
                  <a:cubicBezTo>
                    <a:pt x="746" y="2090"/>
                    <a:pt x="1051" y="2103"/>
                    <a:pt x="1356" y="2134"/>
                  </a:cubicBezTo>
                  <a:cubicBezTo>
                    <a:pt x="1363" y="2138"/>
                    <a:pt x="1372" y="2140"/>
                    <a:pt x="1382" y="2140"/>
                  </a:cubicBezTo>
                  <a:cubicBezTo>
                    <a:pt x="1395" y="2140"/>
                    <a:pt x="1408" y="2135"/>
                    <a:pt x="1419" y="2125"/>
                  </a:cubicBezTo>
                  <a:cubicBezTo>
                    <a:pt x="1445" y="2107"/>
                    <a:pt x="1445" y="2080"/>
                    <a:pt x="1454" y="2054"/>
                  </a:cubicBezTo>
                  <a:cubicBezTo>
                    <a:pt x="1499" y="1509"/>
                    <a:pt x="1526" y="947"/>
                    <a:pt x="1490" y="403"/>
                  </a:cubicBezTo>
                  <a:cubicBezTo>
                    <a:pt x="1472" y="69"/>
                    <a:pt x="1239"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0"/>
            <p:cNvSpPr/>
            <p:nvPr/>
          </p:nvSpPr>
          <p:spPr>
            <a:xfrm>
              <a:off x="254077" y="2667679"/>
              <a:ext cx="591087" cy="567362"/>
            </a:xfrm>
            <a:custGeom>
              <a:rect b="b" l="l" r="r" t="t"/>
              <a:pathLst>
                <a:path extrusionOk="0" h="8761" w="9127">
                  <a:moveTo>
                    <a:pt x="4895" y="505"/>
                  </a:moveTo>
                  <a:cubicBezTo>
                    <a:pt x="5030" y="505"/>
                    <a:pt x="5167" y="511"/>
                    <a:pt x="5299" y="518"/>
                  </a:cubicBezTo>
                  <a:cubicBezTo>
                    <a:pt x="5442" y="1044"/>
                    <a:pt x="5522" y="1561"/>
                    <a:pt x="5576" y="2016"/>
                  </a:cubicBezTo>
                  <a:cubicBezTo>
                    <a:pt x="5299" y="1990"/>
                    <a:pt x="5014" y="1981"/>
                    <a:pt x="4728" y="1972"/>
                  </a:cubicBezTo>
                  <a:lnTo>
                    <a:pt x="4728" y="509"/>
                  </a:lnTo>
                  <a:cubicBezTo>
                    <a:pt x="4783" y="506"/>
                    <a:pt x="4839" y="505"/>
                    <a:pt x="4895" y="505"/>
                  </a:cubicBezTo>
                  <a:close/>
                  <a:moveTo>
                    <a:pt x="5406" y="527"/>
                  </a:moveTo>
                  <a:lnTo>
                    <a:pt x="5406" y="527"/>
                  </a:lnTo>
                  <a:cubicBezTo>
                    <a:pt x="5754" y="544"/>
                    <a:pt x="6093" y="580"/>
                    <a:pt x="6432" y="643"/>
                  </a:cubicBezTo>
                  <a:cubicBezTo>
                    <a:pt x="6602" y="955"/>
                    <a:pt x="6754" y="1294"/>
                    <a:pt x="6878" y="1642"/>
                  </a:cubicBezTo>
                  <a:cubicBezTo>
                    <a:pt x="6941" y="1847"/>
                    <a:pt x="7003" y="2052"/>
                    <a:pt x="7057" y="2266"/>
                  </a:cubicBezTo>
                  <a:cubicBezTo>
                    <a:pt x="6620" y="2150"/>
                    <a:pt x="6156" y="2079"/>
                    <a:pt x="5683" y="2034"/>
                  </a:cubicBezTo>
                  <a:cubicBezTo>
                    <a:pt x="5630" y="1570"/>
                    <a:pt x="5549" y="1053"/>
                    <a:pt x="5406" y="527"/>
                  </a:cubicBezTo>
                  <a:close/>
                  <a:moveTo>
                    <a:pt x="6566" y="660"/>
                  </a:moveTo>
                  <a:lnTo>
                    <a:pt x="6566" y="660"/>
                  </a:lnTo>
                  <a:cubicBezTo>
                    <a:pt x="6941" y="732"/>
                    <a:pt x="7307" y="821"/>
                    <a:pt x="7664" y="928"/>
                  </a:cubicBezTo>
                  <a:cubicBezTo>
                    <a:pt x="8020" y="1472"/>
                    <a:pt x="8306" y="2088"/>
                    <a:pt x="8493" y="2748"/>
                  </a:cubicBezTo>
                  <a:cubicBezTo>
                    <a:pt x="8074" y="2561"/>
                    <a:pt x="7637" y="2409"/>
                    <a:pt x="7182" y="2293"/>
                  </a:cubicBezTo>
                  <a:cubicBezTo>
                    <a:pt x="7119" y="2061"/>
                    <a:pt x="7048" y="1829"/>
                    <a:pt x="6977" y="1606"/>
                  </a:cubicBezTo>
                  <a:cubicBezTo>
                    <a:pt x="6861" y="1276"/>
                    <a:pt x="6727" y="964"/>
                    <a:pt x="6566" y="660"/>
                  </a:cubicBezTo>
                  <a:close/>
                  <a:moveTo>
                    <a:pt x="3337" y="2150"/>
                  </a:moveTo>
                  <a:cubicBezTo>
                    <a:pt x="3283" y="2462"/>
                    <a:pt x="3248" y="2784"/>
                    <a:pt x="3221" y="3096"/>
                  </a:cubicBezTo>
                  <a:cubicBezTo>
                    <a:pt x="3185" y="3390"/>
                    <a:pt x="3158" y="3702"/>
                    <a:pt x="3141" y="4041"/>
                  </a:cubicBezTo>
                  <a:lnTo>
                    <a:pt x="2097" y="4041"/>
                  </a:lnTo>
                  <a:cubicBezTo>
                    <a:pt x="2159" y="3471"/>
                    <a:pt x="2266" y="2882"/>
                    <a:pt x="2427" y="2284"/>
                  </a:cubicBezTo>
                  <a:cubicBezTo>
                    <a:pt x="2739" y="2222"/>
                    <a:pt x="3042" y="2177"/>
                    <a:pt x="3337" y="2150"/>
                  </a:cubicBezTo>
                  <a:close/>
                  <a:moveTo>
                    <a:pt x="4621" y="2079"/>
                  </a:moveTo>
                  <a:lnTo>
                    <a:pt x="4621" y="4041"/>
                  </a:lnTo>
                  <a:lnTo>
                    <a:pt x="3248" y="4041"/>
                  </a:lnTo>
                  <a:cubicBezTo>
                    <a:pt x="3265" y="3711"/>
                    <a:pt x="3292" y="3399"/>
                    <a:pt x="3319" y="3105"/>
                  </a:cubicBezTo>
                  <a:cubicBezTo>
                    <a:pt x="3355" y="2784"/>
                    <a:pt x="3390" y="2462"/>
                    <a:pt x="3444" y="2132"/>
                  </a:cubicBezTo>
                  <a:cubicBezTo>
                    <a:pt x="3569" y="2123"/>
                    <a:pt x="3694" y="2115"/>
                    <a:pt x="3819" y="2106"/>
                  </a:cubicBezTo>
                  <a:cubicBezTo>
                    <a:pt x="4068" y="2088"/>
                    <a:pt x="4309" y="2079"/>
                    <a:pt x="4559" y="2079"/>
                  </a:cubicBezTo>
                  <a:close/>
                  <a:moveTo>
                    <a:pt x="4728" y="2079"/>
                  </a:moveTo>
                  <a:cubicBezTo>
                    <a:pt x="5023" y="2088"/>
                    <a:pt x="5308" y="2106"/>
                    <a:pt x="5585" y="2123"/>
                  </a:cubicBezTo>
                  <a:cubicBezTo>
                    <a:pt x="5594" y="2195"/>
                    <a:pt x="5603" y="2266"/>
                    <a:pt x="5612" y="2338"/>
                  </a:cubicBezTo>
                  <a:cubicBezTo>
                    <a:pt x="5674" y="2900"/>
                    <a:pt x="5701" y="3471"/>
                    <a:pt x="5710" y="4041"/>
                  </a:cubicBezTo>
                  <a:lnTo>
                    <a:pt x="4728" y="4041"/>
                  </a:lnTo>
                  <a:lnTo>
                    <a:pt x="4728" y="2079"/>
                  </a:lnTo>
                  <a:close/>
                  <a:moveTo>
                    <a:pt x="5701" y="2141"/>
                  </a:moveTo>
                  <a:lnTo>
                    <a:pt x="5701" y="2141"/>
                  </a:lnTo>
                  <a:cubicBezTo>
                    <a:pt x="6183" y="2186"/>
                    <a:pt x="6647" y="2266"/>
                    <a:pt x="7093" y="2382"/>
                  </a:cubicBezTo>
                  <a:cubicBezTo>
                    <a:pt x="7217" y="2908"/>
                    <a:pt x="7289" y="3462"/>
                    <a:pt x="7316" y="4041"/>
                  </a:cubicBezTo>
                  <a:lnTo>
                    <a:pt x="5826" y="4041"/>
                  </a:lnTo>
                  <a:cubicBezTo>
                    <a:pt x="5808" y="3471"/>
                    <a:pt x="5781" y="2900"/>
                    <a:pt x="5719" y="2320"/>
                  </a:cubicBezTo>
                  <a:cubicBezTo>
                    <a:pt x="5710" y="2266"/>
                    <a:pt x="5710" y="2204"/>
                    <a:pt x="5701" y="2141"/>
                  </a:cubicBezTo>
                  <a:close/>
                  <a:moveTo>
                    <a:pt x="7209" y="2409"/>
                  </a:moveTo>
                  <a:lnTo>
                    <a:pt x="7209" y="2409"/>
                  </a:lnTo>
                  <a:cubicBezTo>
                    <a:pt x="7672" y="2534"/>
                    <a:pt x="8110" y="2685"/>
                    <a:pt x="8529" y="2873"/>
                  </a:cubicBezTo>
                  <a:lnTo>
                    <a:pt x="8529" y="2882"/>
                  </a:lnTo>
                  <a:cubicBezTo>
                    <a:pt x="8609" y="3185"/>
                    <a:pt x="8672" y="3488"/>
                    <a:pt x="8716" y="3810"/>
                  </a:cubicBezTo>
                  <a:cubicBezTo>
                    <a:pt x="8725" y="3890"/>
                    <a:pt x="8734" y="3961"/>
                    <a:pt x="8734" y="4041"/>
                  </a:cubicBezTo>
                  <a:lnTo>
                    <a:pt x="7423" y="4041"/>
                  </a:lnTo>
                  <a:cubicBezTo>
                    <a:pt x="7396" y="3471"/>
                    <a:pt x="7325" y="2926"/>
                    <a:pt x="7209" y="2409"/>
                  </a:cubicBezTo>
                  <a:close/>
                  <a:moveTo>
                    <a:pt x="8752" y="4148"/>
                  </a:moveTo>
                  <a:cubicBezTo>
                    <a:pt x="8779" y="4505"/>
                    <a:pt x="8788" y="4880"/>
                    <a:pt x="8761" y="5255"/>
                  </a:cubicBezTo>
                  <a:cubicBezTo>
                    <a:pt x="8306" y="5362"/>
                    <a:pt x="7842" y="5406"/>
                    <a:pt x="7405" y="5433"/>
                  </a:cubicBezTo>
                  <a:cubicBezTo>
                    <a:pt x="7423" y="5183"/>
                    <a:pt x="7432" y="4942"/>
                    <a:pt x="7440" y="4693"/>
                  </a:cubicBezTo>
                  <a:cubicBezTo>
                    <a:pt x="7440" y="4505"/>
                    <a:pt x="7440" y="4327"/>
                    <a:pt x="7432" y="4148"/>
                  </a:cubicBezTo>
                  <a:close/>
                  <a:moveTo>
                    <a:pt x="1972" y="4148"/>
                  </a:moveTo>
                  <a:cubicBezTo>
                    <a:pt x="1927" y="4595"/>
                    <a:pt x="1909" y="5032"/>
                    <a:pt x="1927" y="5460"/>
                  </a:cubicBezTo>
                  <a:cubicBezTo>
                    <a:pt x="1562" y="5424"/>
                    <a:pt x="1205" y="5371"/>
                    <a:pt x="857" y="5308"/>
                  </a:cubicBezTo>
                  <a:cubicBezTo>
                    <a:pt x="839" y="4925"/>
                    <a:pt x="839" y="4541"/>
                    <a:pt x="866" y="4148"/>
                  </a:cubicBezTo>
                  <a:close/>
                  <a:moveTo>
                    <a:pt x="7325" y="4148"/>
                  </a:moveTo>
                  <a:cubicBezTo>
                    <a:pt x="7333" y="4327"/>
                    <a:pt x="7333" y="4505"/>
                    <a:pt x="7333" y="4684"/>
                  </a:cubicBezTo>
                  <a:cubicBezTo>
                    <a:pt x="7325" y="4942"/>
                    <a:pt x="7316" y="5192"/>
                    <a:pt x="7289" y="5442"/>
                  </a:cubicBezTo>
                  <a:cubicBezTo>
                    <a:pt x="7173" y="5451"/>
                    <a:pt x="7057" y="5460"/>
                    <a:pt x="6950" y="5460"/>
                  </a:cubicBezTo>
                  <a:cubicBezTo>
                    <a:pt x="6557" y="5487"/>
                    <a:pt x="6174" y="5504"/>
                    <a:pt x="5799" y="5522"/>
                  </a:cubicBezTo>
                  <a:cubicBezTo>
                    <a:pt x="5817" y="5067"/>
                    <a:pt x="5835" y="4603"/>
                    <a:pt x="5826" y="4148"/>
                  </a:cubicBezTo>
                  <a:close/>
                  <a:moveTo>
                    <a:pt x="3132" y="4148"/>
                  </a:moveTo>
                  <a:cubicBezTo>
                    <a:pt x="3105" y="4595"/>
                    <a:pt x="3087" y="5058"/>
                    <a:pt x="3105" y="5540"/>
                  </a:cubicBezTo>
                  <a:cubicBezTo>
                    <a:pt x="2739" y="5531"/>
                    <a:pt x="2382" y="5504"/>
                    <a:pt x="2034" y="5469"/>
                  </a:cubicBezTo>
                  <a:cubicBezTo>
                    <a:pt x="2016" y="5041"/>
                    <a:pt x="2034" y="4595"/>
                    <a:pt x="2079" y="4148"/>
                  </a:cubicBezTo>
                  <a:close/>
                  <a:moveTo>
                    <a:pt x="5719" y="4148"/>
                  </a:moveTo>
                  <a:cubicBezTo>
                    <a:pt x="5719" y="4612"/>
                    <a:pt x="5710" y="5067"/>
                    <a:pt x="5683" y="5522"/>
                  </a:cubicBezTo>
                  <a:lnTo>
                    <a:pt x="5683" y="5531"/>
                  </a:lnTo>
                  <a:cubicBezTo>
                    <a:pt x="5362" y="5540"/>
                    <a:pt x="5041" y="5549"/>
                    <a:pt x="4728" y="5558"/>
                  </a:cubicBezTo>
                  <a:lnTo>
                    <a:pt x="4728" y="4148"/>
                  </a:lnTo>
                  <a:close/>
                  <a:moveTo>
                    <a:pt x="4621" y="4148"/>
                  </a:moveTo>
                  <a:lnTo>
                    <a:pt x="4621" y="5558"/>
                  </a:lnTo>
                  <a:cubicBezTo>
                    <a:pt x="4422" y="5562"/>
                    <a:pt x="4225" y="5564"/>
                    <a:pt x="4031" y="5564"/>
                  </a:cubicBezTo>
                  <a:cubicBezTo>
                    <a:pt x="3755" y="5564"/>
                    <a:pt x="3484" y="5560"/>
                    <a:pt x="3212" y="5549"/>
                  </a:cubicBezTo>
                  <a:cubicBezTo>
                    <a:pt x="3194" y="5067"/>
                    <a:pt x="3212" y="4595"/>
                    <a:pt x="3239" y="4148"/>
                  </a:cubicBezTo>
                  <a:close/>
                  <a:moveTo>
                    <a:pt x="866" y="5415"/>
                  </a:moveTo>
                  <a:cubicBezTo>
                    <a:pt x="1214" y="5478"/>
                    <a:pt x="1570" y="5531"/>
                    <a:pt x="1927" y="5567"/>
                  </a:cubicBezTo>
                  <a:cubicBezTo>
                    <a:pt x="1936" y="5772"/>
                    <a:pt x="1945" y="5968"/>
                    <a:pt x="1972" y="6165"/>
                  </a:cubicBezTo>
                  <a:cubicBezTo>
                    <a:pt x="2008" y="6530"/>
                    <a:pt x="2061" y="6896"/>
                    <a:pt x="2150" y="7235"/>
                  </a:cubicBezTo>
                  <a:lnTo>
                    <a:pt x="2150" y="7244"/>
                  </a:lnTo>
                  <a:cubicBezTo>
                    <a:pt x="2150" y="7244"/>
                    <a:pt x="2150" y="7235"/>
                    <a:pt x="2141" y="7235"/>
                  </a:cubicBezTo>
                  <a:cubicBezTo>
                    <a:pt x="1767" y="7182"/>
                    <a:pt x="1410" y="7110"/>
                    <a:pt x="1071" y="7021"/>
                  </a:cubicBezTo>
                  <a:cubicBezTo>
                    <a:pt x="964" y="6504"/>
                    <a:pt x="892" y="5959"/>
                    <a:pt x="866" y="5415"/>
                  </a:cubicBezTo>
                  <a:close/>
                  <a:moveTo>
                    <a:pt x="2034" y="5576"/>
                  </a:moveTo>
                  <a:cubicBezTo>
                    <a:pt x="2391" y="5612"/>
                    <a:pt x="2748" y="5638"/>
                    <a:pt x="3105" y="5647"/>
                  </a:cubicBezTo>
                  <a:cubicBezTo>
                    <a:pt x="3114" y="5879"/>
                    <a:pt x="3132" y="6111"/>
                    <a:pt x="3149" y="6343"/>
                  </a:cubicBezTo>
                  <a:cubicBezTo>
                    <a:pt x="3185" y="6700"/>
                    <a:pt x="3239" y="7039"/>
                    <a:pt x="3310" y="7369"/>
                  </a:cubicBezTo>
                  <a:cubicBezTo>
                    <a:pt x="2944" y="7342"/>
                    <a:pt x="2596" y="7307"/>
                    <a:pt x="2257" y="7253"/>
                  </a:cubicBezTo>
                  <a:cubicBezTo>
                    <a:pt x="2177" y="6896"/>
                    <a:pt x="2115" y="6530"/>
                    <a:pt x="2079" y="6156"/>
                  </a:cubicBezTo>
                  <a:cubicBezTo>
                    <a:pt x="2052" y="5968"/>
                    <a:pt x="2043" y="5772"/>
                    <a:pt x="2034" y="5576"/>
                  </a:cubicBezTo>
                  <a:close/>
                  <a:moveTo>
                    <a:pt x="7280" y="5549"/>
                  </a:moveTo>
                  <a:lnTo>
                    <a:pt x="7280" y="5549"/>
                  </a:lnTo>
                  <a:cubicBezTo>
                    <a:pt x="7235" y="6111"/>
                    <a:pt x="7137" y="6673"/>
                    <a:pt x="7003" y="7217"/>
                  </a:cubicBezTo>
                  <a:cubicBezTo>
                    <a:pt x="6531" y="7315"/>
                    <a:pt x="6058" y="7369"/>
                    <a:pt x="5612" y="7396"/>
                  </a:cubicBezTo>
                  <a:cubicBezTo>
                    <a:pt x="5692" y="6807"/>
                    <a:pt x="5754" y="6218"/>
                    <a:pt x="5790" y="5629"/>
                  </a:cubicBezTo>
                  <a:cubicBezTo>
                    <a:pt x="6174" y="5612"/>
                    <a:pt x="6557" y="5594"/>
                    <a:pt x="6950" y="5567"/>
                  </a:cubicBezTo>
                  <a:cubicBezTo>
                    <a:pt x="7057" y="5567"/>
                    <a:pt x="7173" y="5558"/>
                    <a:pt x="7280" y="5549"/>
                  </a:cubicBezTo>
                  <a:close/>
                  <a:moveTo>
                    <a:pt x="3212" y="5656"/>
                  </a:moveTo>
                  <a:cubicBezTo>
                    <a:pt x="3506" y="5665"/>
                    <a:pt x="3792" y="5674"/>
                    <a:pt x="4095" y="5674"/>
                  </a:cubicBezTo>
                  <a:cubicBezTo>
                    <a:pt x="4265" y="5674"/>
                    <a:pt x="4443" y="5665"/>
                    <a:pt x="4621" y="5665"/>
                  </a:cubicBezTo>
                  <a:lnTo>
                    <a:pt x="4621" y="7414"/>
                  </a:lnTo>
                  <a:lnTo>
                    <a:pt x="4300" y="7414"/>
                  </a:lnTo>
                  <a:cubicBezTo>
                    <a:pt x="3997" y="7405"/>
                    <a:pt x="3703" y="7396"/>
                    <a:pt x="3417" y="7378"/>
                  </a:cubicBezTo>
                  <a:cubicBezTo>
                    <a:pt x="3346" y="7039"/>
                    <a:pt x="3292" y="6691"/>
                    <a:pt x="3257" y="6334"/>
                  </a:cubicBezTo>
                  <a:cubicBezTo>
                    <a:pt x="3239" y="6111"/>
                    <a:pt x="3221" y="5879"/>
                    <a:pt x="3212" y="5656"/>
                  </a:cubicBezTo>
                  <a:close/>
                  <a:moveTo>
                    <a:pt x="5674" y="5629"/>
                  </a:moveTo>
                  <a:lnTo>
                    <a:pt x="5674" y="5629"/>
                  </a:lnTo>
                  <a:cubicBezTo>
                    <a:pt x="5647" y="6227"/>
                    <a:pt x="5585" y="6816"/>
                    <a:pt x="5496" y="7396"/>
                  </a:cubicBezTo>
                  <a:cubicBezTo>
                    <a:pt x="5228" y="7414"/>
                    <a:pt x="4969" y="7414"/>
                    <a:pt x="4728" y="7414"/>
                  </a:cubicBezTo>
                  <a:lnTo>
                    <a:pt x="4728" y="5665"/>
                  </a:lnTo>
                  <a:cubicBezTo>
                    <a:pt x="5041" y="5656"/>
                    <a:pt x="5362" y="5647"/>
                    <a:pt x="5674" y="5629"/>
                  </a:cubicBezTo>
                  <a:close/>
                  <a:moveTo>
                    <a:pt x="6165" y="0"/>
                  </a:moveTo>
                  <a:cubicBezTo>
                    <a:pt x="6129" y="9"/>
                    <a:pt x="6093" y="9"/>
                    <a:pt x="6049" y="18"/>
                  </a:cubicBezTo>
                  <a:cubicBezTo>
                    <a:pt x="6165" y="179"/>
                    <a:pt x="6272" y="348"/>
                    <a:pt x="6370" y="518"/>
                  </a:cubicBezTo>
                  <a:cubicBezTo>
                    <a:pt x="6040" y="473"/>
                    <a:pt x="5710" y="437"/>
                    <a:pt x="5380" y="411"/>
                  </a:cubicBezTo>
                  <a:cubicBezTo>
                    <a:pt x="5362" y="348"/>
                    <a:pt x="5344" y="277"/>
                    <a:pt x="5326" y="205"/>
                  </a:cubicBezTo>
                  <a:cubicBezTo>
                    <a:pt x="5291" y="223"/>
                    <a:pt x="5255" y="232"/>
                    <a:pt x="5219" y="241"/>
                  </a:cubicBezTo>
                  <a:cubicBezTo>
                    <a:pt x="5237" y="295"/>
                    <a:pt x="5255" y="357"/>
                    <a:pt x="5273" y="411"/>
                  </a:cubicBezTo>
                  <a:cubicBezTo>
                    <a:pt x="5103" y="402"/>
                    <a:pt x="4934" y="402"/>
                    <a:pt x="4764" y="402"/>
                  </a:cubicBezTo>
                  <a:cubicBezTo>
                    <a:pt x="4755" y="402"/>
                    <a:pt x="4746" y="411"/>
                    <a:pt x="4728" y="411"/>
                  </a:cubicBezTo>
                  <a:cubicBezTo>
                    <a:pt x="4693" y="428"/>
                    <a:pt x="4657" y="437"/>
                    <a:pt x="4621" y="455"/>
                  </a:cubicBezTo>
                  <a:cubicBezTo>
                    <a:pt x="4577" y="473"/>
                    <a:pt x="4532" y="491"/>
                    <a:pt x="4488" y="509"/>
                  </a:cubicBezTo>
                  <a:lnTo>
                    <a:pt x="4621" y="509"/>
                  </a:lnTo>
                  <a:lnTo>
                    <a:pt x="4621" y="1972"/>
                  </a:lnTo>
                  <a:cubicBezTo>
                    <a:pt x="4488" y="1972"/>
                    <a:pt x="4363" y="1972"/>
                    <a:pt x="4220" y="1981"/>
                  </a:cubicBezTo>
                  <a:cubicBezTo>
                    <a:pt x="4104" y="1981"/>
                    <a:pt x="3988" y="1990"/>
                    <a:pt x="3872" y="1999"/>
                  </a:cubicBezTo>
                  <a:lnTo>
                    <a:pt x="3810" y="1999"/>
                  </a:lnTo>
                  <a:cubicBezTo>
                    <a:pt x="3694" y="2007"/>
                    <a:pt x="3578" y="2016"/>
                    <a:pt x="3462" y="2025"/>
                  </a:cubicBezTo>
                  <a:cubicBezTo>
                    <a:pt x="3480" y="1891"/>
                    <a:pt x="3506" y="1749"/>
                    <a:pt x="3533" y="1615"/>
                  </a:cubicBezTo>
                  <a:cubicBezTo>
                    <a:pt x="3578" y="1365"/>
                    <a:pt x="3640" y="1124"/>
                    <a:pt x="3711" y="883"/>
                  </a:cubicBezTo>
                  <a:lnTo>
                    <a:pt x="3711" y="883"/>
                  </a:lnTo>
                  <a:cubicBezTo>
                    <a:pt x="3685" y="892"/>
                    <a:pt x="3667" y="901"/>
                    <a:pt x="3649" y="910"/>
                  </a:cubicBezTo>
                  <a:cubicBezTo>
                    <a:pt x="3631" y="928"/>
                    <a:pt x="3604" y="946"/>
                    <a:pt x="3578" y="955"/>
                  </a:cubicBezTo>
                  <a:cubicBezTo>
                    <a:pt x="3480" y="1312"/>
                    <a:pt x="3408" y="1677"/>
                    <a:pt x="3346" y="2043"/>
                  </a:cubicBezTo>
                  <a:cubicBezTo>
                    <a:pt x="3069" y="2070"/>
                    <a:pt x="2766" y="2115"/>
                    <a:pt x="2463" y="2168"/>
                  </a:cubicBezTo>
                  <a:cubicBezTo>
                    <a:pt x="2516" y="1954"/>
                    <a:pt x="2579" y="1758"/>
                    <a:pt x="2641" y="1561"/>
                  </a:cubicBezTo>
                  <a:lnTo>
                    <a:pt x="2641" y="1561"/>
                  </a:lnTo>
                  <a:cubicBezTo>
                    <a:pt x="2623" y="1570"/>
                    <a:pt x="2614" y="1588"/>
                    <a:pt x="2596" y="1597"/>
                  </a:cubicBezTo>
                  <a:cubicBezTo>
                    <a:pt x="2561" y="1624"/>
                    <a:pt x="2525" y="1651"/>
                    <a:pt x="2489" y="1677"/>
                  </a:cubicBezTo>
                  <a:cubicBezTo>
                    <a:pt x="2436" y="1838"/>
                    <a:pt x="2391" y="2007"/>
                    <a:pt x="2347" y="2177"/>
                  </a:cubicBezTo>
                  <a:cubicBezTo>
                    <a:pt x="2347" y="2186"/>
                    <a:pt x="2338" y="2186"/>
                    <a:pt x="2338" y="2186"/>
                  </a:cubicBezTo>
                  <a:cubicBezTo>
                    <a:pt x="2150" y="2230"/>
                    <a:pt x="1945" y="2275"/>
                    <a:pt x="1749" y="2320"/>
                  </a:cubicBezTo>
                  <a:cubicBezTo>
                    <a:pt x="1695" y="2373"/>
                    <a:pt x="1651" y="2418"/>
                    <a:pt x="1597" y="2471"/>
                  </a:cubicBezTo>
                  <a:cubicBezTo>
                    <a:pt x="1838" y="2409"/>
                    <a:pt x="2079" y="2346"/>
                    <a:pt x="2311" y="2302"/>
                  </a:cubicBezTo>
                  <a:lnTo>
                    <a:pt x="2311" y="2302"/>
                  </a:lnTo>
                  <a:cubicBezTo>
                    <a:pt x="2159" y="2891"/>
                    <a:pt x="2052" y="3479"/>
                    <a:pt x="1990" y="4041"/>
                  </a:cubicBezTo>
                  <a:lnTo>
                    <a:pt x="875" y="4041"/>
                  </a:lnTo>
                  <a:cubicBezTo>
                    <a:pt x="884" y="3836"/>
                    <a:pt x="901" y="3622"/>
                    <a:pt x="928" y="3408"/>
                  </a:cubicBezTo>
                  <a:cubicBezTo>
                    <a:pt x="937" y="3337"/>
                    <a:pt x="946" y="3265"/>
                    <a:pt x="955" y="3194"/>
                  </a:cubicBezTo>
                  <a:lnTo>
                    <a:pt x="955" y="3194"/>
                  </a:lnTo>
                  <a:cubicBezTo>
                    <a:pt x="910" y="3256"/>
                    <a:pt x="875" y="3310"/>
                    <a:pt x="830" y="3363"/>
                  </a:cubicBezTo>
                  <a:cubicBezTo>
                    <a:pt x="830" y="3381"/>
                    <a:pt x="821" y="3390"/>
                    <a:pt x="821" y="3399"/>
                  </a:cubicBezTo>
                  <a:cubicBezTo>
                    <a:pt x="803" y="3613"/>
                    <a:pt x="776" y="3827"/>
                    <a:pt x="768" y="4041"/>
                  </a:cubicBezTo>
                  <a:lnTo>
                    <a:pt x="366" y="4041"/>
                  </a:lnTo>
                  <a:cubicBezTo>
                    <a:pt x="348" y="4077"/>
                    <a:pt x="321" y="4113"/>
                    <a:pt x="304" y="4148"/>
                  </a:cubicBezTo>
                  <a:lnTo>
                    <a:pt x="759" y="4148"/>
                  </a:lnTo>
                  <a:cubicBezTo>
                    <a:pt x="741" y="4532"/>
                    <a:pt x="732" y="4907"/>
                    <a:pt x="750" y="5281"/>
                  </a:cubicBezTo>
                  <a:cubicBezTo>
                    <a:pt x="500" y="5237"/>
                    <a:pt x="250" y="5183"/>
                    <a:pt x="0" y="5112"/>
                  </a:cubicBezTo>
                  <a:lnTo>
                    <a:pt x="0" y="5112"/>
                  </a:lnTo>
                  <a:cubicBezTo>
                    <a:pt x="9" y="5157"/>
                    <a:pt x="18" y="5192"/>
                    <a:pt x="27" y="5237"/>
                  </a:cubicBezTo>
                  <a:cubicBezTo>
                    <a:pt x="268" y="5290"/>
                    <a:pt x="509" y="5353"/>
                    <a:pt x="759" y="5397"/>
                  </a:cubicBezTo>
                  <a:cubicBezTo>
                    <a:pt x="785" y="5942"/>
                    <a:pt x="848" y="6477"/>
                    <a:pt x="955" y="6994"/>
                  </a:cubicBezTo>
                  <a:cubicBezTo>
                    <a:pt x="919" y="6985"/>
                    <a:pt x="892" y="6976"/>
                    <a:pt x="866" y="6968"/>
                  </a:cubicBezTo>
                  <a:lnTo>
                    <a:pt x="866" y="6968"/>
                  </a:lnTo>
                  <a:cubicBezTo>
                    <a:pt x="901" y="7012"/>
                    <a:pt x="937" y="7066"/>
                    <a:pt x="973" y="7110"/>
                  </a:cubicBezTo>
                  <a:lnTo>
                    <a:pt x="982" y="7110"/>
                  </a:lnTo>
                  <a:cubicBezTo>
                    <a:pt x="1026" y="7173"/>
                    <a:pt x="1071" y="7226"/>
                    <a:pt x="1124" y="7280"/>
                  </a:cubicBezTo>
                  <a:cubicBezTo>
                    <a:pt x="1115" y="7235"/>
                    <a:pt x="1107" y="7182"/>
                    <a:pt x="1089" y="7137"/>
                  </a:cubicBezTo>
                  <a:lnTo>
                    <a:pt x="1089" y="7137"/>
                  </a:lnTo>
                  <a:cubicBezTo>
                    <a:pt x="1437" y="7226"/>
                    <a:pt x="1793" y="7298"/>
                    <a:pt x="2168" y="7351"/>
                  </a:cubicBezTo>
                  <a:cubicBezTo>
                    <a:pt x="2248" y="7672"/>
                    <a:pt x="2347" y="7985"/>
                    <a:pt x="2463" y="8279"/>
                  </a:cubicBezTo>
                  <a:cubicBezTo>
                    <a:pt x="2507" y="8306"/>
                    <a:pt x="2552" y="8324"/>
                    <a:pt x="2596" y="8350"/>
                  </a:cubicBezTo>
                  <a:cubicBezTo>
                    <a:pt x="2471" y="8029"/>
                    <a:pt x="2373" y="7708"/>
                    <a:pt x="2284" y="7369"/>
                  </a:cubicBezTo>
                  <a:lnTo>
                    <a:pt x="2284" y="7369"/>
                  </a:lnTo>
                  <a:cubicBezTo>
                    <a:pt x="2614" y="7414"/>
                    <a:pt x="2962" y="7449"/>
                    <a:pt x="3328" y="7476"/>
                  </a:cubicBezTo>
                  <a:cubicBezTo>
                    <a:pt x="3426" y="7904"/>
                    <a:pt x="3551" y="8315"/>
                    <a:pt x="3703" y="8689"/>
                  </a:cubicBezTo>
                  <a:cubicBezTo>
                    <a:pt x="3738" y="8698"/>
                    <a:pt x="3783" y="8707"/>
                    <a:pt x="3819" y="8716"/>
                  </a:cubicBezTo>
                  <a:cubicBezTo>
                    <a:pt x="3667" y="8332"/>
                    <a:pt x="3542" y="7922"/>
                    <a:pt x="3444" y="7485"/>
                  </a:cubicBezTo>
                  <a:lnTo>
                    <a:pt x="3444" y="7485"/>
                  </a:lnTo>
                  <a:cubicBezTo>
                    <a:pt x="3711" y="7503"/>
                    <a:pt x="3997" y="7512"/>
                    <a:pt x="4291" y="7521"/>
                  </a:cubicBezTo>
                  <a:lnTo>
                    <a:pt x="4621" y="7521"/>
                  </a:lnTo>
                  <a:lnTo>
                    <a:pt x="4621" y="8761"/>
                  </a:lnTo>
                  <a:lnTo>
                    <a:pt x="4728" y="8761"/>
                  </a:lnTo>
                  <a:lnTo>
                    <a:pt x="4728" y="7521"/>
                  </a:lnTo>
                  <a:lnTo>
                    <a:pt x="4737" y="7521"/>
                  </a:lnTo>
                  <a:cubicBezTo>
                    <a:pt x="4978" y="7521"/>
                    <a:pt x="5228" y="7521"/>
                    <a:pt x="5478" y="7503"/>
                  </a:cubicBezTo>
                  <a:lnTo>
                    <a:pt x="5478" y="7503"/>
                  </a:lnTo>
                  <a:cubicBezTo>
                    <a:pt x="5415" y="7904"/>
                    <a:pt x="5344" y="8306"/>
                    <a:pt x="5264" y="8698"/>
                  </a:cubicBezTo>
                  <a:cubicBezTo>
                    <a:pt x="5299" y="8698"/>
                    <a:pt x="5335" y="8689"/>
                    <a:pt x="5380" y="8680"/>
                  </a:cubicBezTo>
                  <a:cubicBezTo>
                    <a:pt x="5460" y="8288"/>
                    <a:pt x="5531" y="7895"/>
                    <a:pt x="5594" y="7503"/>
                  </a:cubicBezTo>
                  <a:cubicBezTo>
                    <a:pt x="6040" y="7476"/>
                    <a:pt x="6504" y="7423"/>
                    <a:pt x="6977" y="7333"/>
                  </a:cubicBezTo>
                  <a:lnTo>
                    <a:pt x="6977" y="7333"/>
                  </a:lnTo>
                  <a:cubicBezTo>
                    <a:pt x="6896" y="7628"/>
                    <a:pt x="6816" y="7922"/>
                    <a:pt x="6718" y="8208"/>
                  </a:cubicBezTo>
                  <a:cubicBezTo>
                    <a:pt x="6762" y="8181"/>
                    <a:pt x="6807" y="8154"/>
                    <a:pt x="6852" y="8127"/>
                  </a:cubicBezTo>
                  <a:cubicBezTo>
                    <a:pt x="6941" y="7860"/>
                    <a:pt x="7021" y="7583"/>
                    <a:pt x="7093" y="7307"/>
                  </a:cubicBezTo>
                  <a:cubicBezTo>
                    <a:pt x="7333" y="7262"/>
                    <a:pt x="7574" y="7199"/>
                    <a:pt x="7806" y="7128"/>
                  </a:cubicBezTo>
                  <a:cubicBezTo>
                    <a:pt x="7913" y="7092"/>
                    <a:pt x="8020" y="7057"/>
                    <a:pt x="8127" y="7012"/>
                  </a:cubicBezTo>
                  <a:cubicBezTo>
                    <a:pt x="8172" y="6968"/>
                    <a:pt x="8208" y="6905"/>
                    <a:pt x="8252" y="6852"/>
                  </a:cubicBezTo>
                  <a:lnTo>
                    <a:pt x="8252" y="6852"/>
                  </a:lnTo>
                  <a:cubicBezTo>
                    <a:pt x="8092" y="6914"/>
                    <a:pt x="7940" y="6976"/>
                    <a:pt x="7779" y="7021"/>
                  </a:cubicBezTo>
                  <a:cubicBezTo>
                    <a:pt x="7556" y="7092"/>
                    <a:pt x="7342" y="7146"/>
                    <a:pt x="7119" y="7199"/>
                  </a:cubicBezTo>
                  <a:cubicBezTo>
                    <a:pt x="7253" y="6655"/>
                    <a:pt x="7342" y="6102"/>
                    <a:pt x="7387" y="5540"/>
                  </a:cubicBezTo>
                  <a:cubicBezTo>
                    <a:pt x="7833" y="5513"/>
                    <a:pt x="8297" y="5469"/>
                    <a:pt x="8761" y="5362"/>
                  </a:cubicBezTo>
                  <a:lnTo>
                    <a:pt x="8761" y="5362"/>
                  </a:lnTo>
                  <a:cubicBezTo>
                    <a:pt x="8743" y="5620"/>
                    <a:pt x="8716" y="5870"/>
                    <a:pt x="8681" y="6129"/>
                  </a:cubicBezTo>
                  <a:cubicBezTo>
                    <a:pt x="8734" y="6013"/>
                    <a:pt x="8788" y="5897"/>
                    <a:pt x="8832" y="5781"/>
                  </a:cubicBezTo>
                  <a:cubicBezTo>
                    <a:pt x="8850" y="5629"/>
                    <a:pt x="8859" y="5487"/>
                    <a:pt x="8868" y="5335"/>
                  </a:cubicBezTo>
                  <a:cubicBezTo>
                    <a:pt x="8904" y="5326"/>
                    <a:pt x="8939" y="5317"/>
                    <a:pt x="8975" y="5308"/>
                  </a:cubicBezTo>
                  <a:cubicBezTo>
                    <a:pt x="8993" y="5273"/>
                    <a:pt x="9002" y="5228"/>
                    <a:pt x="9011" y="5192"/>
                  </a:cubicBezTo>
                  <a:lnTo>
                    <a:pt x="9011" y="5192"/>
                  </a:lnTo>
                  <a:cubicBezTo>
                    <a:pt x="8966" y="5201"/>
                    <a:pt x="8921" y="5219"/>
                    <a:pt x="8868" y="5228"/>
                  </a:cubicBezTo>
                  <a:cubicBezTo>
                    <a:pt x="8886" y="4862"/>
                    <a:pt x="8886" y="4496"/>
                    <a:pt x="8850" y="4148"/>
                  </a:cubicBezTo>
                  <a:lnTo>
                    <a:pt x="9127" y="4148"/>
                  </a:lnTo>
                  <a:cubicBezTo>
                    <a:pt x="9127" y="4113"/>
                    <a:pt x="9127" y="4077"/>
                    <a:pt x="9127" y="4041"/>
                  </a:cubicBezTo>
                  <a:lnTo>
                    <a:pt x="8841" y="4041"/>
                  </a:lnTo>
                  <a:cubicBezTo>
                    <a:pt x="8841" y="3961"/>
                    <a:pt x="8832" y="3881"/>
                    <a:pt x="8814" y="3801"/>
                  </a:cubicBezTo>
                  <a:cubicBezTo>
                    <a:pt x="8779" y="3506"/>
                    <a:pt x="8725" y="3212"/>
                    <a:pt x="8654" y="2935"/>
                  </a:cubicBezTo>
                  <a:lnTo>
                    <a:pt x="8654" y="2935"/>
                  </a:lnTo>
                  <a:cubicBezTo>
                    <a:pt x="8770" y="2989"/>
                    <a:pt x="8895" y="3051"/>
                    <a:pt x="9011" y="3114"/>
                  </a:cubicBezTo>
                  <a:cubicBezTo>
                    <a:pt x="9002" y="3069"/>
                    <a:pt x="8984" y="3024"/>
                    <a:pt x="8975" y="2971"/>
                  </a:cubicBezTo>
                  <a:cubicBezTo>
                    <a:pt x="8859" y="2917"/>
                    <a:pt x="8734" y="2855"/>
                    <a:pt x="8618" y="2801"/>
                  </a:cubicBezTo>
                  <a:cubicBezTo>
                    <a:pt x="8440" y="2141"/>
                    <a:pt x="8163" y="1526"/>
                    <a:pt x="7824" y="973"/>
                  </a:cubicBezTo>
                  <a:lnTo>
                    <a:pt x="7824" y="973"/>
                  </a:lnTo>
                  <a:cubicBezTo>
                    <a:pt x="7833" y="982"/>
                    <a:pt x="7851" y="982"/>
                    <a:pt x="7869" y="990"/>
                  </a:cubicBezTo>
                  <a:cubicBezTo>
                    <a:pt x="7833" y="946"/>
                    <a:pt x="7797" y="910"/>
                    <a:pt x="7762" y="874"/>
                  </a:cubicBezTo>
                  <a:lnTo>
                    <a:pt x="7753" y="874"/>
                  </a:lnTo>
                  <a:cubicBezTo>
                    <a:pt x="7753" y="866"/>
                    <a:pt x="7753" y="866"/>
                    <a:pt x="7753" y="866"/>
                  </a:cubicBezTo>
                  <a:cubicBezTo>
                    <a:pt x="7744" y="857"/>
                    <a:pt x="7735" y="839"/>
                    <a:pt x="7726" y="830"/>
                  </a:cubicBezTo>
                  <a:lnTo>
                    <a:pt x="7708" y="830"/>
                  </a:lnTo>
                  <a:cubicBezTo>
                    <a:pt x="7610" y="732"/>
                    <a:pt x="7512" y="643"/>
                    <a:pt x="7405" y="562"/>
                  </a:cubicBezTo>
                  <a:lnTo>
                    <a:pt x="7405" y="562"/>
                  </a:lnTo>
                  <a:cubicBezTo>
                    <a:pt x="7467" y="634"/>
                    <a:pt x="7521" y="705"/>
                    <a:pt x="7565" y="785"/>
                  </a:cubicBezTo>
                  <a:cubicBezTo>
                    <a:pt x="7217" y="687"/>
                    <a:pt x="6861" y="607"/>
                    <a:pt x="6504" y="544"/>
                  </a:cubicBezTo>
                  <a:cubicBezTo>
                    <a:pt x="6397" y="348"/>
                    <a:pt x="6290" y="170"/>
                    <a:pt x="61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0"/>
            <p:cNvSpPr/>
            <p:nvPr/>
          </p:nvSpPr>
          <p:spPr>
            <a:xfrm>
              <a:off x="193978" y="3623246"/>
              <a:ext cx="303412" cy="332866"/>
            </a:xfrm>
            <a:custGeom>
              <a:rect b="b" l="l" r="r" t="t"/>
              <a:pathLst>
                <a:path extrusionOk="0" h="5140" w="4685">
                  <a:moveTo>
                    <a:pt x="1357" y="1"/>
                  </a:moveTo>
                  <a:lnTo>
                    <a:pt x="1258" y="241"/>
                  </a:lnTo>
                  <a:lnTo>
                    <a:pt x="1" y="3399"/>
                  </a:lnTo>
                  <a:lnTo>
                    <a:pt x="1" y="5139"/>
                  </a:lnTo>
                  <a:lnTo>
                    <a:pt x="2936" y="5139"/>
                  </a:lnTo>
                  <a:lnTo>
                    <a:pt x="4176" y="2347"/>
                  </a:lnTo>
                  <a:lnTo>
                    <a:pt x="4265" y="2151"/>
                  </a:lnTo>
                  <a:lnTo>
                    <a:pt x="4274" y="2142"/>
                  </a:lnTo>
                  <a:lnTo>
                    <a:pt x="4336" y="1981"/>
                  </a:lnTo>
                  <a:lnTo>
                    <a:pt x="4675" y="1223"/>
                  </a:lnTo>
                  <a:lnTo>
                    <a:pt x="4684" y="1205"/>
                  </a:lnTo>
                  <a:lnTo>
                    <a:pt x="4675" y="1205"/>
                  </a:lnTo>
                  <a:lnTo>
                    <a:pt x="4336" y="1080"/>
                  </a:lnTo>
                  <a:lnTo>
                    <a:pt x="4265" y="1053"/>
                  </a:lnTo>
                  <a:lnTo>
                    <a:pt x="4176" y="1026"/>
                  </a:lnTo>
                  <a:lnTo>
                    <a:pt x="1357" y="1"/>
                  </a:lnTo>
                  <a:close/>
                </a:path>
              </a:pathLst>
            </a:custGeom>
            <a:solidFill>
              <a:srgbClr val="C45B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0"/>
            <p:cNvSpPr/>
            <p:nvPr/>
          </p:nvSpPr>
          <p:spPr>
            <a:xfrm>
              <a:off x="1072157" y="3673501"/>
              <a:ext cx="255423" cy="282613"/>
            </a:xfrm>
            <a:custGeom>
              <a:rect b="b" l="l" r="r" t="t"/>
              <a:pathLst>
                <a:path extrusionOk="0" h="4364" w="3944">
                  <a:moveTo>
                    <a:pt x="1" y="1"/>
                  </a:moveTo>
                  <a:lnTo>
                    <a:pt x="232" y="581"/>
                  </a:lnTo>
                  <a:lnTo>
                    <a:pt x="268" y="661"/>
                  </a:lnTo>
                  <a:lnTo>
                    <a:pt x="456" y="1125"/>
                  </a:lnTo>
                  <a:lnTo>
                    <a:pt x="500" y="1259"/>
                  </a:lnTo>
                  <a:lnTo>
                    <a:pt x="527" y="1330"/>
                  </a:lnTo>
                  <a:lnTo>
                    <a:pt x="536" y="1339"/>
                  </a:lnTo>
                  <a:lnTo>
                    <a:pt x="973" y="2436"/>
                  </a:lnTo>
                  <a:lnTo>
                    <a:pt x="1080" y="2704"/>
                  </a:lnTo>
                  <a:lnTo>
                    <a:pt x="1749" y="4363"/>
                  </a:lnTo>
                  <a:lnTo>
                    <a:pt x="3944" y="4363"/>
                  </a:lnTo>
                  <a:cubicBezTo>
                    <a:pt x="3765" y="3837"/>
                    <a:pt x="2900" y="1330"/>
                    <a:pt x="2579" y="393"/>
                  </a:cubicBezTo>
                  <a:cubicBezTo>
                    <a:pt x="2507" y="179"/>
                    <a:pt x="2463" y="45"/>
                    <a:pt x="2454" y="36"/>
                  </a:cubicBezTo>
                  <a:lnTo>
                    <a:pt x="1901" y="27"/>
                  </a:lnTo>
                  <a:lnTo>
                    <a:pt x="1" y="1"/>
                  </a:lnTo>
                  <a:close/>
                </a:path>
              </a:pathLst>
            </a:custGeom>
            <a:solidFill>
              <a:srgbClr val="C45B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0"/>
            <p:cNvSpPr/>
            <p:nvPr/>
          </p:nvSpPr>
          <p:spPr>
            <a:xfrm>
              <a:off x="906365" y="3577977"/>
              <a:ext cx="94229" cy="90405"/>
            </a:xfrm>
            <a:custGeom>
              <a:rect b="b" l="l" r="r" t="t"/>
              <a:pathLst>
                <a:path extrusionOk="0" h="1396" w="1455">
                  <a:moveTo>
                    <a:pt x="325" y="1"/>
                  </a:moveTo>
                  <a:cubicBezTo>
                    <a:pt x="253" y="1"/>
                    <a:pt x="198" y="20"/>
                    <a:pt x="170" y="66"/>
                  </a:cubicBezTo>
                  <a:cubicBezTo>
                    <a:pt x="0" y="334"/>
                    <a:pt x="1124" y="1395"/>
                    <a:pt x="1124" y="1395"/>
                  </a:cubicBezTo>
                  <a:lnTo>
                    <a:pt x="1454" y="477"/>
                  </a:lnTo>
                  <a:cubicBezTo>
                    <a:pt x="1454" y="477"/>
                    <a:pt x="682" y="1"/>
                    <a:pt x="325" y="1"/>
                  </a:cubicBezTo>
                  <a:close/>
                </a:path>
              </a:pathLst>
            </a:custGeom>
            <a:solidFill>
              <a:srgbClr val="C45B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0"/>
            <p:cNvSpPr/>
            <p:nvPr/>
          </p:nvSpPr>
          <p:spPr>
            <a:xfrm>
              <a:off x="258675" y="3252223"/>
              <a:ext cx="992680" cy="703876"/>
            </a:xfrm>
            <a:custGeom>
              <a:rect b="b" l="l" r="r" t="t"/>
              <a:pathLst>
                <a:path extrusionOk="0" h="10869" w="15328">
                  <a:moveTo>
                    <a:pt x="7121" y="0"/>
                  </a:moveTo>
                  <a:cubicBezTo>
                    <a:pt x="6459" y="0"/>
                    <a:pt x="3910" y="81"/>
                    <a:pt x="2713" y="1278"/>
                  </a:cubicBezTo>
                  <a:cubicBezTo>
                    <a:pt x="2713" y="1278"/>
                    <a:pt x="839" y="3098"/>
                    <a:pt x="1" y="5783"/>
                  </a:cubicBezTo>
                  <a:lnTo>
                    <a:pt x="3293" y="8165"/>
                  </a:lnTo>
                  <a:lnTo>
                    <a:pt x="3301" y="8219"/>
                  </a:lnTo>
                  <a:lnTo>
                    <a:pt x="3301" y="10868"/>
                  </a:lnTo>
                  <a:lnTo>
                    <a:pt x="11562" y="10868"/>
                  </a:lnTo>
                  <a:lnTo>
                    <a:pt x="12000" y="8165"/>
                  </a:lnTo>
                  <a:lnTo>
                    <a:pt x="12000" y="8111"/>
                  </a:lnTo>
                  <a:lnTo>
                    <a:pt x="12008" y="8085"/>
                  </a:lnTo>
                  <a:lnTo>
                    <a:pt x="12026" y="7995"/>
                  </a:lnTo>
                  <a:lnTo>
                    <a:pt x="12026" y="7978"/>
                  </a:lnTo>
                  <a:lnTo>
                    <a:pt x="15327" y="6836"/>
                  </a:lnTo>
                  <a:lnTo>
                    <a:pt x="12918" y="2357"/>
                  </a:lnTo>
                  <a:cubicBezTo>
                    <a:pt x="12918" y="2357"/>
                    <a:pt x="11455" y="1135"/>
                    <a:pt x="10322" y="743"/>
                  </a:cubicBezTo>
                  <a:cubicBezTo>
                    <a:pt x="10242" y="707"/>
                    <a:pt x="10162" y="689"/>
                    <a:pt x="10081" y="662"/>
                  </a:cubicBezTo>
                  <a:cubicBezTo>
                    <a:pt x="8931" y="386"/>
                    <a:pt x="7280" y="2"/>
                    <a:pt x="7280" y="2"/>
                  </a:cubicBezTo>
                  <a:cubicBezTo>
                    <a:pt x="7280" y="2"/>
                    <a:pt x="7223" y="0"/>
                    <a:pt x="7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0"/>
            <p:cNvSpPr/>
            <p:nvPr/>
          </p:nvSpPr>
          <p:spPr>
            <a:xfrm>
              <a:off x="1067559" y="3701219"/>
              <a:ext cx="260021" cy="254895"/>
            </a:xfrm>
            <a:custGeom>
              <a:rect b="b" l="l" r="r" t="t"/>
              <a:pathLst>
                <a:path extrusionOk="0" h="3936" w="4015">
                  <a:moveTo>
                    <a:pt x="2150" y="1"/>
                  </a:moveTo>
                  <a:lnTo>
                    <a:pt x="1597" y="331"/>
                  </a:lnTo>
                  <a:lnTo>
                    <a:pt x="1285" y="518"/>
                  </a:lnTo>
                  <a:lnTo>
                    <a:pt x="607" y="911"/>
                  </a:lnTo>
                  <a:lnTo>
                    <a:pt x="589" y="920"/>
                  </a:lnTo>
                  <a:lnTo>
                    <a:pt x="562" y="938"/>
                  </a:lnTo>
                  <a:lnTo>
                    <a:pt x="18" y="1259"/>
                  </a:lnTo>
                  <a:lnTo>
                    <a:pt x="0" y="1268"/>
                  </a:lnTo>
                  <a:lnTo>
                    <a:pt x="18" y="1286"/>
                  </a:lnTo>
                  <a:lnTo>
                    <a:pt x="1481" y="3935"/>
                  </a:lnTo>
                  <a:lnTo>
                    <a:pt x="4015" y="3935"/>
                  </a:lnTo>
                  <a:lnTo>
                    <a:pt x="2266" y="242"/>
                  </a:lnTo>
                  <a:lnTo>
                    <a:pt x="2257" y="233"/>
                  </a:lnTo>
                  <a:lnTo>
                    <a:pt x="2204" y="117"/>
                  </a:lnTo>
                  <a:lnTo>
                    <a:pt x="2195" y="90"/>
                  </a:lnTo>
                  <a:lnTo>
                    <a:pt x="2150" y="1"/>
                  </a:lnTo>
                  <a:close/>
                </a:path>
              </a:pathLst>
            </a:custGeom>
            <a:solidFill>
              <a:srgbClr val="C45B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0"/>
            <p:cNvSpPr/>
            <p:nvPr/>
          </p:nvSpPr>
          <p:spPr>
            <a:xfrm>
              <a:off x="958952" y="3565348"/>
              <a:ext cx="275629" cy="298285"/>
            </a:xfrm>
            <a:custGeom>
              <a:rect b="b" l="l" r="r" t="t"/>
              <a:pathLst>
                <a:path extrusionOk="0" h="4606" w="4256">
                  <a:moveTo>
                    <a:pt x="1195" y="1"/>
                  </a:moveTo>
                  <a:cubicBezTo>
                    <a:pt x="1028" y="1"/>
                    <a:pt x="904" y="17"/>
                    <a:pt x="865" y="56"/>
                  </a:cubicBezTo>
                  <a:cubicBezTo>
                    <a:pt x="705" y="208"/>
                    <a:pt x="607" y="431"/>
                    <a:pt x="607" y="431"/>
                  </a:cubicBezTo>
                  <a:cubicBezTo>
                    <a:pt x="607" y="431"/>
                    <a:pt x="0" y="1715"/>
                    <a:pt x="98" y="1929"/>
                  </a:cubicBezTo>
                  <a:cubicBezTo>
                    <a:pt x="265" y="2328"/>
                    <a:pt x="404" y="2349"/>
                    <a:pt x="432" y="2349"/>
                  </a:cubicBezTo>
                  <a:cubicBezTo>
                    <a:pt x="435" y="2349"/>
                    <a:pt x="437" y="2349"/>
                    <a:pt x="437" y="2349"/>
                  </a:cubicBezTo>
                  <a:cubicBezTo>
                    <a:pt x="437" y="2349"/>
                    <a:pt x="437" y="2581"/>
                    <a:pt x="723" y="2768"/>
                  </a:cubicBezTo>
                  <a:cubicBezTo>
                    <a:pt x="723" y="2768"/>
                    <a:pt x="740" y="3160"/>
                    <a:pt x="1071" y="3205"/>
                  </a:cubicBezTo>
                  <a:cubicBezTo>
                    <a:pt x="1071" y="3205"/>
                    <a:pt x="1288" y="3365"/>
                    <a:pt x="1572" y="3365"/>
                  </a:cubicBezTo>
                  <a:cubicBezTo>
                    <a:pt x="1623" y="3365"/>
                    <a:pt x="1676" y="3360"/>
                    <a:pt x="1731" y="3348"/>
                  </a:cubicBezTo>
                  <a:lnTo>
                    <a:pt x="1936" y="3241"/>
                  </a:lnTo>
                  <a:lnTo>
                    <a:pt x="2569" y="4606"/>
                  </a:lnTo>
                  <a:lnTo>
                    <a:pt x="4255" y="3071"/>
                  </a:lnTo>
                  <a:lnTo>
                    <a:pt x="3827" y="2099"/>
                  </a:lnTo>
                  <a:cubicBezTo>
                    <a:pt x="3827" y="2099"/>
                    <a:pt x="3078" y="341"/>
                    <a:pt x="2757" y="225"/>
                  </a:cubicBezTo>
                  <a:cubicBezTo>
                    <a:pt x="2518" y="133"/>
                    <a:pt x="1676" y="1"/>
                    <a:pt x="1195" y="1"/>
                  </a:cubicBezTo>
                  <a:close/>
                </a:path>
              </a:pathLst>
            </a:custGeom>
            <a:solidFill>
              <a:srgbClr val="C45B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0"/>
            <p:cNvSpPr/>
            <p:nvPr/>
          </p:nvSpPr>
          <p:spPr>
            <a:xfrm>
              <a:off x="1087765" y="3719158"/>
              <a:ext cx="113852" cy="155489"/>
            </a:xfrm>
            <a:custGeom>
              <a:rect b="b" l="l" r="r" t="t"/>
              <a:pathLst>
                <a:path extrusionOk="0" h="2401" w="1758">
                  <a:moveTo>
                    <a:pt x="794" y="0"/>
                  </a:moveTo>
                  <a:lnTo>
                    <a:pt x="366" y="554"/>
                  </a:lnTo>
                  <a:lnTo>
                    <a:pt x="0" y="893"/>
                  </a:lnTo>
                  <a:lnTo>
                    <a:pt x="232" y="1169"/>
                  </a:lnTo>
                  <a:lnTo>
                    <a:pt x="919" y="2052"/>
                  </a:lnTo>
                  <a:lnTo>
                    <a:pt x="955" y="2097"/>
                  </a:lnTo>
                  <a:lnTo>
                    <a:pt x="1178" y="2400"/>
                  </a:lnTo>
                  <a:lnTo>
                    <a:pt x="1758" y="1945"/>
                  </a:lnTo>
                  <a:lnTo>
                    <a:pt x="1597" y="1624"/>
                  </a:lnTo>
                  <a:lnTo>
                    <a:pt x="1571" y="1571"/>
                  </a:lnTo>
                  <a:lnTo>
                    <a:pt x="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0"/>
            <p:cNvSpPr/>
            <p:nvPr/>
          </p:nvSpPr>
          <p:spPr>
            <a:xfrm>
              <a:off x="939847" y="3485756"/>
              <a:ext cx="146234" cy="125440"/>
            </a:xfrm>
            <a:custGeom>
              <a:rect b="b" l="l" r="r" t="t"/>
              <a:pathLst>
                <a:path extrusionOk="0" h="1937" w="2258">
                  <a:moveTo>
                    <a:pt x="1464" y="0"/>
                  </a:moveTo>
                  <a:cubicBezTo>
                    <a:pt x="1464" y="0"/>
                    <a:pt x="1428" y="18"/>
                    <a:pt x="1357" y="45"/>
                  </a:cubicBezTo>
                  <a:cubicBezTo>
                    <a:pt x="1116" y="134"/>
                    <a:pt x="545" y="393"/>
                    <a:pt x="72" y="884"/>
                  </a:cubicBezTo>
                  <a:cubicBezTo>
                    <a:pt x="45" y="910"/>
                    <a:pt x="18" y="937"/>
                    <a:pt x="1" y="973"/>
                  </a:cubicBezTo>
                  <a:lnTo>
                    <a:pt x="10" y="991"/>
                  </a:lnTo>
                  <a:lnTo>
                    <a:pt x="714" y="1936"/>
                  </a:lnTo>
                  <a:cubicBezTo>
                    <a:pt x="911" y="1646"/>
                    <a:pt x="1100" y="1272"/>
                    <a:pt x="1697" y="1272"/>
                  </a:cubicBezTo>
                  <a:cubicBezTo>
                    <a:pt x="1778" y="1272"/>
                    <a:pt x="1866" y="1279"/>
                    <a:pt x="1963" y="1294"/>
                  </a:cubicBezTo>
                  <a:cubicBezTo>
                    <a:pt x="1972" y="1303"/>
                    <a:pt x="2204" y="1321"/>
                    <a:pt x="2258" y="1347"/>
                  </a:cubicBezTo>
                  <a:lnTo>
                    <a:pt x="1482" y="27"/>
                  </a:lnTo>
                  <a:lnTo>
                    <a:pt x="14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0"/>
            <p:cNvSpPr/>
            <p:nvPr/>
          </p:nvSpPr>
          <p:spPr>
            <a:xfrm>
              <a:off x="873984" y="3380323"/>
              <a:ext cx="160676" cy="168441"/>
            </a:xfrm>
            <a:custGeom>
              <a:rect b="b" l="l" r="r" t="t"/>
              <a:pathLst>
                <a:path extrusionOk="0" h="2601" w="2481">
                  <a:moveTo>
                    <a:pt x="1080" y="1"/>
                  </a:moveTo>
                  <a:cubicBezTo>
                    <a:pt x="1054" y="1"/>
                    <a:pt x="1027" y="2"/>
                    <a:pt x="1000" y="5"/>
                  </a:cubicBezTo>
                  <a:cubicBezTo>
                    <a:pt x="616" y="40"/>
                    <a:pt x="250" y="299"/>
                    <a:pt x="126" y="674"/>
                  </a:cubicBezTo>
                  <a:cubicBezTo>
                    <a:pt x="1" y="1066"/>
                    <a:pt x="117" y="1503"/>
                    <a:pt x="179" y="1896"/>
                  </a:cubicBezTo>
                  <a:cubicBezTo>
                    <a:pt x="188" y="1941"/>
                    <a:pt x="197" y="1976"/>
                    <a:pt x="206" y="2012"/>
                  </a:cubicBezTo>
                  <a:cubicBezTo>
                    <a:pt x="215" y="2030"/>
                    <a:pt x="224" y="2048"/>
                    <a:pt x="233" y="2065"/>
                  </a:cubicBezTo>
                  <a:cubicBezTo>
                    <a:pt x="277" y="2146"/>
                    <a:pt x="340" y="2208"/>
                    <a:pt x="420" y="2253"/>
                  </a:cubicBezTo>
                  <a:lnTo>
                    <a:pt x="1009" y="2601"/>
                  </a:lnTo>
                  <a:lnTo>
                    <a:pt x="2481" y="1628"/>
                  </a:lnTo>
                  <a:lnTo>
                    <a:pt x="2400" y="915"/>
                  </a:lnTo>
                  <a:cubicBezTo>
                    <a:pt x="2391" y="843"/>
                    <a:pt x="2365" y="781"/>
                    <a:pt x="2338" y="727"/>
                  </a:cubicBezTo>
                  <a:cubicBezTo>
                    <a:pt x="2329" y="710"/>
                    <a:pt x="2320" y="692"/>
                    <a:pt x="2302" y="683"/>
                  </a:cubicBezTo>
                  <a:cubicBezTo>
                    <a:pt x="2275" y="638"/>
                    <a:pt x="2231" y="602"/>
                    <a:pt x="2186" y="567"/>
                  </a:cubicBezTo>
                  <a:cubicBezTo>
                    <a:pt x="1850" y="331"/>
                    <a:pt x="1514" y="1"/>
                    <a:pt x="10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0"/>
            <p:cNvSpPr/>
            <p:nvPr/>
          </p:nvSpPr>
          <p:spPr>
            <a:xfrm>
              <a:off x="887260" y="3424490"/>
              <a:ext cx="138138" cy="89628"/>
            </a:xfrm>
            <a:custGeom>
              <a:rect b="b" l="l" r="r" t="t"/>
              <a:pathLst>
                <a:path extrusionOk="0" h="1384" w="2133">
                  <a:moveTo>
                    <a:pt x="2097" y="1"/>
                  </a:moveTo>
                  <a:cubicBezTo>
                    <a:pt x="1018" y="322"/>
                    <a:pt x="304" y="991"/>
                    <a:pt x="1" y="1330"/>
                  </a:cubicBezTo>
                  <a:cubicBezTo>
                    <a:pt x="10" y="1348"/>
                    <a:pt x="19" y="1366"/>
                    <a:pt x="28" y="1383"/>
                  </a:cubicBezTo>
                  <a:cubicBezTo>
                    <a:pt x="322" y="1053"/>
                    <a:pt x="1027" y="375"/>
                    <a:pt x="2133" y="45"/>
                  </a:cubicBezTo>
                  <a:cubicBezTo>
                    <a:pt x="2124" y="28"/>
                    <a:pt x="2115" y="10"/>
                    <a:pt x="20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0"/>
            <p:cNvSpPr/>
            <p:nvPr/>
          </p:nvSpPr>
          <p:spPr>
            <a:xfrm>
              <a:off x="938682" y="3484590"/>
              <a:ext cx="97144" cy="65343"/>
            </a:xfrm>
            <a:custGeom>
              <a:rect b="b" l="l" r="r" t="t"/>
              <a:pathLst>
                <a:path extrusionOk="0" h="1009" w="1500">
                  <a:moveTo>
                    <a:pt x="1473" y="1"/>
                  </a:moveTo>
                  <a:lnTo>
                    <a:pt x="1" y="964"/>
                  </a:lnTo>
                  <a:lnTo>
                    <a:pt x="28" y="1009"/>
                  </a:lnTo>
                  <a:lnTo>
                    <a:pt x="1500" y="45"/>
                  </a:lnTo>
                  <a:lnTo>
                    <a:pt x="14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0"/>
            <p:cNvSpPr/>
            <p:nvPr/>
          </p:nvSpPr>
          <p:spPr>
            <a:xfrm>
              <a:off x="958952" y="3598766"/>
              <a:ext cx="195324" cy="187480"/>
            </a:xfrm>
            <a:custGeom>
              <a:rect b="b" l="l" r="r" t="t"/>
              <a:pathLst>
                <a:path extrusionOk="0" h="2895" w="3016">
                  <a:moveTo>
                    <a:pt x="537" y="0"/>
                  </a:moveTo>
                  <a:cubicBezTo>
                    <a:pt x="522" y="0"/>
                    <a:pt x="506" y="9"/>
                    <a:pt x="500" y="22"/>
                  </a:cubicBezTo>
                  <a:cubicBezTo>
                    <a:pt x="482" y="66"/>
                    <a:pt x="0" y="1101"/>
                    <a:pt x="54" y="1422"/>
                  </a:cubicBezTo>
                  <a:cubicBezTo>
                    <a:pt x="116" y="1699"/>
                    <a:pt x="330" y="1824"/>
                    <a:pt x="401" y="1859"/>
                  </a:cubicBezTo>
                  <a:cubicBezTo>
                    <a:pt x="401" y="1859"/>
                    <a:pt x="401" y="1868"/>
                    <a:pt x="401" y="1877"/>
                  </a:cubicBezTo>
                  <a:cubicBezTo>
                    <a:pt x="401" y="1877"/>
                    <a:pt x="401" y="2172"/>
                    <a:pt x="687" y="2279"/>
                  </a:cubicBezTo>
                  <a:cubicBezTo>
                    <a:pt x="696" y="2421"/>
                    <a:pt x="776" y="2680"/>
                    <a:pt x="1017" y="2707"/>
                  </a:cubicBezTo>
                  <a:lnTo>
                    <a:pt x="1035" y="2707"/>
                  </a:lnTo>
                  <a:cubicBezTo>
                    <a:pt x="1035" y="2707"/>
                    <a:pt x="1035" y="2716"/>
                    <a:pt x="1044" y="2725"/>
                  </a:cubicBezTo>
                  <a:cubicBezTo>
                    <a:pt x="1044" y="2725"/>
                    <a:pt x="1240" y="2894"/>
                    <a:pt x="1526" y="2894"/>
                  </a:cubicBezTo>
                  <a:cubicBezTo>
                    <a:pt x="1641" y="2894"/>
                    <a:pt x="1766" y="2868"/>
                    <a:pt x="1900" y="2787"/>
                  </a:cubicBezTo>
                  <a:cubicBezTo>
                    <a:pt x="2355" y="2520"/>
                    <a:pt x="2980" y="1708"/>
                    <a:pt x="3006" y="1672"/>
                  </a:cubicBezTo>
                  <a:cubicBezTo>
                    <a:pt x="3015" y="1663"/>
                    <a:pt x="3015" y="1636"/>
                    <a:pt x="2997" y="1619"/>
                  </a:cubicBezTo>
                  <a:cubicBezTo>
                    <a:pt x="2990" y="1615"/>
                    <a:pt x="2983" y="1613"/>
                    <a:pt x="2975" y="1613"/>
                  </a:cubicBezTo>
                  <a:cubicBezTo>
                    <a:pt x="2965" y="1613"/>
                    <a:pt x="2954" y="1617"/>
                    <a:pt x="2944" y="1628"/>
                  </a:cubicBezTo>
                  <a:cubicBezTo>
                    <a:pt x="2944" y="1636"/>
                    <a:pt x="2311" y="2466"/>
                    <a:pt x="1865" y="2716"/>
                  </a:cubicBezTo>
                  <a:cubicBezTo>
                    <a:pt x="1738" y="2792"/>
                    <a:pt x="1620" y="2818"/>
                    <a:pt x="1516" y="2818"/>
                  </a:cubicBezTo>
                  <a:cubicBezTo>
                    <a:pt x="1325" y="2818"/>
                    <a:pt x="1182" y="2729"/>
                    <a:pt x="1124" y="2689"/>
                  </a:cubicBezTo>
                  <a:cubicBezTo>
                    <a:pt x="1463" y="2564"/>
                    <a:pt x="2052" y="1779"/>
                    <a:pt x="2400" y="1289"/>
                  </a:cubicBezTo>
                  <a:cubicBezTo>
                    <a:pt x="2418" y="1271"/>
                    <a:pt x="2409" y="1253"/>
                    <a:pt x="2391" y="1235"/>
                  </a:cubicBezTo>
                  <a:cubicBezTo>
                    <a:pt x="2383" y="1231"/>
                    <a:pt x="2376" y="1229"/>
                    <a:pt x="2369" y="1229"/>
                  </a:cubicBezTo>
                  <a:cubicBezTo>
                    <a:pt x="2358" y="1229"/>
                    <a:pt x="2348" y="1233"/>
                    <a:pt x="2337" y="1244"/>
                  </a:cubicBezTo>
                  <a:cubicBezTo>
                    <a:pt x="1728" y="2114"/>
                    <a:pt x="1246" y="2628"/>
                    <a:pt x="1041" y="2628"/>
                  </a:cubicBezTo>
                  <a:cubicBezTo>
                    <a:pt x="1036" y="2628"/>
                    <a:pt x="1031" y="2627"/>
                    <a:pt x="1026" y="2627"/>
                  </a:cubicBezTo>
                  <a:cubicBezTo>
                    <a:pt x="821" y="2609"/>
                    <a:pt x="776" y="2377"/>
                    <a:pt x="767" y="2288"/>
                  </a:cubicBezTo>
                  <a:cubicBezTo>
                    <a:pt x="848" y="2261"/>
                    <a:pt x="1017" y="2145"/>
                    <a:pt x="1347" y="1672"/>
                  </a:cubicBezTo>
                  <a:cubicBezTo>
                    <a:pt x="1784" y="1030"/>
                    <a:pt x="1909" y="780"/>
                    <a:pt x="1909" y="771"/>
                  </a:cubicBezTo>
                  <a:cubicBezTo>
                    <a:pt x="1918" y="753"/>
                    <a:pt x="1909" y="735"/>
                    <a:pt x="1891" y="726"/>
                  </a:cubicBezTo>
                  <a:cubicBezTo>
                    <a:pt x="1885" y="723"/>
                    <a:pt x="1878" y="721"/>
                    <a:pt x="1872" y="721"/>
                  </a:cubicBezTo>
                  <a:cubicBezTo>
                    <a:pt x="1862" y="721"/>
                    <a:pt x="1852" y="727"/>
                    <a:pt x="1847" y="744"/>
                  </a:cubicBezTo>
                  <a:cubicBezTo>
                    <a:pt x="1838" y="744"/>
                    <a:pt x="1722" y="994"/>
                    <a:pt x="1285" y="1628"/>
                  </a:cubicBezTo>
                  <a:cubicBezTo>
                    <a:pt x="902" y="2188"/>
                    <a:pt x="746" y="2215"/>
                    <a:pt x="740" y="2216"/>
                  </a:cubicBezTo>
                  <a:lnTo>
                    <a:pt x="740" y="2216"/>
                  </a:lnTo>
                  <a:cubicBezTo>
                    <a:pt x="482" y="2127"/>
                    <a:pt x="473" y="1886"/>
                    <a:pt x="473" y="1877"/>
                  </a:cubicBezTo>
                  <a:cubicBezTo>
                    <a:pt x="473" y="1868"/>
                    <a:pt x="473" y="1859"/>
                    <a:pt x="464" y="1851"/>
                  </a:cubicBezTo>
                  <a:cubicBezTo>
                    <a:pt x="473" y="1851"/>
                    <a:pt x="473" y="1842"/>
                    <a:pt x="473" y="1833"/>
                  </a:cubicBezTo>
                  <a:cubicBezTo>
                    <a:pt x="562" y="1217"/>
                    <a:pt x="1436" y="200"/>
                    <a:pt x="1445" y="191"/>
                  </a:cubicBezTo>
                  <a:cubicBezTo>
                    <a:pt x="1454" y="173"/>
                    <a:pt x="1454" y="156"/>
                    <a:pt x="1445" y="138"/>
                  </a:cubicBezTo>
                  <a:cubicBezTo>
                    <a:pt x="1438" y="134"/>
                    <a:pt x="1429" y="132"/>
                    <a:pt x="1420" y="132"/>
                  </a:cubicBezTo>
                  <a:cubicBezTo>
                    <a:pt x="1408" y="132"/>
                    <a:pt x="1397" y="136"/>
                    <a:pt x="1392" y="147"/>
                  </a:cubicBezTo>
                  <a:cubicBezTo>
                    <a:pt x="1356" y="182"/>
                    <a:pt x="535" y="1128"/>
                    <a:pt x="410" y="1779"/>
                  </a:cubicBezTo>
                  <a:cubicBezTo>
                    <a:pt x="330" y="1735"/>
                    <a:pt x="170" y="1619"/>
                    <a:pt x="134" y="1404"/>
                  </a:cubicBezTo>
                  <a:cubicBezTo>
                    <a:pt x="71" y="1119"/>
                    <a:pt x="571" y="66"/>
                    <a:pt x="571" y="57"/>
                  </a:cubicBezTo>
                  <a:cubicBezTo>
                    <a:pt x="580" y="40"/>
                    <a:pt x="571" y="13"/>
                    <a:pt x="553" y="4"/>
                  </a:cubicBezTo>
                  <a:cubicBezTo>
                    <a:pt x="548" y="1"/>
                    <a:pt x="543" y="0"/>
                    <a:pt x="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0"/>
            <p:cNvSpPr/>
            <p:nvPr/>
          </p:nvSpPr>
          <p:spPr>
            <a:xfrm>
              <a:off x="1205050" y="3706206"/>
              <a:ext cx="97144" cy="214032"/>
            </a:xfrm>
            <a:custGeom>
              <a:rect b="b" l="l" r="r" t="t"/>
              <a:pathLst>
                <a:path extrusionOk="0" h="3305" w="1500">
                  <a:moveTo>
                    <a:pt x="50" y="1"/>
                  </a:moveTo>
                  <a:cubicBezTo>
                    <a:pt x="46" y="1"/>
                    <a:pt x="41" y="2"/>
                    <a:pt x="36" y="4"/>
                  </a:cubicBezTo>
                  <a:cubicBezTo>
                    <a:pt x="9" y="13"/>
                    <a:pt x="0" y="40"/>
                    <a:pt x="9" y="58"/>
                  </a:cubicBezTo>
                  <a:lnTo>
                    <a:pt x="1419" y="3278"/>
                  </a:lnTo>
                  <a:cubicBezTo>
                    <a:pt x="1428" y="3296"/>
                    <a:pt x="1437" y="3305"/>
                    <a:pt x="1455" y="3305"/>
                  </a:cubicBezTo>
                  <a:cubicBezTo>
                    <a:pt x="1463" y="3305"/>
                    <a:pt x="1463" y="3305"/>
                    <a:pt x="1472" y="3296"/>
                  </a:cubicBezTo>
                  <a:cubicBezTo>
                    <a:pt x="1490" y="3287"/>
                    <a:pt x="1499" y="3269"/>
                    <a:pt x="1490" y="3251"/>
                  </a:cubicBezTo>
                  <a:lnTo>
                    <a:pt x="81" y="22"/>
                  </a:lnTo>
                  <a:cubicBezTo>
                    <a:pt x="74" y="9"/>
                    <a:pt x="6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0"/>
            <p:cNvSpPr/>
            <p:nvPr/>
          </p:nvSpPr>
          <p:spPr>
            <a:xfrm>
              <a:off x="470125" y="3531413"/>
              <a:ext cx="4728" cy="424696"/>
            </a:xfrm>
            <a:custGeom>
              <a:rect b="b" l="l" r="r" t="t"/>
              <a:pathLst>
                <a:path extrusionOk="0" h="6558" w="73">
                  <a:moveTo>
                    <a:pt x="36" y="0"/>
                  </a:moveTo>
                  <a:cubicBezTo>
                    <a:pt x="10" y="0"/>
                    <a:pt x="1" y="18"/>
                    <a:pt x="1" y="36"/>
                  </a:cubicBezTo>
                  <a:lnTo>
                    <a:pt x="1" y="6557"/>
                  </a:lnTo>
                  <a:lnTo>
                    <a:pt x="72" y="6557"/>
                  </a:lnTo>
                  <a:lnTo>
                    <a:pt x="72" y="36"/>
                  </a:lnTo>
                  <a:cubicBezTo>
                    <a:pt x="72" y="18"/>
                    <a:pt x="54" y="0"/>
                    <a:pt x="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0"/>
            <p:cNvSpPr/>
            <p:nvPr/>
          </p:nvSpPr>
          <p:spPr>
            <a:xfrm>
              <a:off x="801191" y="2756468"/>
              <a:ext cx="419531" cy="267135"/>
            </a:xfrm>
            <a:custGeom>
              <a:rect b="b" l="l" r="r" t="t"/>
              <a:pathLst>
                <a:path extrusionOk="0" h="4125" w="6478">
                  <a:moveTo>
                    <a:pt x="4189" y="1"/>
                  </a:moveTo>
                  <a:cubicBezTo>
                    <a:pt x="3717" y="1"/>
                    <a:pt x="3245" y="210"/>
                    <a:pt x="2900" y="538"/>
                  </a:cubicBezTo>
                  <a:cubicBezTo>
                    <a:pt x="2802" y="467"/>
                    <a:pt x="2766" y="342"/>
                    <a:pt x="2686" y="253"/>
                  </a:cubicBezTo>
                  <a:cubicBezTo>
                    <a:pt x="2578" y="135"/>
                    <a:pt x="2421" y="90"/>
                    <a:pt x="2255" y="90"/>
                  </a:cubicBezTo>
                  <a:cubicBezTo>
                    <a:pt x="2120" y="90"/>
                    <a:pt x="1980" y="120"/>
                    <a:pt x="1856" y="164"/>
                  </a:cubicBezTo>
                  <a:cubicBezTo>
                    <a:pt x="1089" y="431"/>
                    <a:pt x="500" y="1065"/>
                    <a:pt x="36" y="1734"/>
                  </a:cubicBezTo>
                  <a:lnTo>
                    <a:pt x="1" y="2082"/>
                  </a:lnTo>
                  <a:cubicBezTo>
                    <a:pt x="72" y="2608"/>
                    <a:pt x="420" y="3072"/>
                    <a:pt x="857" y="3375"/>
                  </a:cubicBezTo>
                  <a:cubicBezTo>
                    <a:pt x="1294" y="3679"/>
                    <a:pt x="1812" y="3839"/>
                    <a:pt x="2338" y="3955"/>
                  </a:cubicBezTo>
                  <a:cubicBezTo>
                    <a:pt x="2802" y="4058"/>
                    <a:pt x="3278" y="4125"/>
                    <a:pt x="3757" y="4125"/>
                  </a:cubicBezTo>
                  <a:cubicBezTo>
                    <a:pt x="3858" y="4125"/>
                    <a:pt x="3959" y="4122"/>
                    <a:pt x="4060" y="4116"/>
                  </a:cubicBezTo>
                  <a:cubicBezTo>
                    <a:pt x="4640" y="4071"/>
                    <a:pt x="5219" y="3919"/>
                    <a:pt x="5710" y="3616"/>
                  </a:cubicBezTo>
                  <a:cubicBezTo>
                    <a:pt x="5951" y="3473"/>
                    <a:pt x="6174" y="3286"/>
                    <a:pt x="6308" y="3036"/>
                  </a:cubicBezTo>
                  <a:cubicBezTo>
                    <a:pt x="6442" y="2795"/>
                    <a:pt x="6477" y="2483"/>
                    <a:pt x="6343" y="2233"/>
                  </a:cubicBezTo>
                  <a:cubicBezTo>
                    <a:pt x="6174" y="1921"/>
                    <a:pt x="5772" y="1787"/>
                    <a:pt x="5407" y="1787"/>
                  </a:cubicBezTo>
                  <a:cubicBezTo>
                    <a:pt x="5674" y="1537"/>
                    <a:pt x="5674" y="1100"/>
                    <a:pt x="5505" y="770"/>
                  </a:cubicBezTo>
                  <a:cubicBezTo>
                    <a:pt x="5282" y="315"/>
                    <a:pt x="4782" y="30"/>
                    <a:pt x="4274" y="3"/>
                  </a:cubicBezTo>
                  <a:cubicBezTo>
                    <a:pt x="4246" y="2"/>
                    <a:pt x="4218" y="1"/>
                    <a:pt x="4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0"/>
            <p:cNvSpPr/>
            <p:nvPr/>
          </p:nvSpPr>
          <p:spPr>
            <a:xfrm>
              <a:off x="730146" y="2867018"/>
              <a:ext cx="375040" cy="514194"/>
            </a:xfrm>
            <a:custGeom>
              <a:rect b="b" l="l" r="r" t="t"/>
              <a:pathLst>
                <a:path extrusionOk="0" h="7940" w="5791">
                  <a:moveTo>
                    <a:pt x="3229" y="0"/>
                  </a:moveTo>
                  <a:cubicBezTo>
                    <a:pt x="2100" y="0"/>
                    <a:pt x="923" y="740"/>
                    <a:pt x="669" y="1873"/>
                  </a:cubicBezTo>
                  <a:lnTo>
                    <a:pt x="375" y="3319"/>
                  </a:lnTo>
                  <a:lnTo>
                    <a:pt x="268" y="4318"/>
                  </a:lnTo>
                  <a:lnTo>
                    <a:pt x="0" y="5950"/>
                  </a:lnTo>
                  <a:cubicBezTo>
                    <a:pt x="0" y="5950"/>
                    <a:pt x="732" y="7940"/>
                    <a:pt x="1972" y="7940"/>
                  </a:cubicBezTo>
                  <a:cubicBezTo>
                    <a:pt x="3221" y="7940"/>
                    <a:pt x="2989" y="7012"/>
                    <a:pt x="2989" y="7012"/>
                  </a:cubicBezTo>
                  <a:lnTo>
                    <a:pt x="3167" y="5924"/>
                  </a:lnTo>
                  <a:lnTo>
                    <a:pt x="3435" y="5977"/>
                  </a:lnTo>
                  <a:cubicBezTo>
                    <a:pt x="3511" y="5990"/>
                    <a:pt x="3588" y="5997"/>
                    <a:pt x="3665" y="5997"/>
                  </a:cubicBezTo>
                  <a:cubicBezTo>
                    <a:pt x="3896" y="5997"/>
                    <a:pt x="4128" y="5937"/>
                    <a:pt x="4336" y="5816"/>
                  </a:cubicBezTo>
                  <a:cubicBezTo>
                    <a:pt x="4711" y="5611"/>
                    <a:pt x="4978" y="5246"/>
                    <a:pt x="5076" y="4817"/>
                  </a:cubicBezTo>
                  <a:cubicBezTo>
                    <a:pt x="5210" y="4237"/>
                    <a:pt x="5326" y="3658"/>
                    <a:pt x="5469" y="3087"/>
                  </a:cubicBezTo>
                  <a:cubicBezTo>
                    <a:pt x="5790" y="1757"/>
                    <a:pt x="5059" y="285"/>
                    <a:pt x="3649" y="36"/>
                  </a:cubicBezTo>
                  <a:cubicBezTo>
                    <a:pt x="3511" y="12"/>
                    <a:pt x="3371" y="0"/>
                    <a:pt x="3229" y="0"/>
                  </a:cubicBezTo>
                  <a:close/>
                </a:path>
              </a:pathLst>
            </a:custGeom>
            <a:solidFill>
              <a:srgbClr val="C45B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0"/>
            <p:cNvSpPr/>
            <p:nvPr/>
          </p:nvSpPr>
          <p:spPr>
            <a:xfrm>
              <a:off x="971646" y="3035075"/>
              <a:ext cx="30115" cy="91959"/>
            </a:xfrm>
            <a:custGeom>
              <a:rect b="b" l="l" r="r" t="t"/>
              <a:pathLst>
                <a:path extrusionOk="0" h="1420" w="465">
                  <a:moveTo>
                    <a:pt x="428" y="1"/>
                  </a:moveTo>
                  <a:cubicBezTo>
                    <a:pt x="402" y="1"/>
                    <a:pt x="393" y="19"/>
                    <a:pt x="393" y="37"/>
                  </a:cubicBezTo>
                  <a:lnTo>
                    <a:pt x="375" y="1223"/>
                  </a:lnTo>
                  <a:cubicBezTo>
                    <a:pt x="375" y="1232"/>
                    <a:pt x="375" y="1250"/>
                    <a:pt x="375" y="1250"/>
                  </a:cubicBezTo>
                  <a:cubicBezTo>
                    <a:pt x="375" y="1259"/>
                    <a:pt x="357" y="1268"/>
                    <a:pt x="348" y="1268"/>
                  </a:cubicBezTo>
                  <a:cubicBezTo>
                    <a:pt x="250" y="1303"/>
                    <a:pt x="143" y="1330"/>
                    <a:pt x="27" y="1348"/>
                  </a:cubicBezTo>
                  <a:cubicBezTo>
                    <a:pt x="9" y="1357"/>
                    <a:pt x="0" y="1375"/>
                    <a:pt x="0" y="1393"/>
                  </a:cubicBezTo>
                  <a:cubicBezTo>
                    <a:pt x="9" y="1411"/>
                    <a:pt x="18" y="1419"/>
                    <a:pt x="27" y="1419"/>
                  </a:cubicBezTo>
                  <a:lnTo>
                    <a:pt x="45" y="1419"/>
                  </a:lnTo>
                  <a:cubicBezTo>
                    <a:pt x="152" y="1402"/>
                    <a:pt x="268" y="1375"/>
                    <a:pt x="375" y="1330"/>
                  </a:cubicBezTo>
                  <a:cubicBezTo>
                    <a:pt x="393" y="1330"/>
                    <a:pt x="420" y="1312"/>
                    <a:pt x="437" y="1295"/>
                  </a:cubicBezTo>
                  <a:cubicBezTo>
                    <a:pt x="446" y="1268"/>
                    <a:pt x="446" y="1241"/>
                    <a:pt x="446" y="1232"/>
                  </a:cubicBezTo>
                  <a:lnTo>
                    <a:pt x="464" y="37"/>
                  </a:lnTo>
                  <a:cubicBezTo>
                    <a:pt x="464" y="19"/>
                    <a:pt x="446" y="1"/>
                    <a:pt x="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0"/>
            <p:cNvSpPr/>
            <p:nvPr/>
          </p:nvSpPr>
          <p:spPr>
            <a:xfrm>
              <a:off x="908632" y="3111365"/>
              <a:ext cx="75772" cy="74474"/>
            </a:xfrm>
            <a:custGeom>
              <a:rect b="b" l="l" r="r" t="t"/>
              <a:pathLst>
                <a:path extrusionOk="0" h="1150" w="1170">
                  <a:moveTo>
                    <a:pt x="456" y="1"/>
                  </a:moveTo>
                  <a:cubicBezTo>
                    <a:pt x="456" y="1"/>
                    <a:pt x="1" y="1053"/>
                    <a:pt x="313" y="1142"/>
                  </a:cubicBezTo>
                  <a:cubicBezTo>
                    <a:pt x="331" y="1148"/>
                    <a:pt x="349" y="1150"/>
                    <a:pt x="368" y="1150"/>
                  </a:cubicBezTo>
                  <a:cubicBezTo>
                    <a:pt x="685" y="1150"/>
                    <a:pt x="1170" y="491"/>
                    <a:pt x="1170" y="491"/>
                  </a:cubicBezTo>
                  <a:cubicBezTo>
                    <a:pt x="938" y="313"/>
                    <a:pt x="706" y="143"/>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0"/>
            <p:cNvSpPr/>
            <p:nvPr/>
          </p:nvSpPr>
          <p:spPr>
            <a:xfrm>
              <a:off x="677300" y="3026138"/>
              <a:ext cx="121041" cy="113265"/>
            </a:xfrm>
            <a:custGeom>
              <a:rect b="b" l="l" r="r" t="t"/>
              <a:pathLst>
                <a:path extrusionOk="0" h="1749" w="1869">
                  <a:moveTo>
                    <a:pt x="766" y="1"/>
                  </a:moveTo>
                  <a:cubicBezTo>
                    <a:pt x="412" y="1"/>
                    <a:pt x="95" y="270"/>
                    <a:pt x="49" y="639"/>
                  </a:cubicBezTo>
                  <a:cubicBezTo>
                    <a:pt x="1" y="1139"/>
                    <a:pt x="412" y="1748"/>
                    <a:pt x="933" y="1748"/>
                  </a:cubicBezTo>
                  <a:cubicBezTo>
                    <a:pt x="988" y="1748"/>
                    <a:pt x="1045" y="1741"/>
                    <a:pt x="1102" y="1727"/>
                  </a:cubicBezTo>
                  <a:cubicBezTo>
                    <a:pt x="1869" y="1522"/>
                    <a:pt x="1717" y="835"/>
                    <a:pt x="1717" y="835"/>
                  </a:cubicBezTo>
                  <a:cubicBezTo>
                    <a:pt x="1637" y="460"/>
                    <a:pt x="1316" y="112"/>
                    <a:pt x="941" y="23"/>
                  </a:cubicBezTo>
                  <a:cubicBezTo>
                    <a:pt x="883" y="8"/>
                    <a:pt x="824" y="1"/>
                    <a:pt x="766" y="1"/>
                  </a:cubicBezTo>
                  <a:close/>
                </a:path>
              </a:pathLst>
            </a:custGeom>
            <a:solidFill>
              <a:srgbClr val="C45B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0"/>
            <p:cNvSpPr/>
            <p:nvPr/>
          </p:nvSpPr>
          <p:spPr>
            <a:xfrm>
              <a:off x="699514" y="3035075"/>
              <a:ext cx="51486" cy="85030"/>
            </a:xfrm>
            <a:custGeom>
              <a:rect b="b" l="l" r="r" t="t"/>
              <a:pathLst>
                <a:path extrusionOk="0" h="1313" w="795">
                  <a:moveTo>
                    <a:pt x="54" y="1"/>
                  </a:moveTo>
                  <a:cubicBezTo>
                    <a:pt x="36" y="1"/>
                    <a:pt x="18" y="10"/>
                    <a:pt x="9" y="19"/>
                  </a:cubicBezTo>
                  <a:cubicBezTo>
                    <a:pt x="0" y="37"/>
                    <a:pt x="9" y="55"/>
                    <a:pt x="27" y="63"/>
                  </a:cubicBezTo>
                  <a:cubicBezTo>
                    <a:pt x="125" y="99"/>
                    <a:pt x="223" y="170"/>
                    <a:pt x="322" y="286"/>
                  </a:cubicBezTo>
                  <a:cubicBezTo>
                    <a:pt x="562" y="563"/>
                    <a:pt x="714" y="920"/>
                    <a:pt x="732" y="1286"/>
                  </a:cubicBezTo>
                  <a:cubicBezTo>
                    <a:pt x="732" y="1295"/>
                    <a:pt x="750" y="1303"/>
                    <a:pt x="759" y="1312"/>
                  </a:cubicBezTo>
                  <a:lnTo>
                    <a:pt x="768" y="1312"/>
                  </a:lnTo>
                  <a:cubicBezTo>
                    <a:pt x="786" y="1312"/>
                    <a:pt x="794" y="1295"/>
                    <a:pt x="794" y="1277"/>
                  </a:cubicBezTo>
                  <a:cubicBezTo>
                    <a:pt x="768" y="902"/>
                    <a:pt x="616" y="527"/>
                    <a:pt x="366" y="242"/>
                  </a:cubicBezTo>
                  <a:cubicBezTo>
                    <a:pt x="259" y="126"/>
                    <a:pt x="161" y="46"/>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0"/>
            <p:cNvSpPr/>
            <p:nvPr/>
          </p:nvSpPr>
          <p:spPr>
            <a:xfrm>
              <a:off x="737659" y="2985079"/>
              <a:ext cx="431642" cy="180680"/>
            </a:xfrm>
            <a:custGeom>
              <a:rect b="b" l="l" r="r" t="t"/>
              <a:pathLst>
                <a:path extrusionOk="0" h="2790" w="6665">
                  <a:moveTo>
                    <a:pt x="1689" y="0"/>
                  </a:moveTo>
                  <a:cubicBezTo>
                    <a:pt x="1638" y="0"/>
                    <a:pt x="1587" y="13"/>
                    <a:pt x="1535" y="41"/>
                  </a:cubicBezTo>
                  <a:cubicBezTo>
                    <a:pt x="1437" y="95"/>
                    <a:pt x="1401" y="238"/>
                    <a:pt x="1419" y="425"/>
                  </a:cubicBezTo>
                  <a:lnTo>
                    <a:pt x="89" y="488"/>
                  </a:lnTo>
                  <a:lnTo>
                    <a:pt x="0" y="648"/>
                  </a:lnTo>
                  <a:cubicBezTo>
                    <a:pt x="27" y="648"/>
                    <a:pt x="63" y="657"/>
                    <a:pt x="98" y="675"/>
                  </a:cubicBezTo>
                  <a:lnTo>
                    <a:pt x="143" y="586"/>
                  </a:lnTo>
                  <a:lnTo>
                    <a:pt x="1428" y="523"/>
                  </a:lnTo>
                  <a:cubicBezTo>
                    <a:pt x="1517" y="1201"/>
                    <a:pt x="2025" y="2325"/>
                    <a:pt x="2025" y="2325"/>
                  </a:cubicBezTo>
                  <a:cubicBezTo>
                    <a:pt x="2025" y="2325"/>
                    <a:pt x="3078" y="1683"/>
                    <a:pt x="3399" y="978"/>
                  </a:cubicBezTo>
                  <a:cubicBezTo>
                    <a:pt x="3514" y="919"/>
                    <a:pt x="3639" y="898"/>
                    <a:pt x="3758" y="898"/>
                  </a:cubicBezTo>
                  <a:cubicBezTo>
                    <a:pt x="3907" y="898"/>
                    <a:pt x="4045" y="931"/>
                    <a:pt x="4140" y="960"/>
                  </a:cubicBezTo>
                  <a:cubicBezTo>
                    <a:pt x="4220" y="987"/>
                    <a:pt x="4282" y="1014"/>
                    <a:pt x="4336" y="1050"/>
                  </a:cubicBezTo>
                  <a:cubicBezTo>
                    <a:pt x="4443" y="1728"/>
                    <a:pt x="4925" y="2789"/>
                    <a:pt x="4925" y="2789"/>
                  </a:cubicBezTo>
                  <a:cubicBezTo>
                    <a:pt x="4925" y="2789"/>
                    <a:pt x="6664" y="1728"/>
                    <a:pt x="6361" y="827"/>
                  </a:cubicBezTo>
                  <a:cubicBezTo>
                    <a:pt x="6277" y="584"/>
                    <a:pt x="6160" y="495"/>
                    <a:pt x="6034" y="495"/>
                  </a:cubicBezTo>
                  <a:cubicBezTo>
                    <a:pt x="5691" y="495"/>
                    <a:pt x="5282" y="1148"/>
                    <a:pt x="5282" y="1148"/>
                  </a:cubicBezTo>
                  <a:cubicBezTo>
                    <a:pt x="5282" y="1148"/>
                    <a:pt x="4971" y="464"/>
                    <a:pt x="4592" y="464"/>
                  </a:cubicBezTo>
                  <a:cubicBezTo>
                    <a:pt x="4540" y="464"/>
                    <a:pt x="4488" y="476"/>
                    <a:pt x="4434" y="505"/>
                  </a:cubicBezTo>
                  <a:cubicBezTo>
                    <a:pt x="4327" y="559"/>
                    <a:pt x="4300" y="719"/>
                    <a:pt x="4318" y="925"/>
                  </a:cubicBezTo>
                  <a:cubicBezTo>
                    <a:pt x="4273" y="898"/>
                    <a:pt x="4229" y="880"/>
                    <a:pt x="4166" y="862"/>
                  </a:cubicBezTo>
                  <a:cubicBezTo>
                    <a:pt x="4060" y="834"/>
                    <a:pt x="3907" y="799"/>
                    <a:pt x="3744" y="799"/>
                  </a:cubicBezTo>
                  <a:cubicBezTo>
                    <a:pt x="3648" y="799"/>
                    <a:pt x="3549" y="811"/>
                    <a:pt x="3453" y="844"/>
                  </a:cubicBezTo>
                  <a:cubicBezTo>
                    <a:pt x="3506" y="684"/>
                    <a:pt x="3515" y="523"/>
                    <a:pt x="3462" y="363"/>
                  </a:cubicBezTo>
                  <a:cubicBezTo>
                    <a:pt x="3378" y="121"/>
                    <a:pt x="3262" y="33"/>
                    <a:pt x="3136" y="33"/>
                  </a:cubicBezTo>
                  <a:cubicBezTo>
                    <a:pt x="2793" y="33"/>
                    <a:pt x="2382" y="693"/>
                    <a:pt x="2382" y="693"/>
                  </a:cubicBezTo>
                  <a:cubicBezTo>
                    <a:pt x="2382" y="693"/>
                    <a:pt x="2064" y="0"/>
                    <a:pt x="16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0"/>
            <p:cNvSpPr/>
            <p:nvPr/>
          </p:nvSpPr>
          <p:spPr>
            <a:xfrm>
              <a:off x="699514" y="2824793"/>
              <a:ext cx="422381" cy="234625"/>
            </a:xfrm>
            <a:custGeom>
              <a:rect b="b" l="l" r="r" t="t"/>
              <a:pathLst>
                <a:path extrusionOk="0" h="3623" w="6522">
                  <a:moveTo>
                    <a:pt x="4119" y="0"/>
                  </a:moveTo>
                  <a:cubicBezTo>
                    <a:pt x="3992" y="0"/>
                    <a:pt x="3865" y="9"/>
                    <a:pt x="3738" y="28"/>
                  </a:cubicBezTo>
                  <a:cubicBezTo>
                    <a:pt x="3444" y="72"/>
                    <a:pt x="2935" y="197"/>
                    <a:pt x="2846" y="536"/>
                  </a:cubicBezTo>
                  <a:cubicBezTo>
                    <a:pt x="2828" y="598"/>
                    <a:pt x="2828" y="670"/>
                    <a:pt x="2828" y="741"/>
                  </a:cubicBezTo>
                  <a:cubicBezTo>
                    <a:pt x="2407" y="642"/>
                    <a:pt x="1953" y="575"/>
                    <a:pt x="1523" y="575"/>
                  </a:cubicBezTo>
                  <a:cubicBezTo>
                    <a:pt x="1452" y="575"/>
                    <a:pt x="1381" y="577"/>
                    <a:pt x="1312" y="581"/>
                  </a:cubicBezTo>
                  <a:cubicBezTo>
                    <a:pt x="1196" y="581"/>
                    <a:pt x="1080" y="590"/>
                    <a:pt x="973" y="643"/>
                  </a:cubicBezTo>
                  <a:cubicBezTo>
                    <a:pt x="759" y="741"/>
                    <a:pt x="643" y="973"/>
                    <a:pt x="562" y="1187"/>
                  </a:cubicBezTo>
                  <a:cubicBezTo>
                    <a:pt x="295" y="1847"/>
                    <a:pt x="72" y="2597"/>
                    <a:pt x="0" y="3302"/>
                  </a:cubicBezTo>
                  <a:cubicBezTo>
                    <a:pt x="129" y="3198"/>
                    <a:pt x="295" y="3142"/>
                    <a:pt x="461" y="3142"/>
                  </a:cubicBezTo>
                  <a:cubicBezTo>
                    <a:pt x="526" y="3142"/>
                    <a:pt x="590" y="3150"/>
                    <a:pt x="652" y="3168"/>
                  </a:cubicBezTo>
                  <a:cubicBezTo>
                    <a:pt x="884" y="3230"/>
                    <a:pt x="1071" y="3400"/>
                    <a:pt x="1142" y="3623"/>
                  </a:cubicBezTo>
                  <a:cubicBezTo>
                    <a:pt x="1687" y="3391"/>
                    <a:pt x="2008" y="2802"/>
                    <a:pt x="1972" y="2213"/>
                  </a:cubicBezTo>
                  <a:lnTo>
                    <a:pt x="1972" y="2213"/>
                  </a:lnTo>
                  <a:cubicBezTo>
                    <a:pt x="2005" y="2219"/>
                    <a:pt x="2039" y="2222"/>
                    <a:pt x="2072" y="2222"/>
                  </a:cubicBezTo>
                  <a:cubicBezTo>
                    <a:pt x="2245" y="2222"/>
                    <a:pt x="2417" y="2148"/>
                    <a:pt x="2552" y="2044"/>
                  </a:cubicBezTo>
                  <a:cubicBezTo>
                    <a:pt x="2775" y="1874"/>
                    <a:pt x="2927" y="1633"/>
                    <a:pt x="2998" y="1366"/>
                  </a:cubicBezTo>
                  <a:cubicBezTo>
                    <a:pt x="3034" y="1446"/>
                    <a:pt x="3069" y="1517"/>
                    <a:pt x="3096" y="1580"/>
                  </a:cubicBezTo>
                  <a:cubicBezTo>
                    <a:pt x="3167" y="1714"/>
                    <a:pt x="3266" y="1847"/>
                    <a:pt x="3417" y="1892"/>
                  </a:cubicBezTo>
                  <a:cubicBezTo>
                    <a:pt x="3452" y="1903"/>
                    <a:pt x="3488" y="1908"/>
                    <a:pt x="3524" y="1908"/>
                  </a:cubicBezTo>
                  <a:cubicBezTo>
                    <a:pt x="3635" y="1908"/>
                    <a:pt x="3747" y="1859"/>
                    <a:pt x="3828" y="1785"/>
                  </a:cubicBezTo>
                  <a:cubicBezTo>
                    <a:pt x="3944" y="1687"/>
                    <a:pt x="4015" y="1553"/>
                    <a:pt x="4068" y="1410"/>
                  </a:cubicBezTo>
                  <a:cubicBezTo>
                    <a:pt x="4184" y="1615"/>
                    <a:pt x="4336" y="1794"/>
                    <a:pt x="4523" y="1946"/>
                  </a:cubicBezTo>
                  <a:cubicBezTo>
                    <a:pt x="4678" y="2083"/>
                    <a:pt x="4866" y="2196"/>
                    <a:pt x="5079" y="2196"/>
                  </a:cubicBezTo>
                  <a:cubicBezTo>
                    <a:pt x="5087" y="2196"/>
                    <a:pt x="5095" y="2196"/>
                    <a:pt x="5103" y="2195"/>
                  </a:cubicBezTo>
                  <a:cubicBezTo>
                    <a:pt x="5317" y="2195"/>
                    <a:pt x="5532" y="2026"/>
                    <a:pt x="5532" y="1812"/>
                  </a:cubicBezTo>
                  <a:cubicBezTo>
                    <a:pt x="5687" y="1934"/>
                    <a:pt x="5865" y="2065"/>
                    <a:pt x="6059" y="2065"/>
                  </a:cubicBezTo>
                  <a:cubicBezTo>
                    <a:pt x="6076" y="2065"/>
                    <a:pt x="6094" y="2064"/>
                    <a:pt x="6111" y="2061"/>
                  </a:cubicBezTo>
                  <a:cubicBezTo>
                    <a:pt x="6361" y="2026"/>
                    <a:pt x="6522" y="1740"/>
                    <a:pt x="6495" y="1491"/>
                  </a:cubicBezTo>
                  <a:cubicBezTo>
                    <a:pt x="6468" y="1232"/>
                    <a:pt x="6308" y="1018"/>
                    <a:pt x="6129" y="839"/>
                  </a:cubicBezTo>
                  <a:cubicBezTo>
                    <a:pt x="5603" y="306"/>
                    <a:pt x="4863" y="0"/>
                    <a:pt x="4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0"/>
            <p:cNvSpPr/>
            <p:nvPr/>
          </p:nvSpPr>
          <p:spPr>
            <a:xfrm>
              <a:off x="1158809" y="3132866"/>
              <a:ext cx="112169" cy="236504"/>
            </a:xfrm>
            <a:custGeom>
              <a:rect b="b" l="l" r="r" t="t"/>
              <a:pathLst>
                <a:path extrusionOk="0" h="3652" w="1732">
                  <a:moveTo>
                    <a:pt x="395" y="1"/>
                  </a:moveTo>
                  <a:cubicBezTo>
                    <a:pt x="385" y="1"/>
                    <a:pt x="376" y="3"/>
                    <a:pt x="366" y="8"/>
                  </a:cubicBezTo>
                  <a:cubicBezTo>
                    <a:pt x="322" y="25"/>
                    <a:pt x="304" y="70"/>
                    <a:pt x="322" y="106"/>
                  </a:cubicBezTo>
                  <a:lnTo>
                    <a:pt x="1437" y="2675"/>
                  </a:lnTo>
                  <a:cubicBezTo>
                    <a:pt x="1428" y="2675"/>
                    <a:pt x="1419" y="2666"/>
                    <a:pt x="1410" y="2666"/>
                  </a:cubicBezTo>
                  <a:cubicBezTo>
                    <a:pt x="1285" y="2604"/>
                    <a:pt x="1143" y="2577"/>
                    <a:pt x="1009" y="2577"/>
                  </a:cubicBezTo>
                  <a:cubicBezTo>
                    <a:pt x="723" y="2577"/>
                    <a:pt x="456" y="2702"/>
                    <a:pt x="250" y="2889"/>
                  </a:cubicBezTo>
                  <a:cubicBezTo>
                    <a:pt x="170" y="2960"/>
                    <a:pt x="90" y="3050"/>
                    <a:pt x="45" y="3157"/>
                  </a:cubicBezTo>
                  <a:cubicBezTo>
                    <a:pt x="10" y="3255"/>
                    <a:pt x="1" y="3380"/>
                    <a:pt x="63" y="3478"/>
                  </a:cubicBezTo>
                  <a:cubicBezTo>
                    <a:pt x="126" y="3576"/>
                    <a:pt x="250" y="3629"/>
                    <a:pt x="366" y="3647"/>
                  </a:cubicBezTo>
                  <a:cubicBezTo>
                    <a:pt x="392" y="3650"/>
                    <a:pt x="417" y="3652"/>
                    <a:pt x="442" y="3652"/>
                  </a:cubicBezTo>
                  <a:cubicBezTo>
                    <a:pt x="639" y="3652"/>
                    <a:pt x="835" y="3563"/>
                    <a:pt x="1009" y="3460"/>
                  </a:cubicBezTo>
                  <a:cubicBezTo>
                    <a:pt x="1143" y="3389"/>
                    <a:pt x="1267" y="3308"/>
                    <a:pt x="1392" y="3219"/>
                  </a:cubicBezTo>
                  <a:cubicBezTo>
                    <a:pt x="1455" y="3183"/>
                    <a:pt x="1598" y="3103"/>
                    <a:pt x="1669" y="3014"/>
                  </a:cubicBezTo>
                  <a:cubicBezTo>
                    <a:pt x="1714" y="2996"/>
                    <a:pt x="1731" y="2951"/>
                    <a:pt x="1714" y="2916"/>
                  </a:cubicBezTo>
                  <a:lnTo>
                    <a:pt x="1705" y="2898"/>
                  </a:lnTo>
                  <a:cubicBezTo>
                    <a:pt x="1696" y="2889"/>
                    <a:pt x="1696" y="2880"/>
                    <a:pt x="1696" y="2880"/>
                  </a:cubicBezTo>
                  <a:lnTo>
                    <a:pt x="465" y="52"/>
                  </a:lnTo>
                  <a:cubicBezTo>
                    <a:pt x="451" y="19"/>
                    <a:pt x="423" y="1"/>
                    <a:pt x="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0"/>
            <p:cNvSpPr/>
            <p:nvPr/>
          </p:nvSpPr>
          <p:spPr>
            <a:xfrm>
              <a:off x="759613" y="3621627"/>
              <a:ext cx="111586" cy="236504"/>
            </a:xfrm>
            <a:custGeom>
              <a:rect b="b" l="l" r="r" t="t"/>
              <a:pathLst>
                <a:path extrusionOk="0" h="3652" w="1723">
                  <a:moveTo>
                    <a:pt x="391" y="1"/>
                  </a:moveTo>
                  <a:cubicBezTo>
                    <a:pt x="380" y="1"/>
                    <a:pt x="369" y="3"/>
                    <a:pt x="357" y="8"/>
                  </a:cubicBezTo>
                  <a:cubicBezTo>
                    <a:pt x="321" y="26"/>
                    <a:pt x="304" y="70"/>
                    <a:pt x="321" y="115"/>
                  </a:cubicBezTo>
                  <a:lnTo>
                    <a:pt x="1437" y="2675"/>
                  </a:lnTo>
                  <a:cubicBezTo>
                    <a:pt x="1428" y="2675"/>
                    <a:pt x="1419" y="2666"/>
                    <a:pt x="1410" y="2666"/>
                  </a:cubicBezTo>
                  <a:cubicBezTo>
                    <a:pt x="1285" y="2604"/>
                    <a:pt x="1142" y="2577"/>
                    <a:pt x="999" y="2577"/>
                  </a:cubicBezTo>
                  <a:cubicBezTo>
                    <a:pt x="723" y="2577"/>
                    <a:pt x="455" y="2702"/>
                    <a:pt x="250" y="2889"/>
                  </a:cubicBezTo>
                  <a:cubicBezTo>
                    <a:pt x="161" y="2961"/>
                    <a:pt x="89" y="3050"/>
                    <a:pt x="45" y="3157"/>
                  </a:cubicBezTo>
                  <a:cubicBezTo>
                    <a:pt x="0" y="3255"/>
                    <a:pt x="0" y="3380"/>
                    <a:pt x="63" y="3478"/>
                  </a:cubicBezTo>
                  <a:cubicBezTo>
                    <a:pt x="125" y="3576"/>
                    <a:pt x="241" y="3630"/>
                    <a:pt x="366" y="3647"/>
                  </a:cubicBezTo>
                  <a:cubicBezTo>
                    <a:pt x="391" y="3650"/>
                    <a:pt x="416" y="3652"/>
                    <a:pt x="441" y="3652"/>
                  </a:cubicBezTo>
                  <a:cubicBezTo>
                    <a:pt x="639" y="3652"/>
                    <a:pt x="834" y="3563"/>
                    <a:pt x="1008" y="3460"/>
                  </a:cubicBezTo>
                  <a:cubicBezTo>
                    <a:pt x="1142" y="3389"/>
                    <a:pt x="1267" y="3308"/>
                    <a:pt x="1392" y="3219"/>
                  </a:cubicBezTo>
                  <a:cubicBezTo>
                    <a:pt x="1454" y="3184"/>
                    <a:pt x="1597" y="3103"/>
                    <a:pt x="1668" y="3014"/>
                  </a:cubicBezTo>
                  <a:cubicBezTo>
                    <a:pt x="1704" y="3005"/>
                    <a:pt x="1722" y="2952"/>
                    <a:pt x="1704" y="2916"/>
                  </a:cubicBezTo>
                  <a:lnTo>
                    <a:pt x="1704" y="2898"/>
                  </a:lnTo>
                  <a:cubicBezTo>
                    <a:pt x="1695" y="2889"/>
                    <a:pt x="1695" y="2880"/>
                    <a:pt x="1695" y="2880"/>
                  </a:cubicBezTo>
                  <a:lnTo>
                    <a:pt x="464" y="52"/>
                  </a:lnTo>
                  <a:cubicBezTo>
                    <a:pt x="451" y="19"/>
                    <a:pt x="423" y="1"/>
                    <a:pt x="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0"/>
            <p:cNvSpPr/>
            <p:nvPr/>
          </p:nvSpPr>
          <p:spPr>
            <a:xfrm>
              <a:off x="226359" y="3214208"/>
              <a:ext cx="122531" cy="219731"/>
            </a:xfrm>
            <a:custGeom>
              <a:rect b="b" l="l" r="r" t="t"/>
              <a:pathLst>
                <a:path extrusionOk="0" h="3393" w="1892">
                  <a:moveTo>
                    <a:pt x="1811" y="0"/>
                  </a:moveTo>
                  <a:cubicBezTo>
                    <a:pt x="1775" y="0"/>
                    <a:pt x="1740" y="36"/>
                    <a:pt x="1731" y="72"/>
                  </a:cubicBezTo>
                  <a:lnTo>
                    <a:pt x="1606" y="2873"/>
                  </a:lnTo>
                  <a:cubicBezTo>
                    <a:pt x="1597" y="2864"/>
                    <a:pt x="1588" y="2855"/>
                    <a:pt x="1579" y="2846"/>
                  </a:cubicBezTo>
                  <a:cubicBezTo>
                    <a:pt x="1499" y="2739"/>
                    <a:pt x="1383" y="2650"/>
                    <a:pt x="1258" y="2588"/>
                  </a:cubicBezTo>
                  <a:cubicBezTo>
                    <a:pt x="1112" y="2520"/>
                    <a:pt x="951" y="2489"/>
                    <a:pt x="789" y="2489"/>
                  </a:cubicBezTo>
                  <a:cubicBezTo>
                    <a:pt x="673" y="2489"/>
                    <a:pt x="557" y="2504"/>
                    <a:pt x="446" y="2534"/>
                  </a:cubicBezTo>
                  <a:cubicBezTo>
                    <a:pt x="330" y="2570"/>
                    <a:pt x="223" y="2605"/>
                    <a:pt x="143" y="2686"/>
                  </a:cubicBezTo>
                  <a:cubicBezTo>
                    <a:pt x="63" y="2757"/>
                    <a:pt x="0" y="2873"/>
                    <a:pt x="18" y="2980"/>
                  </a:cubicBezTo>
                  <a:cubicBezTo>
                    <a:pt x="27" y="3096"/>
                    <a:pt x="107" y="3203"/>
                    <a:pt x="214" y="3266"/>
                  </a:cubicBezTo>
                  <a:cubicBezTo>
                    <a:pt x="370" y="3369"/>
                    <a:pt x="562" y="3393"/>
                    <a:pt x="755" y="3393"/>
                  </a:cubicBezTo>
                  <a:cubicBezTo>
                    <a:pt x="795" y="3393"/>
                    <a:pt x="835" y="3392"/>
                    <a:pt x="874" y="3390"/>
                  </a:cubicBezTo>
                  <a:cubicBezTo>
                    <a:pt x="1026" y="3382"/>
                    <a:pt x="1169" y="3364"/>
                    <a:pt x="1320" y="3337"/>
                  </a:cubicBezTo>
                  <a:cubicBezTo>
                    <a:pt x="1392" y="3328"/>
                    <a:pt x="1561" y="3319"/>
                    <a:pt x="1659" y="3275"/>
                  </a:cubicBezTo>
                  <a:lnTo>
                    <a:pt x="1668" y="3275"/>
                  </a:lnTo>
                  <a:cubicBezTo>
                    <a:pt x="1704" y="3275"/>
                    <a:pt x="1740" y="3248"/>
                    <a:pt x="1740" y="3203"/>
                  </a:cubicBezTo>
                  <a:lnTo>
                    <a:pt x="1740" y="3185"/>
                  </a:lnTo>
                  <a:cubicBezTo>
                    <a:pt x="1740" y="3176"/>
                    <a:pt x="1740" y="3167"/>
                    <a:pt x="1740" y="3159"/>
                  </a:cubicBezTo>
                  <a:lnTo>
                    <a:pt x="1891" y="81"/>
                  </a:lnTo>
                  <a:cubicBezTo>
                    <a:pt x="1891" y="36"/>
                    <a:pt x="1856" y="0"/>
                    <a:pt x="1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30"/>
          <p:cNvGrpSpPr/>
          <p:nvPr/>
        </p:nvGrpSpPr>
        <p:grpSpPr>
          <a:xfrm>
            <a:off x="6758007" y="539397"/>
            <a:ext cx="1855714" cy="1957644"/>
            <a:chOff x="6279608" y="1245297"/>
            <a:chExt cx="1293631" cy="1364687"/>
          </a:xfrm>
        </p:grpSpPr>
        <p:sp>
          <p:nvSpPr>
            <p:cNvPr id="899" name="Google Shape;899;p30"/>
            <p:cNvSpPr/>
            <p:nvPr/>
          </p:nvSpPr>
          <p:spPr>
            <a:xfrm>
              <a:off x="6279608" y="1245297"/>
              <a:ext cx="1293631" cy="1364687"/>
            </a:xfrm>
            <a:custGeom>
              <a:rect b="b" l="l" r="r" t="t"/>
              <a:pathLst>
                <a:path extrusionOk="0" h="21073" w="19975">
                  <a:moveTo>
                    <a:pt x="9920" y="1"/>
                  </a:moveTo>
                  <a:cubicBezTo>
                    <a:pt x="8359" y="1"/>
                    <a:pt x="6807" y="376"/>
                    <a:pt x="5424" y="1098"/>
                  </a:cubicBezTo>
                  <a:cubicBezTo>
                    <a:pt x="5130" y="1250"/>
                    <a:pt x="4835" y="1419"/>
                    <a:pt x="4559" y="1607"/>
                  </a:cubicBezTo>
                  <a:cubicBezTo>
                    <a:pt x="4541" y="1616"/>
                    <a:pt x="4523" y="1634"/>
                    <a:pt x="4505" y="1642"/>
                  </a:cubicBezTo>
                  <a:lnTo>
                    <a:pt x="4496" y="1651"/>
                  </a:lnTo>
                  <a:cubicBezTo>
                    <a:pt x="2034" y="3302"/>
                    <a:pt x="402" y="6076"/>
                    <a:pt x="223" y="9047"/>
                  </a:cubicBezTo>
                  <a:cubicBezTo>
                    <a:pt x="0" y="12829"/>
                    <a:pt x="197" y="16692"/>
                    <a:pt x="197" y="20484"/>
                  </a:cubicBezTo>
                  <a:cubicBezTo>
                    <a:pt x="197" y="20805"/>
                    <a:pt x="464" y="21072"/>
                    <a:pt x="785" y="21072"/>
                  </a:cubicBezTo>
                  <a:lnTo>
                    <a:pt x="19047" y="21072"/>
                  </a:lnTo>
                  <a:cubicBezTo>
                    <a:pt x="19377" y="21072"/>
                    <a:pt x="19635" y="20805"/>
                    <a:pt x="19635" y="20484"/>
                  </a:cubicBezTo>
                  <a:lnTo>
                    <a:pt x="19635" y="15720"/>
                  </a:lnTo>
                  <a:cubicBezTo>
                    <a:pt x="19635" y="13088"/>
                    <a:pt x="19974" y="10153"/>
                    <a:pt x="19404" y="7584"/>
                  </a:cubicBezTo>
                  <a:cubicBezTo>
                    <a:pt x="18431" y="3257"/>
                    <a:pt x="14319" y="1"/>
                    <a:pt x="9920"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0"/>
            <p:cNvSpPr/>
            <p:nvPr/>
          </p:nvSpPr>
          <p:spPr>
            <a:xfrm>
              <a:off x="6328698" y="1283441"/>
              <a:ext cx="1182693" cy="1288400"/>
            </a:xfrm>
            <a:custGeom>
              <a:rect b="b" l="l" r="r" t="t"/>
              <a:pathLst>
                <a:path extrusionOk="0" h="19895" w="18262">
                  <a:moveTo>
                    <a:pt x="9127" y="1"/>
                  </a:moveTo>
                  <a:cubicBezTo>
                    <a:pt x="8993" y="1"/>
                    <a:pt x="8859" y="1"/>
                    <a:pt x="8725" y="10"/>
                  </a:cubicBezTo>
                  <a:lnTo>
                    <a:pt x="8600" y="10"/>
                  </a:lnTo>
                  <a:cubicBezTo>
                    <a:pt x="8386" y="28"/>
                    <a:pt x="8172" y="45"/>
                    <a:pt x="7958" y="72"/>
                  </a:cubicBezTo>
                  <a:cubicBezTo>
                    <a:pt x="7164" y="170"/>
                    <a:pt x="6397" y="375"/>
                    <a:pt x="5674" y="670"/>
                  </a:cubicBezTo>
                  <a:cubicBezTo>
                    <a:pt x="5639" y="688"/>
                    <a:pt x="5603" y="706"/>
                    <a:pt x="5567" y="714"/>
                  </a:cubicBezTo>
                  <a:cubicBezTo>
                    <a:pt x="5344" y="813"/>
                    <a:pt x="5130" y="911"/>
                    <a:pt x="4916" y="1027"/>
                  </a:cubicBezTo>
                  <a:cubicBezTo>
                    <a:pt x="4631" y="1169"/>
                    <a:pt x="4363" y="1330"/>
                    <a:pt x="4095" y="1508"/>
                  </a:cubicBezTo>
                  <a:cubicBezTo>
                    <a:pt x="4086" y="1517"/>
                    <a:pt x="4069" y="1526"/>
                    <a:pt x="4060" y="1535"/>
                  </a:cubicBezTo>
                  <a:cubicBezTo>
                    <a:pt x="4051" y="1535"/>
                    <a:pt x="4042" y="1544"/>
                    <a:pt x="4042" y="1544"/>
                  </a:cubicBezTo>
                  <a:cubicBezTo>
                    <a:pt x="1776" y="3070"/>
                    <a:pt x="241" y="5567"/>
                    <a:pt x="27" y="8440"/>
                  </a:cubicBezTo>
                  <a:cubicBezTo>
                    <a:pt x="18" y="8458"/>
                    <a:pt x="18" y="8476"/>
                    <a:pt x="18" y="8494"/>
                  </a:cubicBezTo>
                  <a:cubicBezTo>
                    <a:pt x="9" y="8708"/>
                    <a:pt x="1" y="8913"/>
                    <a:pt x="1" y="9127"/>
                  </a:cubicBezTo>
                  <a:lnTo>
                    <a:pt x="1" y="19895"/>
                  </a:lnTo>
                  <a:lnTo>
                    <a:pt x="18262" y="19895"/>
                  </a:lnTo>
                  <a:lnTo>
                    <a:pt x="18262" y="9127"/>
                  </a:lnTo>
                  <a:cubicBezTo>
                    <a:pt x="18262" y="8913"/>
                    <a:pt x="18253" y="8699"/>
                    <a:pt x="18235" y="8485"/>
                  </a:cubicBezTo>
                  <a:cubicBezTo>
                    <a:pt x="18235" y="8458"/>
                    <a:pt x="18235" y="8431"/>
                    <a:pt x="18226" y="8404"/>
                  </a:cubicBezTo>
                  <a:cubicBezTo>
                    <a:pt x="18226" y="8324"/>
                    <a:pt x="18217" y="8244"/>
                    <a:pt x="18208" y="8163"/>
                  </a:cubicBezTo>
                  <a:cubicBezTo>
                    <a:pt x="18173" y="7807"/>
                    <a:pt x="18110" y="7459"/>
                    <a:pt x="18039" y="7120"/>
                  </a:cubicBezTo>
                  <a:cubicBezTo>
                    <a:pt x="17994" y="6923"/>
                    <a:pt x="17941" y="6736"/>
                    <a:pt x="17887" y="6549"/>
                  </a:cubicBezTo>
                  <a:cubicBezTo>
                    <a:pt x="17878" y="6522"/>
                    <a:pt x="17869" y="6495"/>
                    <a:pt x="17860" y="6468"/>
                  </a:cubicBezTo>
                  <a:cubicBezTo>
                    <a:pt x="17780" y="6201"/>
                    <a:pt x="17691" y="5942"/>
                    <a:pt x="17593" y="5692"/>
                  </a:cubicBezTo>
                  <a:cubicBezTo>
                    <a:pt x="17584" y="5675"/>
                    <a:pt x="17575" y="5657"/>
                    <a:pt x="17566" y="5639"/>
                  </a:cubicBezTo>
                  <a:cubicBezTo>
                    <a:pt x="17468" y="5389"/>
                    <a:pt x="17352" y="5148"/>
                    <a:pt x="17227" y="4916"/>
                  </a:cubicBezTo>
                  <a:cubicBezTo>
                    <a:pt x="17218" y="4898"/>
                    <a:pt x="17209" y="4881"/>
                    <a:pt x="17200" y="4863"/>
                  </a:cubicBezTo>
                  <a:cubicBezTo>
                    <a:pt x="17191" y="4836"/>
                    <a:pt x="17182" y="4818"/>
                    <a:pt x="17165" y="4800"/>
                  </a:cubicBezTo>
                  <a:cubicBezTo>
                    <a:pt x="17102" y="4675"/>
                    <a:pt x="17040" y="4559"/>
                    <a:pt x="16968" y="4443"/>
                  </a:cubicBezTo>
                  <a:cubicBezTo>
                    <a:pt x="16959" y="4434"/>
                    <a:pt x="16951" y="4417"/>
                    <a:pt x="16942" y="4408"/>
                  </a:cubicBezTo>
                  <a:cubicBezTo>
                    <a:pt x="16817" y="4203"/>
                    <a:pt x="16683" y="3997"/>
                    <a:pt x="16549" y="3801"/>
                  </a:cubicBezTo>
                  <a:cubicBezTo>
                    <a:pt x="16540" y="3792"/>
                    <a:pt x="16522" y="3774"/>
                    <a:pt x="16513" y="3765"/>
                  </a:cubicBezTo>
                  <a:cubicBezTo>
                    <a:pt x="16504" y="3748"/>
                    <a:pt x="16496" y="3730"/>
                    <a:pt x="16478" y="3712"/>
                  </a:cubicBezTo>
                  <a:cubicBezTo>
                    <a:pt x="16469" y="3694"/>
                    <a:pt x="16451" y="3676"/>
                    <a:pt x="16442" y="3658"/>
                  </a:cubicBezTo>
                  <a:cubicBezTo>
                    <a:pt x="16433" y="3649"/>
                    <a:pt x="16424" y="3641"/>
                    <a:pt x="16415" y="3632"/>
                  </a:cubicBezTo>
                  <a:cubicBezTo>
                    <a:pt x="16415" y="3623"/>
                    <a:pt x="16415" y="3623"/>
                    <a:pt x="16415" y="3623"/>
                  </a:cubicBezTo>
                  <a:cubicBezTo>
                    <a:pt x="16397" y="3605"/>
                    <a:pt x="16389" y="3587"/>
                    <a:pt x="16371" y="3569"/>
                  </a:cubicBezTo>
                  <a:cubicBezTo>
                    <a:pt x="16130" y="3257"/>
                    <a:pt x="15871" y="2954"/>
                    <a:pt x="15586" y="2668"/>
                  </a:cubicBezTo>
                  <a:cubicBezTo>
                    <a:pt x="15532" y="2624"/>
                    <a:pt x="15487" y="2570"/>
                    <a:pt x="15434" y="2525"/>
                  </a:cubicBezTo>
                  <a:cubicBezTo>
                    <a:pt x="15416" y="2508"/>
                    <a:pt x="15398" y="2490"/>
                    <a:pt x="15380" y="2481"/>
                  </a:cubicBezTo>
                  <a:cubicBezTo>
                    <a:pt x="15372" y="2472"/>
                    <a:pt x="15363" y="2463"/>
                    <a:pt x="15354" y="2454"/>
                  </a:cubicBezTo>
                  <a:cubicBezTo>
                    <a:pt x="15345" y="2436"/>
                    <a:pt x="15327" y="2418"/>
                    <a:pt x="15309" y="2409"/>
                  </a:cubicBezTo>
                  <a:cubicBezTo>
                    <a:pt x="15300" y="2401"/>
                    <a:pt x="15300" y="2401"/>
                    <a:pt x="15291" y="2401"/>
                  </a:cubicBezTo>
                  <a:cubicBezTo>
                    <a:pt x="14961" y="2088"/>
                    <a:pt x="14604" y="1803"/>
                    <a:pt x="14230" y="1553"/>
                  </a:cubicBezTo>
                  <a:cubicBezTo>
                    <a:pt x="14212" y="1544"/>
                    <a:pt x="14203" y="1535"/>
                    <a:pt x="14185" y="1526"/>
                  </a:cubicBezTo>
                  <a:cubicBezTo>
                    <a:pt x="14131" y="1482"/>
                    <a:pt x="14069" y="1446"/>
                    <a:pt x="14007" y="1410"/>
                  </a:cubicBezTo>
                  <a:cubicBezTo>
                    <a:pt x="13980" y="1392"/>
                    <a:pt x="13962" y="1384"/>
                    <a:pt x="13944" y="1366"/>
                  </a:cubicBezTo>
                  <a:cubicBezTo>
                    <a:pt x="13775" y="1259"/>
                    <a:pt x="13596" y="1160"/>
                    <a:pt x="13418" y="1071"/>
                  </a:cubicBezTo>
                  <a:cubicBezTo>
                    <a:pt x="13409" y="1062"/>
                    <a:pt x="13400" y="1053"/>
                    <a:pt x="13391" y="1053"/>
                  </a:cubicBezTo>
                  <a:cubicBezTo>
                    <a:pt x="13186" y="946"/>
                    <a:pt x="12981" y="848"/>
                    <a:pt x="12775" y="759"/>
                  </a:cubicBezTo>
                  <a:cubicBezTo>
                    <a:pt x="12767" y="750"/>
                    <a:pt x="12749" y="741"/>
                    <a:pt x="12740" y="741"/>
                  </a:cubicBezTo>
                  <a:cubicBezTo>
                    <a:pt x="12660" y="706"/>
                    <a:pt x="12579" y="670"/>
                    <a:pt x="12490" y="634"/>
                  </a:cubicBezTo>
                  <a:lnTo>
                    <a:pt x="12419" y="607"/>
                  </a:lnTo>
                  <a:cubicBezTo>
                    <a:pt x="12374" y="590"/>
                    <a:pt x="12321" y="572"/>
                    <a:pt x="12276" y="554"/>
                  </a:cubicBezTo>
                  <a:cubicBezTo>
                    <a:pt x="12124" y="500"/>
                    <a:pt x="11973" y="447"/>
                    <a:pt x="11821" y="402"/>
                  </a:cubicBezTo>
                  <a:cubicBezTo>
                    <a:pt x="11625" y="340"/>
                    <a:pt x="11428" y="286"/>
                    <a:pt x="11223" y="242"/>
                  </a:cubicBezTo>
                  <a:cubicBezTo>
                    <a:pt x="11054" y="197"/>
                    <a:pt x="10875" y="161"/>
                    <a:pt x="10706" y="135"/>
                  </a:cubicBezTo>
                  <a:cubicBezTo>
                    <a:pt x="10197" y="45"/>
                    <a:pt x="9662" y="1"/>
                    <a:pt x="9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0"/>
            <p:cNvSpPr/>
            <p:nvPr/>
          </p:nvSpPr>
          <p:spPr>
            <a:xfrm>
              <a:off x="6328698" y="1283441"/>
              <a:ext cx="1182693" cy="1288400"/>
            </a:xfrm>
            <a:custGeom>
              <a:rect b="b" l="l" r="r" t="t"/>
              <a:pathLst>
                <a:path extrusionOk="0" h="19895" w="18262">
                  <a:moveTo>
                    <a:pt x="9127" y="1"/>
                  </a:moveTo>
                  <a:cubicBezTo>
                    <a:pt x="8734" y="1"/>
                    <a:pt x="8342" y="19"/>
                    <a:pt x="7958" y="72"/>
                  </a:cubicBezTo>
                  <a:lnTo>
                    <a:pt x="1" y="15586"/>
                  </a:lnTo>
                  <a:lnTo>
                    <a:pt x="1" y="19895"/>
                  </a:lnTo>
                  <a:lnTo>
                    <a:pt x="18262" y="19895"/>
                  </a:lnTo>
                  <a:lnTo>
                    <a:pt x="18262" y="14854"/>
                  </a:lnTo>
                  <a:cubicBezTo>
                    <a:pt x="15559" y="9546"/>
                    <a:pt x="11874" y="2401"/>
                    <a:pt x="10706" y="135"/>
                  </a:cubicBezTo>
                  <a:cubicBezTo>
                    <a:pt x="10197" y="45"/>
                    <a:pt x="9662" y="1"/>
                    <a:pt x="91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0"/>
            <p:cNvSpPr/>
            <p:nvPr/>
          </p:nvSpPr>
          <p:spPr>
            <a:xfrm>
              <a:off x="6328698" y="2059940"/>
              <a:ext cx="590504" cy="357669"/>
            </a:xfrm>
            <a:custGeom>
              <a:rect b="b" l="l" r="r" t="t"/>
              <a:pathLst>
                <a:path extrusionOk="0" h="5523" w="9118">
                  <a:moveTo>
                    <a:pt x="9118" y="1"/>
                  </a:moveTo>
                  <a:cubicBezTo>
                    <a:pt x="9118" y="1"/>
                    <a:pt x="9038" y="1"/>
                    <a:pt x="8877" y="36"/>
                  </a:cubicBezTo>
                  <a:cubicBezTo>
                    <a:pt x="8832" y="45"/>
                    <a:pt x="8770" y="54"/>
                    <a:pt x="8707" y="72"/>
                  </a:cubicBezTo>
                  <a:cubicBezTo>
                    <a:pt x="8360" y="152"/>
                    <a:pt x="7798" y="348"/>
                    <a:pt x="7057" y="768"/>
                  </a:cubicBezTo>
                  <a:cubicBezTo>
                    <a:pt x="6879" y="866"/>
                    <a:pt x="6352" y="1214"/>
                    <a:pt x="5737" y="1624"/>
                  </a:cubicBezTo>
                  <a:cubicBezTo>
                    <a:pt x="4524" y="2436"/>
                    <a:pt x="2945" y="3507"/>
                    <a:pt x="2784" y="3551"/>
                  </a:cubicBezTo>
                  <a:cubicBezTo>
                    <a:pt x="2623" y="3587"/>
                    <a:pt x="1044" y="3730"/>
                    <a:pt x="1" y="3819"/>
                  </a:cubicBezTo>
                  <a:lnTo>
                    <a:pt x="1" y="5523"/>
                  </a:lnTo>
                  <a:cubicBezTo>
                    <a:pt x="1134" y="5451"/>
                    <a:pt x="2962" y="5326"/>
                    <a:pt x="3435" y="5202"/>
                  </a:cubicBezTo>
                  <a:cubicBezTo>
                    <a:pt x="3792" y="5112"/>
                    <a:pt x="5032" y="4604"/>
                    <a:pt x="6156" y="4122"/>
                  </a:cubicBezTo>
                  <a:cubicBezTo>
                    <a:pt x="6245" y="4077"/>
                    <a:pt x="6343" y="4042"/>
                    <a:pt x="6433" y="4006"/>
                  </a:cubicBezTo>
                  <a:cubicBezTo>
                    <a:pt x="7218" y="3667"/>
                    <a:pt x="7896" y="3364"/>
                    <a:pt x="8101" y="3275"/>
                  </a:cubicBezTo>
                  <a:cubicBezTo>
                    <a:pt x="8137" y="3257"/>
                    <a:pt x="8163" y="3248"/>
                    <a:pt x="8163" y="3248"/>
                  </a:cubicBezTo>
                  <a:lnTo>
                    <a:pt x="8199" y="3141"/>
                  </a:lnTo>
                  <a:lnTo>
                    <a:pt x="8770" y="1178"/>
                  </a:lnTo>
                  <a:lnTo>
                    <a:pt x="9020" y="322"/>
                  </a:lnTo>
                  <a:lnTo>
                    <a:pt x="9118" y="1"/>
                  </a:lnTo>
                  <a:close/>
                </a:path>
              </a:pathLst>
            </a:custGeom>
            <a:solidFill>
              <a:srgbClr val="FF95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0"/>
            <p:cNvSpPr/>
            <p:nvPr/>
          </p:nvSpPr>
          <p:spPr>
            <a:xfrm>
              <a:off x="6699010" y="2026976"/>
              <a:ext cx="283206" cy="304372"/>
            </a:xfrm>
            <a:custGeom>
              <a:rect b="b" l="l" r="r" t="t"/>
              <a:pathLst>
                <a:path extrusionOk="0" h="4700" w="4373">
                  <a:moveTo>
                    <a:pt x="1629" y="0"/>
                  </a:moveTo>
                  <a:cubicBezTo>
                    <a:pt x="1300" y="0"/>
                    <a:pt x="973" y="58"/>
                    <a:pt x="750" y="224"/>
                  </a:cubicBezTo>
                  <a:cubicBezTo>
                    <a:pt x="554" y="376"/>
                    <a:pt x="438" y="679"/>
                    <a:pt x="581" y="884"/>
                  </a:cubicBezTo>
                  <a:cubicBezTo>
                    <a:pt x="652" y="982"/>
                    <a:pt x="759" y="1063"/>
                    <a:pt x="759" y="1179"/>
                  </a:cubicBezTo>
                  <a:cubicBezTo>
                    <a:pt x="759" y="1312"/>
                    <a:pt x="608" y="1384"/>
                    <a:pt x="492" y="1455"/>
                  </a:cubicBezTo>
                  <a:cubicBezTo>
                    <a:pt x="251" y="1589"/>
                    <a:pt x="72" y="1839"/>
                    <a:pt x="19" y="2115"/>
                  </a:cubicBezTo>
                  <a:cubicBezTo>
                    <a:pt x="1" y="2213"/>
                    <a:pt x="1" y="2329"/>
                    <a:pt x="72" y="2410"/>
                  </a:cubicBezTo>
                  <a:cubicBezTo>
                    <a:pt x="139" y="2476"/>
                    <a:pt x="230" y="2485"/>
                    <a:pt x="326" y="2485"/>
                  </a:cubicBezTo>
                  <a:cubicBezTo>
                    <a:pt x="360" y="2485"/>
                    <a:pt x="395" y="2484"/>
                    <a:pt x="429" y="2484"/>
                  </a:cubicBezTo>
                  <a:cubicBezTo>
                    <a:pt x="508" y="2484"/>
                    <a:pt x="586" y="2489"/>
                    <a:pt x="652" y="2526"/>
                  </a:cubicBezTo>
                  <a:cubicBezTo>
                    <a:pt x="759" y="2597"/>
                    <a:pt x="804" y="2749"/>
                    <a:pt x="777" y="2883"/>
                  </a:cubicBezTo>
                  <a:cubicBezTo>
                    <a:pt x="759" y="3007"/>
                    <a:pt x="688" y="3123"/>
                    <a:pt x="625" y="3248"/>
                  </a:cubicBezTo>
                  <a:cubicBezTo>
                    <a:pt x="509" y="3498"/>
                    <a:pt x="429" y="3784"/>
                    <a:pt x="483" y="4060"/>
                  </a:cubicBezTo>
                  <a:cubicBezTo>
                    <a:pt x="527" y="4337"/>
                    <a:pt x="715" y="4595"/>
                    <a:pt x="982" y="4676"/>
                  </a:cubicBezTo>
                  <a:cubicBezTo>
                    <a:pt x="1041" y="4692"/>
                    <a:pt x="1100" y="4700"/>
                    <a:pt x="1159" y="4700"/>
                  </a:cubicBezTo>
                  <a:cubicBezTo>
                    <a:pt x="1481" y="4700"/>
                    <a:pt x="1792" y="4470"/>
                    <a:pt x="2026" y="4221"/>
                  </a:cubicBezTo>
                  <a:cubicBezTo>
                    <a:pt x="2829" y="3382"/>
                    <a:pt x="4372" y="563"/>
                    <a:pt x="2436" y="99"/>
                  </a:cubicBezTo>
                  <a:cubicBezTo>
                    <a:pt x="2211" y="45"/>
                    <a:pt x="1919" y="0"/>
                    <a:pt x="16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0"/>
            <p:cNvSpPr/>
            <p:nvPr/>
          </p:nvSpPr>
          <p:spPr>
            <a:xfrm>
              <a:off x="6718115" y="1937475"/>
              <a:ext cx="413120" cy="634389"/>
            </a:xfrm>
            <a:custGeom>
              <a:rect b="b" l="l" r="r" t="t"/>
              <a:pathLst>
                <a:path extrusionOk="0" h="9796" w="6379">
                  <a:moveTo>
                    <a:pt x="5112" y="0"/>
                  </a:moveTo>
                  <a:lnTo>
                    <a:pt x="2962" y="536"/>
                  </a:lnTo>
                  <a:lnTo>
                    <a:pt x="2909" y="839"/>
                  </a:lnTo>
                  <a:lnTo>
                    <a:pt x="2784" y="1517"/>
                  </a:lnTo>
                  <a:lnTo>
                    <a:pt x="2730" y="1776"/>
                  </a:lnTo>
                  <a:lnTo>
                    <a:pt x="2694" y="1963"/>
                  </a:lnTo>
                  <a:lnTo>
                    <a:pt x="2686" y="2008"/>
                  </a:lnTo>
                  <a:cubicBezTo>
                    <a:pt x="2409" y="2079"/>
                    <a:pt x="2159" y="2204"/>
                    <a:pt x="1927" y="2373"/>
                  </a:cubicBezTo>
                  <a:cubicBezTo>
                    <a:pt x="1214" y="2909"/>
                    <a:pt x="723" y="3872"/>
                    <a:pt x="357" y="4934"/>
                  </a:cubicBezTo>
                  <a:cubicBezTo>
                    <a:pt x="295" y="5112"/>
                    <a:pt x="250" y="5317"/>
                    <a:pt x="206" y="5540"/>
                  </a:cubicBezTo>
                  <a:cubicBezTo>
                    <a:pt x="179" y="5692"/>
                    <a:pt x="161" y="5844"/>
                    <a:pt x="143" y="6013"/>
                  </a:cubicBezTo>
                  <a:cubicBezTo>
                    <a:pt x="0" y="7298"/>
                    <a:pt x="107" y="8957"/>
                    <a:pt x="179" y="9796"/>
                  </a:cubicBezTo>
                  <a:lnTo>
                    <a:pt x="5808" y="9796"/>
                  </a:lnTo>
                  <a:cubicBezTo>
                    <a:pt x="5273" y="9037"/>
                    <a:pt x="4354" y="7726"/>
                    <a:pt x="4345" y="7619"/>
                  </a:cubicBezTo>
                  <a:cubicBezTo>
                    <a:pt x="4336" y="7556"/>
                    <a:pt x="4773" y="6834"/>
                    <a:pt x="5237" y="6076"/>
                  </a:cubicBezTo>
                  <a:cubicBezTo>
                    <a:pt x="5326" y="5924"/>
                    <a:pt x="5415" y="5772"/>
                    <a:pt x="5505" y="5629"/>
                  </a:cubicBezTo>
                  <a:cubicBezTo>
                    <a:pt x="5540" y="5585"/>
                    <a:pt x="5567" y="5540"/>
                    <a:pt x="5594" y="5487"/>
                  </a:cubicBezTo>
                  <a:cubicBezTo>
                    <a:pt x="5745" y="5237"/>
                    <a:pt x="5897" y="5005"/>
                    <a:pt x="6013" y="4809"/>
                  </a:cubicBezTo>
                  <a:cubicBezTo>
                    <a:pt x="6013" y="4800"/>
                    <a:pt x="6013" y="4800"/>
                    <a:pt x="6013" y="4800"/>
                  </a:cubicBezTo>
                  <a:cubicBezTo>
                    <a:pt x="6022" y="4791"/>
                    <a:pt x="6031" y="4782"/>
                    <a:pt x="6031" y="4773"/>
                  </a:cubicBezTo>
                  <a:cubicBezTo>
                    <a:pt x="6227" y="4461"/>
                    <a:pt x="6361" y="4238"/>
                    <a:pt x="6361" y="4211"/>
                  </a:cubicBezTo>
                  <a:cubicBezTo>
                    <a:pt x="6379" y="4122"/>
                    <a:pt x="5558" y="2739"/>
                    <a:pt x="5166" y="2070"/>
                  </a:cubicBezTo>
                  <a:cubicBezTo>
                    <a:pt x="5130" y="2008"/>
                    <a:pt x="5094" y="1954"/>
                    <a:pt x="5067" y="1909"/>
                  </a:cubicBezTo>
                  <a:cubicBezTo>
                    <a:pt x="5041" y="1865"/>
                    <a:pt x="5023" y="1829"/>
                    <a:pt x="5005" y="1802"/>
                  </a:cubicBezTo>
                  <a:cubicBezTo>
                    <a:pt x="5005" y="1802"/>
                    <a:pt x="4996" y="1793"/>
                    <a:pt x="4996" y="1785"/>
                  </a:cubicBezTo>
                  <a:cubicBezTo>
                    <a:pt x="4969" y="1749"/>
                    <a:pt x="4960" y="1731"/>
                    <a:pt x="4960" y="1731"/>
                  </a:cubicBezTo>
                  <a:lnTo>
                    <a:pt x="5023" y="1044"/>
                  </a:lnTo>
                  <a:lnTo>
                    <a:pt x="5094" y="116"/>
                  </a:lnTo>
                  <a:lnTo>
                    <a:pt x="5112" y="0"/>
                  </a:lnTo>
                  <a:close/>
                </a:path>
              </a:pathLst>
            </a:custGeom>
            <a:solidFill>
              <a:srgbClr val="FF95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0"/>
            <p:cNvSpPr/>
            <p:nvPr/>
          </p:nvSpPr>
          <p:spPr>
            <a:xfrm>
              <a:off x="6901847" y="1556349"/>
              <a:ext cx="275046" cy="307804"/>
            </a:xfrm>
            <a:custGeom>
              <a:rect b="b" l="l" r="r" t="t"/>
              <a:pathLst>
                <a:path extrusionOk="0" h="4753" w="4247">
                  <a:moveTo>
                    <a:pt x="1939" y="1"/>
                  </a:moveTo>
                  <a:cubicBezTo>
                    <a:pt x="1794" y="1"/>
                    <a:pt x="1647" y="23"/>
                    <a:pt x="1508" y="69"/>
                  </a:cubicBezTo>
                  <a:cubicBezTo>
                    <a:pt x="1089" y="203"/>
                    <a:pt x="741" y="577"/>
                    <a:pt x="696" y="1014"/>
                  </a:cubicBezTo>
                  <a:cubicBezTo>
                    <a:pt x="455" y="1032"/>
                    <a:pt x="232" y="1166"/>
                    <a:pt x="116" y="1371"/>
                  </a:cubicBezTo>
                  <a:cubicBezTo>
                    <a:pt x="9" y="1576"/>
                    <a:pt x="0" y="1844"/>
                    <a:pt x="116" y="2049"/>
                  </a:cubicBezTo>
                  <a:lnTo>
                    <a:pt x="107" y="2558"/>
                  </a:lnTo>
                  <a:cubicBezTo>
                    <a:pt x="107" y="3164"/>
                    <a:pt x="446" y="3726"/>
                    <a:pt x="874" y="4155"/>
                  </a:cubicBezTo>
                  <a:cubicBezTo>
                    <a:pt x="1026" y="4315"/>
                    <a:pt x="1196" y="4467"/>
                    <a:pt x="1392" y="4565"/>
                  </a:cubicBezTo>
                  <a:cubicBezTo>
                    <a:pt x="1597" y="4672"/>
                    <a:pt x="1829" y="4726"/>
                    <a:pt x="2052" y="4743"/>
                  </a:cubicBezTo>
                  <a:cubicBezTo>
                    <a:pt x="2120" y="4749"/>
                    <a:pt x="2188" y="4752"/>
                    <a:pt x="2255" y="4752"/>
                  </a:cubicBezTo>
                  <a:cubicBezTo>
                    <a:pt x="2588" y="4752"/>
                    <a:pt x="2917" y="4681"/>
                    <a:pt x="3221" y="4547"/>
                  </a:cubicBezTo>
                  <a:cubicBezTo>
                    <a:pt x="3631" y="4369"/>
                    <a:pt x="4006" y="4057"/>
                    <a:pt x="4157" y="3637"/>
                  </a:cubicBezTo>
                  <a:cubicBezTo>
                    <a:pt x="4229" y="3432"/>
                    <a:pt x="4247" y="3209"/>
                    <a:pt x="4238" y="2995"/>
                  </a:cubicBezTo>
                  <a:cubicBezTo>
                    <a:pt x="4229" y="2701"/>
                    <a:pt x="4175" y="2397"/>
                    <a:pt x="4024" y="2139"/>
                  </a:cubicBezTo>
                  <a:cubicBezTo>
                    <a:pt x="3863" y="1880"/>
                    <a:pt x="3595" y="1684"/>
                    <a:pt x="3301" y="1657"/>
                  </a:cubicBezTo>
                  <a:cubicBezTo>
                    <a:pt x="3399" y="1184"/>
                    <a:pt x="3221" y="667"/>
                    <a:pt x="2864" y="345"/>
                  </a:cubicBezTo>
                  <a:cubicBezTo>
                    <a:pt x="2614" y="121"/>
                    <a:pt x="2278" y="1"/>
                    <a:pt x="19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0"/>
            <p:cNvSpPr/>
            <p:nvPr/>
          </p:nvSpPr>
          <p:spPr>
            <a:xfrm>
              <a:off x="6777049" y="1682571"/>
              <a:ext cx="192409" cy="178090"/>
            </a:xfrm>
            <a:custGeom>
              <a:rect b="b" l="l" r="r" t="t"/>
              <a:pathLst>
                <a:path extrusionOk="0" h="2750" w="2971">
                  <a:moveTo>
                    <a:pt x="2147" y="1"/>
                  </a:moveTo>
                  <a:cubicBezTo>
                    <a:pt x="2044" y="1"/>
                    <a:pt x="1941" y="6"/>
                    <a:pt x="1838" y="11"/>
                  </a:cubicBezTo>
                  <a:cubicBezTo>
                    <a:pt x="1570" y="29"/>
                    <a:pt x="1303" y="56"/>
                    <a:pt x="1044" y="154"/>
                  </a:cubicBezTo>
                  <a:cubicBezTo>
                    <a:pt x="794" y="243"/>
                    <a:pt x="562" y="404"/>
                    <a:pt x="420" y="627"/>
                  </a:cubicBezTo>
                  <a:cubicBezTo>
                    <a:pt x="268" y="850"/>
                    <a:pt x="223" y="1153"/>
                    <a:pt x="339" y="1394"/>
                  </a:cubicBezTo>
                  <a:cubicBezTo>
                    <a:pt x="116" y="1554"/>
                    <a:pt x="0" y="1858"/>
                    <a:pt x="72" y="2125"/>
                  </a:cubicBezTo>
                  <a:cubicBezTo>
                    <a:pt x="143" y="2384"/>
                    <a:pt x="348" y="2571"/>
                    <a:pt x="536" y="2750"/>
                  </a:cubicBezTo>
                  <a:lnTo>
                    <a:pt x="785" y="2705"/>
                  </a:lnTo>
                  <a:cubicBezTo>
                    <a:pt x="1463" y="2509"/>
                    <a:pt x="2043" y="2054"/>
                    <a:pt x="2507" y="1528"/>
                  </a:cubicBezTo>
                  <a:cubicBezTo>
                    <a:pt x="2641" y="1367"/>
                    <a:pt x="2775" y="1198"/>
                    <a:pt x="2855" y="1001"/>
                  </a:cubicBezTo>
                  <a:cubicBezTo>
                    <a:pt x="2944" y="805"/>
                    <a:pt x="2971" y="582"/>
                    <a:pt x="2909" y="386"/>
                  </a:cubicBezTo>
                  <a:cubicBezTo>
                    <a:pt x="2873" y="297"/>
                    <a:pt x="2828" y="207"/>
                    <a:pt x="2757" y="145"/>
                  </a:cubicBezTo>
                  <a:cubicBezTo>
                    <a:pt x="2650" y="56"/>
                    <a:pt x="2507" y="29"/>
                    <a:pt x="2373" y="11"/>
                  </a:cubicBezTo>
                  <a:cubicBezTo>
                    <a:pt x="2298" y="4"/>
                    <a:pt x="2222" y="1"/>
                    <a:pt x="21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0"/>
            <p:cNvSpPr/>
            <p:nvPr/>
          </p:nvSpPr>
          <p:spPr>
            <a:xfrm>
              <a:off x="6802436" y="1697725"/>
              <a:ext cx="338060" cy="293881"/>
            </a:xfrm>
            <a:custGeom>
              <a:rect b="b" l="l" r="r" t="t"/>
              <a:pathLst>
                <a:path extrusionOk="0" h="4538" w="5220">
                  <a:moveTo>
                    <a:pt x="1776" y="0"/>
                  </a:moveTo>
                  <a:cubicBezTo>
                    <a:pt x="1740" y="9"/>
                    <a:pt x="1696" y="9"/>
                    <a:pt x="1660" y="18"/>
                  </a:cubicBezTo>
                  <a:lnTo>
                    <a:pt x="1598" y="18"/>
                  </a:lnTo>
                  <a:cubicBezTo>
                    <a:pt x="1598" y="27"/>
                    <a:pt x="1589" y="27"/>
                    <a:pt x="1580" y="27"/>
                  </a:cubicBezTo>
                  <a:lnTo>
                    <a:pt x="1562" y="27"/>
                  </a:lnTo>
                  <a:cubicBezTo>
                    <a:pt x="1535" y="27"/>
                    <a:pt x="1517" y="36"/>
                    <a:pt x="1491" y="36"/>
                  </a:cubicBezTo>
                  <a:cubicBezTo>
                    <a:pt x="1169" y="98"/>
                    <a:pt x="884" y="232"/>
                    <a:pt x="643" y="428"/>
                  </a:cubicBezTo>
                  <a:cubicBezTo>
                    <a:pt x="474" y="571"/>
                    <a:pt x="331" y="741"/>
                    <a:pt x="224" y="946"/>
                  </a:cubicBezTo>
                  <a:cubicBezTo>
                    <a:pt x="54" y="1258"/>
                    <a:pt x="19" y="1633"/>
                    <a:pt x="10" y="1981"/>
                  </a:cubicBezTo>
                  <a:cubicBezTo>
                    <a:pt x="1" y="2302"/>
                    <a:pt x="10" y="2623"/>
                    <a:pt x="28" y="2944"/>
                  </a:cubicBezTo>
                  <a:cubicBezTo>
                    <a:pt x="45" y="3238"/>
                    <a:pt x="45" y="3542"/>
                    <a:pt x="152" y="3818"/>
                  </a:cubicBezTo>
                  <a:cubicBezTo>
                    <a:pt x="233" y="4006"/>
                    <a:pt x="340" y="4148"/>
                    <a:pt x="474" y="4255"/>
                  </a:cubicBezTo>
                  <a:cubicBezTo>
                    <a:pt x="756" y="4473"/>
                    <a:pt x="1151" y="4537"/>
                    <a:pt x="1549" y="4537"/>
                  </a:cubicBezTo>
                  <a:cubicBezTo>
                    <a:pt x="1868" y="4537"/>
                    <a:pt x="2188" y="4496"/>
                    <a:pt x="2454" y="4461"/>
                  </a:cubicBezTo>
                  <a:cubicBezTo>
                    <a:pt x="2882" y="4398"/>
                    <a:pt x="3311" y="4318"/>
                    <a:pt x="3730" y="4202"/>
                  </a:cubicBezTo>
                  <a:cubicBezTo>
                    <a:pt x="3730" y="4202"/>
                    <a:pt x="3765" y="4006"/>
                    <a:pt x="3810" y="3729"/>
                  </a:cubicBezTo>
                  <a:cubicBezTo>
                    <a:pt x="3813" y="3751"/>
                    <a:pt x="3861" y="3759"/>
                    <a:pt x="3923" y="3759"/>
                  </a:cubicBezTo>
                  <a:cubicBezTo>
                    <a:pt x="4034" y="3759"/>
                    <a:pt x="4192" y="3735"/>
                    <a:pt x="4220" y="3729"/>
                  </a:cubicBezTo>
                  <a:cubicBezTo>
                    <a:pt x="4782" y="3649"/>
                    <a:pt x="5220" y="2953"/>
                    <a:pt x="4711" y="2498"/>
                  </a:cubicBezTo>
                  <a:cubicBezTo>
                    <a:pt x="4675" y="2462"/>
                    <a:pt x="4631" y="2436"/>
                    <a:pt x="4586" y="2409"/>
                  </a:cubicBezTo>
                  <a:cubicBezTo>
                    <a:pt x="4559" y="2400"/>
                    <a:pt x="4533" y="2382"/>
                    <a:pt x="4515" y="2373"/>
                  </a:cubicBezTo>
                  <a:cubicBezTo>
                    <a:pt x="4451" y="2354"/>
                    <a:pt x="4386" y="2339"/>
                    <a:pt x="4322" y="2339"/>
                  </a:cubicBezTo>
                  <a:cubicBezTo>
                    <a:pt x="4297" y="2339"/>
                    <a:pt x="4272" y="2341"/>
                    <a:pt x="4247" y="2346"/>
                  </a:cubicBezTo>
                  <a:cubicBezTo>
                    <a:pt x="4194" y="2364"/>
                    <a:pt x="4051" y="2400"/>
                    <a:pt x="3997" y="2462"/>
                  </a:cubicBezTo>
                  <a:cubicBezTo>
                    <a:pt x="3980" y="2480"/>
                    <a:pt x="3971" y="2498"/>
                    <a:pt x="3971" y="2516"/>
                  </a:cubicBezTo>
                  <a:cubicBezTo>
                    <a:pt x="3971" y="2489"/>
                    <a:pt x="3971" y="2462"/>
                    <a:pt x="3971" y="2436"/>
                  </a:cubicBezTo>
                  <a:cubicBezTo>
                    <a:pt x="3997" y="2132"/>
                    <a:pt x="4006" y="1838"/>
                    <a:pt x="3980" y="1633"/>
                  </a:cubicBezTo>
                  <a:cubicBezTo>
                    <a:pt x="3873" y="874"/>
                    <a:pt x="3221" y="80"/>
                    <a:pt x="2195" y="9"/>
                  </a:cubicBezTo>
                  <a:cubicBezTo>
                    <a:pt x="2053" y="0"/>
                    <a:pt x="1910" y="0"/>
                    <a:pt x="1776" y="0"/>
                  </a:cubicBezTo>
                  <a:close/>
                </a:path>
              </a:pathLst>
            </a:custGeom>
            <a:solidFill>
              <a:srgbClr val="FF95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0"/>
            <p:cNvSpPr/>
            <p:nvPr/>
          </p:nvSpPr>
          <p:spPr>
            <a:xfrm>
              <a:off x="6864867" y="1847067"/>
              <a:ext cx="16773" cy="39050"/>
            </a:xfrm>
            <a:custGeom>
              <a:rect b="b" l="l" r="r" t="t"/>
              <a:pathLst>
                <a:path extrusionOk="0" h="603" w="259">
                  <a:moveTo>
                    <a:pt x="192" y="1"/>
                  </a:moveTo>
                  <a:cubicBezTo>
                    <a:pt x="182" y="1"/>
                    <a:pt x="176" y="7"/>
                    <a:pt x="170" y="14"/>
                  </a:cubicBezTo>
                  <a:cubicBezTo>
                    <a:pt x="125" y="76"/>
                    <a:pt x="89" y="138"/>
                    <a:pt x="54" y="201"/>
                  </a:cubicBezTo>
                  <a:cubicBezTo>
                    <a:pt x="27" y="263"/>
                    <a:pt x="0" y="317"/>
                    <a:pt x="0" y="388"/>
                  </a:cubicBezTo>
                  <a:cubicBezTo>
                    <a:pt x="9" y="495"/>
                    <a:pt x="107" y="593"/>
                    <a:pt x="232" y="602"/>
                  </a:cubicBezTo>
                  <a:cubicBezTo>
                    <a:pt x="250" y="602"/>
                    <a:pt x="259" y="593"/>
                    <a:pt x="259" y="585"/>
                  </a:cubicBezTo>
                  <a:cubicBezTo>
                    <a:pt x="259" y="567"/>
                    <a:pt x="250" y="558"/>
                    <a:pt x="232" y="558"/>
                  </a:cubicBezTo>
                  <a:cubicBezTo>
                    <a:pt x="143" y="549"/>
                    <a:pt x="54" y="469"/>
                    <a:pt x="54" y="379"/>
                  </a:cubicBezTo>
                  <a:cubicBezTo>
                    <a:pt x="54" y="326"/>
                    <a:pt x="72" y="272"/>
                    <a:pt x="98" y="228"/>
                  </a:cubicBezTo>
                  <a:cubicBezTo>
                    <a:pt x="134" y="165"/>
                    <a:pt x="170" y="103"/>
                    <a:pt x="205" y="40"/>
                  </a:cubicBezTo>
                  <a:cubicBezTo>
                    <a:pt x="214" y="31"/>
                    <a:pt x="214" y="14"/>
                    <a:pt x="205" y="5"/>
                  </a:cubicBezTo>
                  <a:cubicBezTo>
                    <a:pt x="200" y="2"/>
                    <a:pt x="196"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0"/>
            <p:cNvSpPr/>
            <p:nvPr/>
          </p:nvSpPr>
          <p:spPr>
            <a:xfrm>
              <a:off x="6813446" y="1805684"/>
              <a:ext cx="31798" cy="12952"/>
            </a:xfrm>
            <a:custGeom>
              <a:rect b="b" l="l" r="r" t="t"/>
              <a:pathLst>
                <a:path extrusionOk="0" h="200" w="491">
                  <a:moveTo>
                    <a:pt x="314" y="1"/>
                  </a:moveTo>
                  <a:cubicBezTo>
                    <a:pt x="265" y="1"/>
                    <a:pt x="214" y="8"/>
                    <a:pt x="170" y="19"/>
                  </a:cubicBezTo>
                  <a:cubicBezTo>
                    <a:pt x="143" y="28"/>
                    <a:pt x="107" y="46"/>
                    <a:pt x="81" y="64"/>
                  </a:cubicBezTo>
                  <a:cubicBezTo>
                    <a:pt x="36" y="82"/>
                    <a:pt x="0" y="117"/>
                    <a:pt x="9" y="144"/>
                  </a:cubicBezTo>
                  <a:cubicBezTo>
                    <a:pt x="9" y="162"/>
                    <a:pt x="27" y="180"/>
                    <a:pt x="54" y="189"/>
                  </a:cubicBezTo>
                  <a:cubicBezTo>
                    <a:pt x="72" y="198"/>
                    <a:pt x="98" y="198"/>
                    <a:pt x="125" y="198"/>
                  </a:cubicBezTo>
                  <a:cubicBezTo>
                    <a:pt x="144" y="199"/>
                    <a:pt x="163" y="200"/>
                    <a:pt x="182" y="200"/>
                  </a:cubicBezTo>
                  <a:cubicBezTo>
                    <a:pt x="285" y="200"/>
                    <a:pt x="397" y="179"/>
                    <a:pt x="464" y="126"/>
                  </a:cubicBezTo>
                  <a:cubicBezTo>
                    <a:pt x="482" y="108"/>
                    <a:pt x="491" y="91"/>
                    <a:pt x="491" y="64"/>
                  </a:cubicBezTo>
                  <a:cubicBezTo>
                    <a:pt x="482" y="37"/>
                    <a:pt x="446" y="19"/>
                    <a:pt x="402" y="10"/>
                  </a:cubicBezTo>
                  <a:cubicBezTo>
                    <a:pt x="375" y="3"/>
                    <a:pt x="345" y="1"/>
                    <a:pt x="3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0"/>
            <p:cNvSpPr/>
            <p:nvPr/>
          </p:nvSpPr>
          <p:spPr>
            <a:xfrm>
              <a:off x="6922635" y="1807109"/>
              <a:ext cx="31863" cy="12499"/>
            </a:xfrm>
            <a:custGeom>
              <a:rect b="b" l="l" r="r" t="t"/>
              <a:pathLst>
                <a:path extrusionOk="0" h="193" w="492">
                  <a:moveTo>
                    <a:pt x="216" y="1"/>
                  </a:moveTo>
                  <a:cubicBezTo>
                    <a:pt x="166" y="1"/>
                    <a:pt x="117" y="7"/>
                    <a:pt x="72" y="24"/>
                  </a:cubicBezTo>
                  <a:cubicBezTo>
                    <a:pt x="36" y="33"/>
                    <a:pt x="0" y="60"/>
                    <a:pt x="0" y="86"/>
                  </a:cubicBezTo>
                  <a:cubicBezTo>
                    <a:pt x="0" y="104"/>
                    <a:pt x="18" y="122"/>
                    <a:pt x="36" y="140"/>
                  </a:cubicBezTo>
                  <a:cubicBezTo>
                    <a:pt x="98" y="177"/>
                    <a:pt x="191" y="193"/>
                    <a:pt x="277" y="193"/>
                  </a:cubicBezTo>
                  <a:cubicBezTo>
                    <a:pt x="315" y="193"/>
                    <a:pt x="352" y="190"/>
                    <a:pt x="384" y="185"/>
                  </a:cubicBezTo>
                  <a:cubicBezTo>
                    <a:pt x="411" y="176"/>
                    <a:pt x="438" y="176"/>
                    <a:pt x="455" y="158"/>
                  </a:cubicBezTo>
                  <a:cubicBezTo>
                    <a:pt x="473" y="149"/>
                    <a:pt x="491" y="131"/>
                    <a:pt x="491" y="113"/>
                  </a:cubicBezTo>
                  <a:cubicBezTo>
                    <a:pt x="491" y="86"/>
                    <a:pt x="446" y="60"/>
                    <a:pt x="402" y="42"/>
                  </a:cubicBezTo>
                  <a:cubicBezTo>
                    <a:pt x="366" y="24"/>
                    <a:pt x="330" y="15"/>
                    <a:pt x="304" y="6"/>
                  </a:cubicBezTo>
                  <a:cubicBezTo>
                    <a:pt x="274" y="3"/>
                    <a:pt x="245" y="1"/>
                    <a:pt x="2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0"/>
            <p:cNvSpPr/>
            <p:nvPr/>
          </p:nvSpPr>
          <p:spPr>
            <a:xfrm>
              <a:off x="6866616" y="1888903"/>
              <a:ext cx="35878" cy="14506"/>
            </a:xfrm>
            <a:custGeom>
              <a:rect b="b" l="l" r="r" t="t"/>
              <a:pathLst>
                <a:path extrusionOk="0" h="224" w="554">
                  <a:moveTo>
                    <a:pt x="535" y="1"/>
                  </a:moveTo>
                  <a:cubicBezTo>
                    <a:pt x="526" y="1"/>
                    <a:pt x="517" y="10"/>
                    <a:pt x="509" y="19"/>
                  </a:cubicBezTo>
                  <a:cubicBezTo>
                    <a:pt x="482" y="99"/>
                    <a:pt x="393" y="170"/>
                    <a:pt x="294" y="170"/>
                  </a:cubicBezTo>
                  <a:cubicBezTo>
                    <a:pt x="286" y="171"/>
                    <a:pt x="277" y="172"/>
                    <a:pt x="267" y="172"/>
                  </a:cubicBezTo>
                  <a:cubicBezTo>
                    <a:pt x="186" y="172"/>
                    <a:pt x="100" y="136"/>
                    <a:pt x="36" y="63"/>
                  </a:cubicBezTo>
                  <a:cubicBezTo>
                    <a:pt x="31" y="59"/>
                    <a:pt x="27" y="57"/>
                    <a:pt x="22" y="57"/>
                  </a:cubicBezTo>
                  <a:cubicBezTo>
                    <a:pt x="18" y="57"/>
                    <a:pt x="13" y="59"/>
                    <a:pt x="9" y="63"/>
                  </a:cubicBezTo>
                  <a:cubicBezTo>
                    <a:pt x="0" y="72"/>
                    <a:pt x="0" y="90"/>
                    <a:pt x="9" y="99"/>
                  </a:cubicBezTo>
                  <a:cubicBezTo>
                    <a:pt x="80" y="170"/>
                    <a:pt x="178" y="224"/>
                    <a:pt x="277" y="224"/>
                  </a:cubicBezTo>
                  <a:cubicBezTo>
                    <a:pt x="286" y="224"/>
                    <a:pt x="294" y="224"/>
                    <a:pt x="294" y="215"/>
                  </a:cubicBezTo>
                  <a:cubicBezTo>
                    <a:pt x="410" y="215"/>
                    <a:pt x="517" y="135"/>
                    <a:pt x="553" y="28"/>
                  </a:cubicBezTo>
                  <a:cubicBezTo>
                    <a:pt x="553" y="19"/>
                    <a:pt x="553" y="10"/>
                    <a:pt x="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0"/>
            <p:cNvSpPr/>
            <p:nvPr/>
          </p:nvSpPr>
          <p:spPr>
            <a:xfrm>
              <a:off x="6907610" y="1842663"/>
              <a:ext cx="59582" cy="16320"/>
            </a:xfrm>
            <a:custGeom>
              <a:rect b="b" l="l" r="r" t="t"/>
              <a:pathLst>
                <a:path extrusionOk="0" h="252" w="920">
                  <a:moveTo>
                    <a:pt x="854" y="0"/>
                  </a:moveTo>
                  <a:cubicBezTo>
                    <a:pt x="843" y="0"/>
                    <a:pt x="831" y="3"/>
                    <a:pt x="821" y="10"/>
                  </a:cubicBezTo>
                  <a:cubicBezTo>
                    <a:pt x="714" y="90"/>
                    <a:pt x="589" y="135"/>
                    <a:pt x="455" y="135"/>
                  </a:cubicBezTo>
                  <a:cubicBezTo>
                    <a:pt x="445" y="136"/>
                    <a:pt x="434" y="136"/>
                    <a:pt x="423" y="136"/>
                  </a:cubicBezTo>
                  <a:cubicBezTo>
                    <a:pt x="308" y="136"/>
                    <a:pt x="188" y="93"/>
                    <a:pt x="90" y="28"/>
                  </a:cubicBezTo>
                  <a:cubicBezTo>
                    <a:pt x="80" y="22"/>
                    <a:pt x="71" y="19"/>
                    <a:pt x="62" y="19"/>
                  </a:cubicBezTo>
                  <a:cubicBezTo>
                    <a:pt x="45" y="19"/>
                    <a:pt x="30" y="29"/>
                    <a:pt x="18" y="46"/>
                  </a:cubicBezTo>
                  <a:cubicBezTo>
                    <a:pt x="0" y="64"/>
                    <a:pt x="0" y="99"/>
                    <a:pt x="27" y="117"/>
                  </a:cubicBezTo>
                  <a:cubicBezTo>
                    <a:pt x="152" y="206"/>
                    <a:pt x="313" y="251"/>
                    <a:pt x="464" y="251"/>
                  </a:cubicBezTo>
                  <a:lnTo>
                    <a:pt x="473" y="251"/>
                  </a:lnTo>
                  <a:cubicBezTo>
                    <a:pt x="616" y="242"/>
                    <a:pt x="768" y="189"/>
                    <a:pt x="884" y="99"/>
                  </a:cubicBezTo>
                  <a:cubicBezTo>
                    <a:pt x="910" y="82"/>
                    <a:pt x="919" y="46"/>
                    <a:pt x="901" y="19"/>
                  </a:cubicBezTo>
                  <a:cubicBezTo>
                    <a:pt x="890" y="8"/>
                    <a:pt x="873" y="0"/>
                    <a:pt x="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0"/>
            <p:cNvSpPr/>
            <p:nvPr/>
          </p:nvSpPr>
          <p:spPr>
            <a:xfrm>
              <a:off x="6815194" y="1841886"/>
              <a:ext cx="46823" cy="17097"/>
            </a:xfrm>
            <a:custGeom>
              <a:rect b="b" l="l" r="r" t="t"/>
              <a:pathLst>
                <a:path extrusionOk="0" h="264" w="723">
                  <a:moveTo>
                    <a:pt x="66" y="1"/>
                  </a:moveTo>
                  <a:cubicBezTo>
                    <a:pt x="53" y="1"/>
                    <a:pt x="39" y="5"/>
                    <a:pt x="27" y="13"/>
                  </a:cubicBezTo>
                  <a:cubicBezTo>
                    <a:pt x="9" y="31"/>
                    <a:pt x="0" y="58"/>
                    <a:pt x="18" y="85"/>
                  </a:cubicBezTo>
                  <a:cubicBezTo>
                    <a:pt x="98" y="192"/>
                    <a:pt x="223" y="254"/>
                    <a:pt x="348" y="263"/>
                  </a:cubicBezTo>
                  <a:lnTo>
                    <a:pt x="393" y="263"/>
                  </a:lnTo>
                  <a:cubicBezTo>
                    <a:pt x="509" y="263"/>
                    <a:pt x="616" y="218"/>
                    <a:pt x="696" y="138"/>
                  </a:cubicBezTo>
                  <a:cubicBezTo>
                    <a:pt x="723" y="111"/>
                    <a:pt x="723" y="76"/>
                    <a:pt x="696" y="58"/>
                  </a:cubicBezTo>
                  <a:cubicBezTo>
                    <a:pt x="687" y="49"/>
                    <a:pt x="674" y="45"/>
                    <a:pt x="660" y="45"/>
                  </a:cubicBezTo>
                  <a:cubicBezTo>
                    <a:pt x="647" y="45"/>
                    <a:pt x="633" y="49"/>
                    <a:pt x="625" y="58"/>
                  </a:cubicBezTo>
                  <a:cubicBezTo>
                    <a:pt x="560" y="122"/>
                    <a:pt x="475" y="157"/>
                    <a:pt x="387" y="157"/>
                  </a:cubicBezTo>
                  <a:cubicBezTo>
                    <a:pt x="377" y="157"/>
                    <a:pt x="367" y="157"/>
                    <a:pt x="357" y="156"/>
                  </a:cubicBezTo>
                  <a:cubicBezTo>
                    <a:pt x="259" y="147"/>
                    <a:pt x="161" y="102"/>
                    <a:pt x="107" y="22"/>
                  </a:cubicBezTo>
                  <a:cubicBezTo>
                    <a:pt x="97" y="7"/>
                    <a:pt x="82"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0"/>
            <p:cNvSpPr/>
            <p:nvPr/>
          </p:nvSpPr>
          <p:spPr>
            <a:xfrm>
              <a:off x="7045101" y="1851406"/>
              <a:ext cx="54401" cy="66444"/>
            </a:xfrm>
            <a:custGeom>
              <a:rect b="b" l="l" r="r" t="t"/>
              <a:pathLst>
                <a:path extrusionOk="0" h="1026" w="840">
                  <a:moveTo>
                    <a:pt x="768" y="0"/>
                  </a:moveTo>
                  <a:cubicBezTo>
                    <a:pt x="589" y="71"/>
                    <a:pt x="420" y="196"/>
                    <a:pt x="295" y="375"/>
                  </a:cubicBezTo>
                  <a:cubicBezTo>
                    <a:pt x="179" y="535"/>
                    <a:pt x="90" y="723"/>
                    <a:pt x="10" y="990"/>
                  </a:cubicBezTo>
                  <a:cubicBezTo>
                    <a:pt x="1" y="1008"/>
                    <a:pt x="10" y="1017"/>
                    <a:pt x="27" y="1026"/>
                  </a:cubicBezTo>
                  <a:lnTo>
                    <a:pt x="36" y="1026"/>
                  </a:lnTo>
                  <a:cubicBezTo>
                    <a:pt x="45" y="1026"/>
                    <a:pt x="54" y="1017"/>
                    <a:pt x="63" y="1008"/>
                  </a:cubicBezTo>
                  <a:cubicBezTo>
                    <a:pt x="143" y="741"/>
                    <a:pt x="224" y="562"/>
                    <a:pt x="340" y="402"/>
                  </a:cubicBezTo>
                  <a:cubicBezTo>
                    <a:pt x="473" y="223"/>
                    <a:pt x="652" y="89"/>
                    <a:pt x="839" y="36"/>
                  </a:cubicBezTo>
                  <a:cubicBezTo>
                    <a:pt x="812" y="27"/>
                    <a:pt x="786" y="9"/>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0"/>
            <p:cNvSpPr/>
            <p:nvPr/>
          </p:nvSpPr>
          <p:spPr>
            <a:xfrm>
              <a:off x="6851008" y="1682959"/>
              <a:ext cx="258273" cy="201404"/>
            </a:xfrm>
            <a:custGeom>
              <a:rect b="b" l="l" r="r" t="t"/>
              <a:pathLst>
                <a:path extrusionOk="0" h="3110" w="3988">
                  <a:moveTo>
                    <a:pt x="1260" y="1"/>
                  </a:moveTo>
                  <a:cubicBezTo>
                    <a:pt x="1095" y="1"/>
                    <a:pt x="930" y="11"/>
                    <a:pt x="767" y="32"/>
                  </a:cubicBezTo>
                  <a:cubicBezTo>
                    <a:pt x="482" y="76"/>
                    <a:pt x="223" y="219"/>
                    <a:pt x="0" y="415"/>
                  </a:cubicBezTo>
                  <a:cubicBezTo>
                    <a:pt x="125" y="790"/>
                    <a:pt x="402" y="1111"/>
                    <a:pt x="732" y="1316"/>
                  </a:cubicBezTo>
                  <a:cubicBezTo>
                    <a:pt x="1071" y="1531"/>
                    <a:pt x="1463" y="1629"/>
                    <a:pt x="1865" y="1647"/>
                  </a:cubicBezTo>
                  <a:cubicBezTo>
                    <a:pt x="1883" y="1647"/>
                    <a:pt x="1900" y="1647"/>
                    <a:pt x="1927" y="1655"/>
                  </a:cubicBezTo>
                  <a:cubicBezTo>
                    <a:pt x="1954" y="1673"/>
                    <a:pt x="1963" y="1709"/>
                    <a:pt x="1972" y="1745"/>
                  </a:cubicBezTo>
                  <a:cubicBezTo>
                    <a:pt x="1998" y="1861"/>
                    <a:pt x="2016" y="1986"/>
                    <a:pt x="2052" y="2110"/>
                  </a:cubicBezTo>
                  <a:cubicBezTo>
                    <a:pt x="2172" y="2522"/>
                    <a:pt x="2440" y="2826"/>
                    <a:pt x="2848" y="2826"/>
                  </a:cubicBezTo>
                  <a:cubicBezTo>
                    <a:pt x="2865" y="2826"/>
                    <a:pt x="2882" y="2825"/>
                    <a:pt x="2900" y="2824"/>
                  </a:cubicBezTo>
                  <a:cubicBezTo>
                    <a:pt x="2908" y="2922"/>
                    <a:pt x="3078" y="3011"/>
                    <a:pt x="3087" y="3110"/>
                  </a:cubicBezTo>
                  <a:cubicBezTo>
                    <a:pt x="3087" y="3110"/>
                    <a:pt x="3149" y="2726"/>
                    <a:pt x="3417" y="2619"/>
                  </a:cubicBezTo>
                  <a:cubicBezTo>
                    <a:pt x="3478" y="2595"/>
                    <a:pt x="3537" y="2586"/>
                    <a:pt x="3592" y="2586"/>
                  </a:cubicBezTo>
                  <a:cubicBezTo>
                    <a:pt x="3762" y="2586"/>
                    <a:pt x="3890" y="2672"/>
                    <a:pt x="3890" y="2672"/>
                  </a:cubicBezTo>
                  <a:cubicBezTo>
                    <a:pt x="3917" y="2316"/>
                    <a:pt x="3988" y="1923"/>
                    <a:pt x="3908" y="1575"/>
                  </a:cubicBezTo>
                  <a:cubicBezTo>
                    <a:pt x="3836" y="1227"/>
                    <a:pt x="3667" y="888"/>
                    <a:pt x="3390" y="665"/>
                  </a:cubicBezTo>
                  <a:cubicBezTo>
                    <a:pt x="3283" y="567"/>
                    <a:pt x="3158" y="496"/>
                    <a:pt x="3024" y="424"/>
                  </a:cubicBezTo>
                  <a:cubicBezTo>
                    <a:pt x="2483" y="143"/>
                    <a:pt x="1870" y="1"/>
                    <a:pt x="1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0"/>
            <p:cNvSpPr/>
            <p:nvPr/>
          </p:nvSpPr>
          <p:spPr>
            <a:xfrm>
              <a:off x="6718115" y="2053011"/>
              <a:ext cx="376141" cy="518857"/>
            </a:xfrm>
            <a:custGeom>
              <a:rect b="b" l="l" r="r" t="t"/>
              <a:pathLst>
                <a:path extrusionOk="0" h="8012" w="5808">
                  <a:moveTo>
                    <a:pt x="4996" y="1"/>
                  </a:moveTo>
                  <a:cubicBezTo>
                    <a:pt x="4711" y="206"/>
                    <a:pt x="4416" y="384"/>
                    <a:pt x="4122" y="554"/>
                  </a:cubicBezTo>
                  <a:cubicBezTo>
                    <a:pt x="3819" y="732"/>
                    <a:pt x="3506" y="902"/>
                    <a:pt x="3194" y="1062"/>
                  </a:cubicBezTo>
                  <a:cubicBezTo>
                    <a:pt x="3149" y="1089"/>
                    <a:pt x="3105" y="1107"/>
                    <a:pt x="3060" y="1133"/>
                  </a:cubicBezTo>
                  <a:cubicBezTo>
                    <a:pt x="2962" y="1187"/>
                    <a:pt x="2855" y="1241"/>
                    <a:pt x="2757" y="1285"/>
                  </a:cubicBezTo>
                  <a:cubicBezTo>
                    <a:pt x="2552" y="1392"/>
                    <a:pt x="2347" y="1490"/>
                    <a:pt x="2124" y="1562"/>
                  </a:cubicBezTo>
                  <a:cubicBezTo>
                    <a:pt x="2020" y="1602"/>
                    <a:pt x="1916" y="1634"/>
                    <a:pt x="1806" y="1634"/>
                  </a:cubicBezTo>
                  <a:cubicBezTo>
                    <a:pt x="1793" y="1634"/>
                    <a:pt x="1780" y="1634"/>
                    <a:pt x="1767" y="1633"/>
                  </a:cubicBezTo>
                  <a:cubicBezTo>
                    <a:pt x="1642" y="1615"/>
                    <a:pt x="1526" y="1544"/>
                    <a:pt x="1481" y="1428"/>
                  </a:cubicBezTo>
                  <a:cubicBezTo>
                    <a:pt x="1446" y="1312"/>
                    <a:pt x="1499" y="1196"/>
                    <a:pt x="1562" y="1089"/>
                  </a:cubicBezTo>
                  <a:cubicBezTo>
                    <a:pt x="1660" y="910"/>
                    <a:pt x="1785" y="741"/>
                    <a:pt x="1927" y="589"/>
                  </a:cubicBezTo>
                  <a:lnTo>
                    <a:pt x="1927" y="589"/>
                  </a:lnTo>
                  <a:cubicBezTo>
                    <a:pt x="1214" y="1125"/>
                    <a:pt x="723" y="2088"/>
                    <a:pt x="357" y="3150"/>
                  </a:cubicBezTo>
                  <a:cubicBezTo>
                    <a:pt x="295" y="3328"/>
                    <a:pt x="241" y="3533"/>
                    <a:pt x="206" y="3756"/>
                  </a:cubicBezTo>
                  <a:cubicBezTo>
                    <a:pt x="179" y="3908"/>
                    <a:pt x="161" y="4060"/>
                    <a:pt x="143" y="4229"/>
                  </a:cubicBezTo>
                  <a:cubicBezTo>
                    <a:pt x="0" y="5514"/>
                    <a:pt x="107" y="7173"/>
                    <a:pt x="179" y="8012"/>
                  </a:cubicBezTo>
                  <a:lnTo>
                    <a:pt x="5808" y="8012"/>
                  </a:lnTo>
                  <a:cubicBezTo>
                    <a:pt x="5273" y="7253"/>
                    <a:pt x="4354" y="5942"/>
                    <a:pt x="4345" y="5835"/>
                  </a:cubicBezTo>
                  <a:cubicBezTo>
                    <a:pt x="4336" y="5772"/>
                    <a:pt x="4773" y="5050"/>
                    <a:pt x="5237" y="4292"/>
                  </a:cubicBezTo>
                  <a:cubicBezTo>
                    <a:pt x="5326" y="4140"/>
                    <a:pt x="5415" y="3988"/>
                    <a:pt x="5505" y="3845"/>
                  </a:cubicBezTo>
                  <a:lnTo>
                    <a:pt x="5505" y="3845"/>
                  </a:lnTo>
                  <a:cubicBezTo>
                    <a:pt x="5400" y="3863"/>
                    <a:pt x="5293" y="3872"/>
                    <a:pt x="5187" y="3872"/>
                  </a:cubicBezTo>
                  <a:cubicBezTo>
                    <a:pt x="4708" y="3872"/>
                    <a:pt x="4237" y="3688"/>
                    <a:pt x="3952" y="3301"/>
                  </a:cubicBezTo>
                  <a:cubicBezTo>
                    <a:pt x="3560" y="2757"/>
                    <a:pt x="3488" y="1963"/>
                    <a:pt x="3845" y="1383"/>
                  </a:cubicBezTo>
                  <a:cubicBezTo>
                    <a:pt x="4122" y="928"/>
                    <a:pt x="4613" y="429"/>
                    <a:pt x="5059" y="125"/>
                  </a:cubicBezTo>
                  <a:cubicBezTo>
                    <a:pt x="4996" y="18"/>
                    <a:pt x="5023" y="45"/>
                    <a:pt x="5005" y="18"/>
                  </a:cubicBezTo>
                  <a:cubicBezTo>
                    <a:pt x="5005" y="18"/>
                    <a:pt x="4996" y="9"/>
                    <a:pt x="49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0"/>
            <p:cNvSpPr/>
            <p:nvPr/>
          </p:nvSpPr>
          <p:spPr>
            <a:xfrm>
              <a:off x="7045684" y="1438288"/>
              <a:ext cx="352502" cy="856257"/>
            </a:xfrm>
            <a:custGeom>
              <a:rect b="b" l="l" r="r" t="t"/>
              <a:pathLst>
                <a:path extrusionOk="0" h="13222" w="5443">
                  <a:moveTo>
                    <a:pt x="4220" y="1"/>
                  </a:moveTo>
                  <a:lnTo>
                    <a:pt x="2017" y="5041"/>
                  </a:lnTo>
                  <a:lnTo>
                    <a:pt x="1615" y="5960"/>
                  </a:lnTo>
                  <a:lnTo>
                    <a:pt x="1178" y="6941"/>
                  </a:lnTo>
                  <a:lnTo>
                    <a:pt x="937" y="7503"/>
                  </a:lnTo>
                  <a:lnTo>
                    <a:pt x="161" y="9261"/>
                  </a:lnTo>
                  <a:lnTo>
                    <a:pt x="9" y="9617"/>
                  </a:lnTo>
                  <a:lnTo>
                    <a:pt x="1" y="9617"/>
                  </a:lnTo>
                  <a:lnTo>
                    <a:pt x="536" y="13195"/>
                  </a:lnTo>
                  <a:lnTo>
                    <a:pt x="545" y="13221"/>
                  </a:lnTo>
                  <a:cubicBezTo>
                    <a:pt x="545" y="13221"/>
                    <a:pt x="643" y="13043"/>
                    <a:pt x="955" y="12508"/>
                  </a:cubicBezTo>
                  <a:cubicBezTo>
                    <a:pt x="964" y="12499"/>
                    <a:pt x="973" y="12490"/>
                    <a:pt x="973" y="12481"/>
                  </a:cubicBezTo>
                  <a:cubicBezTo>
                    <a:pt x="1071" y="12320"/>
                    <a:pt x="1178" y="12142"/>
                    <a:pt x="1303" y="11919"/>
                  </a:cubicBezTo>
                  <a:cubicBezTo>
                    <a:pt x="1383" y="11785"/>
                    <a:pt x="1517" y="11491"/>
                    <a:pt x="1696" y="11080"/>
                  </a:cubicBezTo>
                  <a:cubicBezTo>
                    <a:pt x="2614" y="8904"/>
                    <a:pt x="4666" y="3462"/>
                    <a:pt x="5442" y="1374"/>
                  </a:cubicBezTo>
                  <a:cubicBezTo>
                    <a:pt x="5433" y="1357"/>
                    <a:pt x="5425" y="1339"/>
                    <a:pt x="5407" y="1321"/>
                  </a:cubicBezTo>
                  <a:cubicBezTo>
                    <a:pt x="5398" y="1303"/>
                    <a:pt x="5380" y="1285"/>
                    <a:pt x="5371" y="1267"/>
                  </a:cubicBezTo>
                  <a:cubicBezTo>
                    <a:pt x="5362" y="1258"/>
                    <a:pt x="5353" y="1250"/>
                    <a:pt x="5344" y="1241"/>
                  </a:cubicBezTo>
                  <a:cubicBezTo>
                    <a:pt x="5344" y="1232"/>
                    <a:pt x="5344" y="1232"/>
                    <a:pt x="5344" y="1232"/>
                  </a:cubicBezTo>
                  <a:cubicBezTo>
                    <a:pt x="5326" y="1214"/>
                    <a:pt x="5318" y="1196"/>
                    <a:pt x="5300" y="1178"/>
                  </a:cubicBezTo>
                  <a:cubicBezTo>
                    <a:pt x="5059" y="866"/>
                    <a:pt x="4800" y="563"/>
                    <a:pt x="4515" y="277"/>
                  </a:cubicBezTo>
                  <a:cubicBezTo>
                    <a:pt x="4461" y="233"/>
                    <a:pt x="4416" y="179"/>
                    <a:pt x="4363" y="134"/>
                  </a:cubicBezTo>
                  <a:cubicBezTo>
                    <a:pt x="4345" y="117"/>
                    <a:pt x="4327" y="99"/>
                    <a:pt x="4309" y="90"/>
                  </a:cubicBezTo>
                  <a:cubicBezTo>
                    <a:pt x="4301" y="81"/>
                    <a:pt x="4292" y="72"/>
                    <a:pt x="4283" y="63"/>
                  </a:cubicBezTo>
                  <a:cubicBezTo>
                    <a:pt x="4265" y="45"/>
                    <a:pt x="4256" y="27"/>
                    <a:pt x="4238" y="18"/>
                  </a:cubicBezTo>
                  <a:cubicBezTo>
                    <a:pt x="4229" y="10"/>
                    <a:pt x="4229" y="10"/>
                    <a:pt x="4220" y="1"/>
                  </a:cubicBezTo>
                  <a:close/>
                </a:path>
              </a:pathLst>
            </a:custGeom>
            <a:solidFill>
              <a:srgbClr val="FF95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0"/>
            <p:cNvSpPr/>
            <p:nvPr/>
          </p:nvSpPr>
          <p:spPr>
            <a:xfrm>
              <a:off x="6944590" y="2004828"/>
              <a:ext cx="232303" cy="329499"/>
            </a:xfrm>
            <a:custGeom>
              <a:rect b="b" l="l" r="r" t="t"/>
              <a:pathLst>
                <a:path extrusionOk="0" h="5088" w="3587">
                  <a:moveTo>
                    <a:pt x="1547" y="0"/>
                  </a:moveTo>
                  <a:cubicBezTo>
                    <a:pt x="1506" y="0"/>
                    <a:pt x="1463" y="11"/>
                    <a:pt x="1428" y="31"/>
                  </a:cubicBezTo>
                  <a:cubicBezTo>
                    <a:pt x="1339" y="75"/>
                    <a:pt x="1285" y="165"/>
                    <a:pt x="1231" y="245"/>
                  </a:cubicBezTo>
                  <a:cubicBezTo>
                    <a:pt x="928" y="709"/>
                    <a:pt x="661" y="1191"/>
                    <a:pt x="438" y="1699"/>
                  </a:cubicBezTo>
                  <a:cubicBezTo>
                    <a:pt x="223" y="2181"/>
                    <a:pt x="0" y="2787"/>
                    <a:pt x="54" y="3314"/>
                  </a:cubicBezTo>
                  <a:cubicBezTo>
                    <a:pt x="107" y="3822"/>
                    <a:pt x="500" y="4340"/>
                    <a:pt x="892" y="4643"/>
                  </a:cubicBezTo>
                  <a:cubicBezTo>
                    <a:pt x="1282" y="4929"/>
                    <a:pt x="1762" y="5087"/>
                    <a:pt x="2247" y="5087"/>
                  </a:cubicBezTo>
                  <a:cubicBezTo>
                    <a:pt x="2307" y="5087"/>
                    <a:pt x="2367" y="5085"/>
                    <a:pt x="2427" y="5080"/>
                  </a:cubicBezTo>
                  <a:cubicBezTo>
                    <a:pt x="2614" y="5062"/>
                    <a:pt x="2811" y="5018"/>
                    <a:pt x="2962" y="4902"/>
                  </a:cubicBezTo>
                  <a:cubicBezTo>
                    <a:pt x="3114" y="4786"/>
                    <a:pt x="3203" y="4581"/>
                    <a:pt x="3150" y="4402"/>
                  </a:cubicBezTo>
                  <a:cubicBezTo>
                    <a:pt x="3069" y="4170"/>
                    <a:pt x="2784" y="4036"/>
                    <a:pt x="2757" y="3796"/>
                  </a:cubicBezTo>
                  <a:cubicBezTo>
                    <a:pt x="2730" y="3564"/>
                    <a:pt x="2953" y="3394"/>
                    <a:pt x="3150" y="3278"/>
                  </a:cubicBezTo>
                  <a:cubicBezTo>
                    <a:pt x="3346" y="3171"/>
                    <a:pt x="3569" y="3019"/>
                    <a:pt x="3578" y="2796"/>
                  </a:cubicBezTo>
                  <a:cubicBezTo>
                    <a:pt x="3587" y="2636"/>
                    <a:pt x="3471" y="2484"/>
                    <a:pt x="3346" y="2386"/>
                  </a:cubicBezTo>
                  <a:cubicBezTo>
                    <a:pt x="3203" y="2288"/>
                    <a:pt x="3042" y="2216"/>
                    <a:pt x="2873" y="2181"/>
                  </a:cubicBezTo>
                  <a:cubicBezTo>
                    <a:pt x="2686" y="2154"/>
                    <a:pt x="2454" y="2145"/>
                    <a:pt x="2364" y="1985"/>
                  </a:cubicBezTo>
                  <a:cubicBezTo>
                    <a:pt x="2320" y="1904"/>
                    <a:pt x="2320" y="1815"/>
                    <a:pt x="2338" y="1735"/>
                  </a:cubicBezTo>
                  <a:cubicBezTo>
                    <a:pt x="2382" y="1530"/>
                    <a:pt x="2543" y="1369"/>
                    <a:pt x="2668" y="1191"/>
                  </a:cubicBezTo>
                  <a:cubicBezTo>
                    <a:pt x="2784" y="1012"/>
                    <a:pt x="2855" y="762"/>
                    <a:pt x="2721" y="602"/>
                  </a:cubicBezTo>
                  <a:cubicBezTo>
                    <a:pt x="2645" y="510"/>
                    <a:pt x="2529" y="464"/>
                    <a:pt x="2413" y="464"/>
                  </a:cubicBezTo>
                  <a:cubicBezTo>
                    <a:pt x="2394" y="464"/>
                    <a:pt x="2375" y="465"/>
                    <a:pt x="2356" y="468"/>
                  </a:cubicBezTo>
                  <a:cubicBezTo>
                    <a:pt x="2213" y="486"/>
                    <a:pt x="2088" y="539"/>
                    <a:pt x="1972" y="602"/>
                  </a:cubicBezTo>
                  <a:cubicBezTo>
                    <a:pt x="1941" y="617"/>
                    <a:pt x="1904" y="639"/>
                    <a:pt x="1871" y="639"/>
                  </a:cubicBezTo>
                  <a:cubicBezTo>
                    <a:pt x="1866" y="639"/>
                    <a:pt x="1861" y="639"/>
                    <a:pt x="1856" y="637"/>
                  </a:cubicBezTo>
                  <a:cubicBezTo>
                    <a:pt x="1740" y="637"/>
                    <a:pt x="1704" y="486"/>
                    <a:pt x="1713" y="379"/>
                  </a:cubicBezTo>
                  <a:cubicBezTo>
                    <a:pt x="1731" y="263"/>
                    <a:pt x="1767" y="138"/>
                    <a:pt x="1686" y="58"/>
                  </a:cubicBezTo>
                  <a:cubicBezTo>
                    <a:pt x="1652" y="18"/>
                    <a:pt x="1600" y="0"/>
                    <a:pt x="1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0"/>
            <p:cNvSpPr/>
            <p:nvPr/>
          </p:nvSpPr>
          <p:spPr>
            <a:xfrm>
              <a:off x="6978590" y="1378771"/>
              <a:ext cx="177514" cy="127189"/>
            </a:xfrm>
            <a:custGeom>
              <a:rect b="b" l="l" r="r" t="t"/>
              <a:pathLst>
                <a:path extrusionOk="0" h="1964" w="2741">
                  <a:moveTo>
                    <a:pt x="1554" y="1"/>
                  </a:moveTo>
                  <a:cubicBezTo>
                    <a:pt x="1545" y="1"/>
                    <a:pt x="1527" y="10"/>
                    <a:pt x="1518" y="19"/>
                  </a:cubicBezTo>
                  <a:lnTo>
                    <a:pt x="733" y="1598"/>
                  </a:lnTo>
                  <a:cubicBezTo>
                    <a:pt x="671" y="1455"/>
                    <a:pt x="487" y="1345"/>
                    <a:pt x="333" y="1345"/>
                  </a:cubicBezTo>
                  <a:cubicBezTo>
                    <a:pt x="246" y="1345"/>
                    <a:pt x="168" y="1380"/>
                    <a:pt x="127" y="1464"/>
                  </a:cubicBezTo>
                  <a:cubicBezTo>
                    <a:pt x="1" y="1715"/>
                    <a:pt x="312" y="1742"/>
                    <a:pt x="552" y="1742"/>
                  </a:cubicBezTo>
                  <a:cubicBezTo>
                    <a:pt x="619" y="1742"/>
                    <a:pt x="680" y="1740"/>
                    <a:pt x="724" y="1740"/>
                  </a:cubicBezTo>
                  <a:lnTo>
                    <a:pt x="742" y="1740"/>
                  </a:lnTo>
                  <a:cubicBezTo>
                    <a:pt x="742" y="1740"/>
                    <a:pt x="751" y="1731"/>
                    <a:pt x="751" y="1731"/>
                  </a:cubicBezTo>
                  <a:cubicBezTo>
                    <a:pt x="751" y="1731"/>
                    <a:pt x="760" y="1722"/>
                    <a:pt x="769" y="1722"/>
                  </a:cubicBezTo>
                  <a:lnTo>
                    <a:pt x="1474" y="286"/>
                  </a:lnTo>
                  <a:lnTo>
                    <a:pt x="2491" y="500"/>
                  </a:lnTo>
                  <a:lnTo>
                    <a:pt x="1848" y="1821"/>
                  </a:lnTo>
                  <a:cubicBezTo>
                    <a:pt x="1791" y="1672"/>
                    <a:pt x="1602" y="1560"/>
                    <a:pt x="1443" y="1560"/>
                  </a:cubicBezTo>
                  <a:cubicBezTo>
                    <a:pt x="1354" y="1560"/>
                    <a:pt x="1274" y="1595"/>
                    <a:pt x="1233" y="1678"/>
                  </a:cubicBezTo>
                  <a:cubicBezTo>
                    <a:pt x="1109" y="1932"/>
                    <a:pt x="1429" y="1956"/>
                    <a:pt x="1668" y="1956"/>
                  </a:cubicBezTo>
                  <a:cubicBezTo>
                    <a:pt x="1723" y="1956"/>
                    <a:pt x="1773" y="1954"/>
                    <a:pt x="1813" y="1954"/>
                  </a:cubicBezTo>
                  <a:cubicBezTo>
                    <a:pt x="1822" y="1954"/>
                    <a:pt x="1822" y="1954"/>
                    <a:pt x="1822" y="1963"/>
                  </a:cubicBezTo>
                  <a:lnTo>
                    <a:pt x="1839" y="1963"/>
                  </a:lnTo>
                  <a:cubicBezTo>
                    <a:pt x="1857" y="1963"/>
                    <a:pt x="1866" y="1954"/>
                    <a:pt x="1875" y="1945"/>
                  </a:cubicBezTo>
                  <a:lnTo>
                    <a:pt x="2732" y="188"/>
                  </a:lnTo>
                  <a:cubicBezTo>
                    <a:pt x="2740" y="179"/>
                    <a:pt x="2740" y="161"/>
                    <a:pt x="2732" y="152"/>
                  </a:cubicBezTo>
                  <a:cubicBezTo>
                    <a:pt x="2723" y="143"/>
                    <a:pt x="2714" y="135"/>
                    <a:pt x="2705" y="135"/>
                  </a:cubicBezTo>
                  <a:lnTo>
                    <a:pt x="15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0"/>
            <p:cNvSpPr/>
            <p:nvPr/>
          </p:nvSpPr>
          <p:spPr>
            <a:xfrm>
              <a:off x="6604263" y="1903345"/>
              <a:ext cx="126028" cy="193179"/>
            </a:xfrm>
            <a:custGeom>
              <a:rect b="b" l="l" r="r" t="t"/>
              <a:pathLst>
                <a:path extrusionOk="0" h="2983" w="1946">
                  <a:moveTo>
                    <a:pt x="581" y="1"/>
                  </a:moveTo>
                  <a:cubicBezTo>
                    <a:pt x="563" y="1"/>
                    <a:pt x="554" y="10"/>
                    <a:pt x="545" y="28"/>
                  </a:cubicBezTo>
                  <a:lnTo>
                    <a:pt x="10" y="1045"/>
                  </a:lnTo>
                  <a:cubicBezTo>
                    <a:pt x="1" y="1054"/>
                    <a:pt x="1" y="1072"/>
                    <a:pt x="10" y="1089"/>
                  </a:cubicBezTo>
                  <a:lnTo>
                    <a:pt x="1196" y="2392"/>
                  </a:lnTo>
                  <a:cubicBezTo>
                    <a:pt x="955" y="2392"/>
                    <a:pt x="679" y="2722"/>
                    <a:pt x="848" y="2909"/>
                  </a:cubicBezTo>
                  <a:cubicBezTo>
                    <a:pt x="895" y="2961"/>
                    <a:pt x="938" y="2983"/>
                    <a:pt x="979" y="2983"/>
                  </a:cubicBezTo>
                  <a:cubicBezTo>
                    <a:pt x="1148" y="2983"/>
                    <a:pt x="1265" y="2604"/>
                    <a:pt x="1330" y="2445"/>
                  </a:cubicBezTo>
                  <a:cubicBezTo>
                    <a:pt x="1330" y="2445"/>
                    <a:pt x="1330" y="2436"/>
                    <a:pt x="1330" y="2436"/>
                  </a:cubicBezTo>
                  <a:cubicBezTo>
                    <a:pt x="1330" y="2436"/>
                    <a:pt x="1330" y="2436"/>
                    <a:pt x="1330" y="2427"/>
                  </a:cubicBezTo>
                  <a:cubicBezTo>
                    <a:pt x="1330" y="2419"/>
                    <a:pt x="1330" y="2410"/>
                    <a:pt x="1321" y="2401"/>
                  </a:cubicBezTo>
                  <a:lnTo>
                    <a:pt x="242" y="1223"/>
                  </a:lnTo>
                  <a:lnTo>
                    <a:pt x="822" y="358"/>
                  </a:lnTo>
                  <a:lnTo>
                    <a:pt x="1812" y="1437"/>
                  </a:lnTo>
                  <a:cubicBezTo>
                    <a:pt x="1562" y="1437"/>
                    <a:pt x="1277" y="1767"/>
                    <a:pt x="1455" y="1955"/>
                  </a:cubicBezTo>
                  <a:cubicBezTo>
                    <a:pt x="1501" y="2006"/>
                    <a:pt x="1544" y="2027"/>
                    <a:pt x="1584" y="2027"/>
                  </a:cubicBezTo>
                  <a:cubicBezTo>
                    <a:pt x="1747" y="2027"/>
                    <a:pt x="1863" y="1673"/>
                    <a:pt x="1928" y="1509"/>
                  </a:cubicBezTo>
                  <a:cubicBezTo>
                    <a:pt x="1946" y="1491"/>
                    <a:pt x="1946" y="1464"/>
                    <a:pt x="1937" y="1455"/>
                  </a:cubicBezTo>
                  <a:lnTo>
                    <a:pt x="616" y="19"/>
                  </a:lnTo>
                  <a:cubicBezTo>
                    <a:pt x="608" y="10"/>
                    <a:pt x="59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0"/>
            <p:cNvSpPr/>
            <p:nvPr/>
          </p:nvSpPr>
          <p:spPr>
            <a:xfrm>
              <a:off x="7133502" y="2318212"/>
              <a:ext cx="184379" cy="127707"/>
            </a:xfrm>
            <a:custGeom>
              <a:rect b="b" l="l" r="r" t="t"/>
              <a:pathLst>
                <a:path extrusionOk="0" h="1972" w="2847">
                  <a:moveTo>
                    <a:pt x="1678" y="0"/>
                  </a:moveTo>
                  <a:cubicBezTo>
                    <a:pt x="1660" y="0"/>
                    <a:pt x="1642" y="0"/>
                    <a:pt x="1642" y="18"/>
                  </a:cubicBezTo>
                  <a:lnTo>
                    <a:pt x="777" y="1553"/>
                  </a:lnTo>
                  <a:cubicBezTo>
                    <a:pt x="718" y="1399"/>
                    <a:pt x="525" y="1276"/>
                    <a:pt x="366" y="1276"/>
                  </a:cubicBezTo>
                  <a:cubicBezTo>
                    <a:pt x="285" y="1276"/>
                    <a:pt x="212" y="1308"/>
                    <a:pt x="170" y="1383"/>
                  </a:cubicBezTo>
                  <a:cubicBezTo>
                    <a:pt x="1" y="1695"/>
                    <a:pt x="554" y="1686"/>
                    <a:pt x="759" y="1695"/>
                  </a:cubicBezTo>
                  <a:lnTo>
                    <a:pt x="777" y="1695"/>
                  </a:lnTo>
                  <a:cubicBezTo>
                    <a:pt x="786" y="1686"/>
                    <a:pt x="795" y="1686"/>
                    <a:pt x="795" y="1677"/>
                  </a:cubicBezTo>
                  <a:lnTo>
                    <a:pt x="1580" y="277"/>
                  </a:lnTo>
                  <a:lnTo>
                    <a:pt x="2588" y="553"/>
                  </a:lnTo>
                  <a:lnTo>
                    <a:pt x="1874" y="1829"/>
                  </a:lnTo>
                  <a:cubicBezTo>
                    <a:pt x="1821" y="1675"/>
                    <a:pt x="1626" y="1549"/>
                    <a:pt x="1465" y="1549"/>
                  </a:cubicBezTo>
                  <a:cubicBezTo>
                    <a:pt x="1383" y="1549"/>
                    <a:pt x="1309" y="1581"/>
                    <a:pt x="1267" y="1660"/>
                  </a:cubicBezTo>
                  <a:cubicBezTo>
                    <a:pt x="1098" y="1963"/>
                    <a:pt x="1615" y="1954"/>
                    <a:pt x="1838" y="1963"/>
                  </a:cubicBezTo>
                  <a:cubicBezTo>
                    <a:pt x="1838" y="1972"/>
                    <a:pt x="1838" y="1972"/>
                    <a:pt x="1838" y="1972"/>
                  </a:cubicBezTo>
                  <a:lnTo>
                    <a:pt x="1856" y="1972"/>
                  </a:lnTo>
                  <a:cubicBezTo>
                    <a:pt x="1874" y="1972"/>
                    <a:pt x="1892" y="1972"/>
                    <a:pt x="1892" y="1954"/>
                  </a:cubicBezTo>
                  <a:lnTo>
                    <a:pt x="2846" y="250"/>
                  </a:lnTo>
                  <a:cubicBezTo>
                    <a:pt x="2846" y="241"/>
                    <a:pt x="2846" y="223"/>
                    <a:pt x="2846" y="214"/>
                  </a:cubicBezTo>
                  <a:cubicBezTo>
                    <a:pt x="2837" y="205"/>
                    <a:pt x="2829" y="197"/>
                    <a:pt x="2820" y="188"/>
                  </a:cubicBezTo>
                  <a:lnTo>
                    <a:pt x="16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0"/>
            <p:cNvSpPr/>
            <p:nvPr/>
          </p:nvSpPr>
          <p:spPr>
            <a:xfrm>
              <a:off x="6328698" y="1326767"/>
              <a:ext cx="367527" cy="606672"/>
            </a:xfrm>
            <a:custGeom>
              <a:rect b="b" l="l" r="r" t="t"/>
              <a:pathLst>
                <a:path extrusionOk="0" h="9368" w="5675">
                  <a:moveTo>
                    <a:pt x="5674" y="1"/>
                  </a:moveTo>
                  <a:cubicBezTo>
                    <a:pt x="5639" y="19"/>
                    <a:pt x="5603" y="37"/>
                    <a:pt x="5567" y="45"/>
                  </a:cubicBezTo>
                  <a:cubicBezTo>
                    <a:pt x="4961" y="715"/>
                    <a:pt x="4559" y="1624"/>
                    <a:pt x="4434" y="2615"/>
                  </a:cubicBezTo>
                  <a:cubicBezTo>
                    <a:pt x="4390" y="2980"/>
                    <a:pt x="4381" y="3355"/>
                    <a:pt x="4372" y="3712"/>
                  </a:cubicBezTo>
                  <a:cubicBezTo>
                    <a:pt x="4363" y="4167"/>
                    <a:pt x="4345" y="4631"/>
                    <a:pt x="4265" y="5086"/>
                  </a:cubicBezTo>
                  <a:cubicBezTo>
                    <a:pt x="3997" y="6513"/>
                    <a:pt x="2980" y="7842"/>
                    <a:pt x="1473" y="8743"/>
                  </a:cubicBezTo>
                  <a:cubicBezTo>
                    <a:pt x="928" y="9073"/>
                    <a:pt x="456" y="9261"/>
                    <a:pt x="1" y="9323"/>
                  </a:cubicBezTo>
                  <a:lnTo>
                    <a:pt x="1" y="9368"/>
                  </a:lnTo>
                  <a:cubicBezTo>
                    <a:pt x="464" y="9305"/>
                    <a:pt x="946" y="9118"/>
                    <a:pt x="1499" y="8788"/>
                  </a:cubicBezTo>
                  <a:cubicBezTo>
                    <a:pt x="3016" y="7878"/>
                    <a:pt x="4042" y="6531"/>
                    <a:pt x="4309" y="5095"/>
                  </a:cubicBezTo>
                  <a:cubicBezTo>
                    <a:pt x="4399" y="4640"/>
                    <a:pt x="4408" y="4167"/>
                    <a:pt x="4416" y="3712"/>
                  </a:cubicBezTo>
                  <a:cubicBezTo>
                    <a:pt x="4425" y="3355"/>
                    <a:pt x="4434" y="2980"/>
                    <a:pt x="4488" y="2624"/>
                  </a:cubicBezTo>
                  <a:cubicBezTo>
                    <a:pt x="4613" y="1607"/>
                    <a:pt x="5032" y="679"/>
                    <a:pt x="5674" y="10"/>
                  </a:cubicBezTo>
                  <a:lnTo>
                    <a:pt x="56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0"/>
            <p:cNvSpPr/>
            <p:nvPr/>
          </p:nvSpPr>
          <p:spPr>
            <a:xfrm>
              <a:off x="6328698" y="1284024"/>
              <a:ext cx="565118" cy="701998"/>
            </a:xfrm>
            <a:custGeom>
              <a:rect b="b" l="l" r="r" t="t"/>
              <a:pathLst>
                <a:path extrusionOk="0" h="10840" w="8726">
                  <a:moveTo>
                    <a:pt x="8600" y="1"/>
                  </a:moveTo>
                  <a:cubicBezTo>
                    <a:pt x="8386" y="99"/>
                    <a:pt x="8181" y="197"/>
                    <a:pt x="7967" y="286"/>
                  </a:cubicBezTo>
                  <a:lnTo>
                    <a:pt x="7815" y="349"/>
                  </a:lnTo>
                  <a:cubicBezTo>
                    <a:pt x="6852" y="777"/>
                    <a:pt x="5772" y="1321"/>
                    <a:pt x="5228" y="2302"/>
                  </a:cubicBezTo>
                  <a:cubicBezTo>
                    <a:pt x="4755" y="3159"/>
                    <a:pt x="4791" y="4167"/>
                    <a:pt x="4827" y="5139"/>
                  </a:cubicBezTo>
                  <a:cubicBezTo>
                    <a:pt x="4854" y="5924"/>
                    <a:pt x="4889" y="6745"/>
                    <a:pt x="4648" y="7485"/>
                  </a:cubicBezTo>
                  <a:cubicBezTo>
                    <a:pt x="4497" y="7976"/>
                    <a:pt x="4211" y="8458"/>
                    <a:pt x="3819" y="8922"/>
                  </a:cubicBezTo>
                  <a:cubicBezTo>
                    <a:pt x="2864" y="10037"/>
                    <a:pt x="1419" y="10724"/>
                    <a:pt x="1" y="10786"/>
                  </a:cubicBezTo>
                  <a:lnTo>
                    <a:pt x="1" y="10840"/>
                  </a:lnTo>
                  <a:cubicBezTo>
                    <a:pt x="1446" y="10786"/>
                    <a:pt x="2873" y="10099"/>
                    <a:pt x="3854" y="8957"/>
                  </a:cubicBezTo>
                  <a:cubicBezTo>
                    <a:pt x="4256" y="8493"/>
                    <a:pt x="4541" y="7994"/>
                    <a:pt x="4693" y="7503"/>
                  </a:cubicBezTo>
                  <a:cubicBezTo>
                    <a:pt x="4934" y="6745"/>
                    <a:pt x="4907" y="5924"/>
                    <a:pt x="4880" y="5139"/>
                  </a:cubicBezTo>
                  <a:cubicBezTo>
                    <a:pt x="4845" y="4167"/>
                    <a:pt x="4809" y="3168"/>
                    <a:pt x="5273" y="2329"/>
                  </a:cubicBezTo>
                  <a:cubicBezTo>
                    <a:pt x="5808" y="1357"/>
                    <a:pt x="6879" y="821"/>
                    <a:pt x="7842" y="402"/>
                  </a:cubicBezTo>
                  <a:lnTo>
                    <a:pt x="7994" y="331"/>
                  </a:lnTo>
                  <a:cubicBezTo>
                    <a:pt x="8235" y="224"/>
                    <a:pt x="8484" y="117"/>
                    <a:pt x="8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0"/>
            <p:cNvSpPr/>
            <p:nvPr/>
          </p:nvSpPr>
          <p:spPr>
            <a:xfrm>
              <a:off x="7014469" y="2093163"/>
              <a:ext cx="496923" cy="478706"/>
            </a:xfrm>
            <a:custGeom>
              <a:rect b="b" l="l" r="r" t="t"/>
              <a:pathLst>
                <a:path extrusionOk="0" h="7392" w="7673">
                  <a:moveTo>
                    <a:pt x="5746" y="50"/>
                  </a:moveTo>
                  <a:cubicBezTo>
                    <a:pt x="6192" y="50"/>
                    <a:pt x="6576" y="398"/>
                    <a:pt x="6736" y="754"/>
                  </a:cubicBezTo>
                  <a:cubicBezTo>
                    <a:pt x="6745" y="781"/>
                    <a:pt x="6754" y="799"/>
                    <a:pt x="6763" y="826"/>
                  </a:cubicBezTo>
                  <a:cubicBezTo>
                    <a:pt x="6549" y="888"/>
                    <a:pt x="6317" y="933"/>
                    <a:pt x="6076" y="933"/>
                  </a:cubicBezTo>
                  <a:cubicBezTo>
                    <a:pt x="6056" y="933"/>
                    <a:pt x="6037" y="934"/>
                    <a:pt x="6018" y="934"/>
                  </a:cubicBezTo>
                  <a:cubicBezTo>
                    <a:pt x="5769" y="934"/>
                    <a:pt x="5575" y="879"/>
                    <a:pt x="5443" y="763"/>
                  </a:cubicBezTo>
                  <a:cubicBezTo>
                    <a:pt x="5353" y="683"/>
                    <a:pt x="5282" y="558"/>
                    <a:pt x="5273" y="433"/>
                  </a:cubicBezTo>
                  <a:cubicBezTo>
                    <a:pt x="5273" y="371"/>
                    <a:pt x="5282" y="273"/>
                    <a:pt x="5353" y="183"/>
                  </a:cubicBezTo>
                  <a:cubicBezTo>
                    <a:pt x="5434" y="94"/>
                    <a:pt x="5568" y="59"/>
                    <a:pt x="5666" y="50"/>
                  </a:cubicBezTo>
                  <a:close/>
                  <a:moveTo>
                    <a:pt x="5753" y="1"/>
                  </a:moveTo>
                  <a:cubicBezTo>
                    <a:pt x="5724" y="1"/>
                    <a:pt x="5695" y="2"/>
                    <a:pt x="5666" y="5"/>
                  </a:cubicBezTo>
                  <a:cubicBezTo>
                    <a:pt x="5559" y="14"/>
                    <a:pt x="5416" y="50"/>
                    <a:pt x="5318" y="157"/>
                  </a:cubicBezTo>
                  <a:cubicBezTo>
                    <a:pt x="5246" y="228"/>
                    <a:pt x="5220" y="335"/>
                    <a:pt x="5229" y="442"/>
                  </a:cubicBezTo>
                  <a:cubicBezTo>
                    <a:pt x="5237" y="576"/>
                    <a:pt x="5309" y="719"/>
                    <a:pt x="5416" y="799"/>
                  </a:cubicBezTo>
                  <a:cubicBezTo>
                    <a:pt x="5568" y="933"/>
                    <a:pt x="5782" y="986"/>
                    <a:pt x="6076" y="986"/>
                  </a:cubicBezTo>
                  <a:cubicBezTo>
                    <a:pt x="6326" y="977"/>
                    <a:pt x="6558" y="942"/>
                    <a:pt x="6781" y="870"/>
                  </a:cubicBezTo>
                  <a:cubicBezTo>
                    <a:pt x="6906" y="1209"/>
                    <a:pt x="6915" y="1620"/>
                    <a:pt x="6825" y="2119"/>
                  </a:cubicBezTo>
                  <a:cubicBezTo>
                    <a:pt x="6638" y="3127"/>
                    <a:pt x="6156" y="3993"/>
                    <a:pt x="5452" y="4546"/>
                  </a:cubicBezTo>
                  <a:cubicBezTo>
                    <a:pt x="4765" y="5072"/>
                    <a:pt x="3864" y="5322"/>
                    <a:pt x="3141" y="5518"/>
                  </a:cubicBezTo>
                  <a:lnTo>
                    <a:pt x="3123" y="5527"/>
                  </a:lnTo>
                  <a:cubicBezTo>
                    <a:pt x="2320" y="5750"/>
                    <a:pt x="1482" y="5973"/>
                    <a:pt x="813" y="6473"/>
                  </a:cubicBezTo>
                  <a:cubicBezTo>
                    <a:pt x="456" y="6731"/>
                    <a:pt x="179" y="7053"/>
                    <a:pt x="1" y="7392"/>
                  </a:cubicBezTo>
                  <a:lnTo>
                    <a:pt x="54" y="7392"/>
                  </a:lnTo>
                  <a:cubicBezTo>
                    <a:pt x="233" y="7061"/>
                    <a:pt x="500" y="6758"/>
                    <a:pt x="839" y="6508"/>
                  </a:cubicBezTo>
                  <a:cubicBezTo>
                    <a:pt x="1508" y="6018"/>
                    <a:pt x="2338" y="5795"/>
                    <a:pt x="3132" y="5572"/>
                  </a:cubicBezTo>
                  <a:lnTo>
                    <a:pt x="3159" y="5572"/>
                  </a:lnTo>
                  <a:cubicBezTo>
                    <a:pt x="3881" y="5367"/>
                    <a:pt x="4783" y="5117"/>
                    <a:pt x="5478" y="4581"/>
                  </a:cubicBezTo>
                  <a:cubicBezTo>
                    <a:pt x="6192" y="4019"/>
                    <a:pt x="6692" y="3145"/>
                    <a:pt x="6870" y="2128"/>
                  </a:cubicBezTo>
                  <a:cubicBezTo>
                    <a:pt x="6968" y="1620"/>
                    <a:pt x="6950" y="1200"/>
                    <a:pt x="6825" y="852"/>
                  </a:cubicBezTo>
                  <a:cubicBezTo>
                    <a:pt x="7138" y="754"/>
                    <a:pt x="7414" y="612"/>
                    <a:pt x="7673" y="433"/>
                  </a:cubicBezTo>
                  <a:lnTo>
                    <a:pt x="7673" y="380"/>
                  </a:lnTo>
                  <a:cubicBezTo>
                    <a:pt x="7414" y="558"/>
                    <a:pt x="7120" y="710"/>
                    <a:pt x="6808" y="808"/>
                  </a:cubicBezTo>
                  <a:cubicBezTo>
                    <a:pt x="6799" y="781"/>
                    <a:pt x="6790" y="763"/>
                    <a:pt x="6781" y="737"/>
                  </a:cubicBezTo>
                  <a:cubicBezTo>
                    <a:pt x="6581" y="295"/>
                    <a:pt x="6170" y="1"/>
                    <a:pt x="57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0"/>
            <p:cNvSpPr/>
            <p:nvPr/>
          </p:nvSpPr>
          <p:spPr>
            <a:xfrm rot="-548753">
              <a:off x="7351050" y="1863193"/>
              <a:ext cx="148547" cy="128886"/>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0"/>
            <p:cNvSpPr/>
            <p:nvPr/>
          </p:nvSpPr>
          <p:spPr>
            <a:xfrm flipH="1" rot="163803">
              <a:off x="6358239" y="1637608"/>
              <a:ext cx="211919" cy="154328"/>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30"/>
          <p:cNvGrpSpPr/>
          <p:nvPr/>
        </p:nvGrpSpPr>
        <p:grpSpPr>
          <a:xfrm>
            <a:off x="266373" y="393473"/>
            <a:ext cx="262517" cy="420164"/>
            <a:chOff x="1080798" y="1326273"/>
            <a:chExt cx="262517" cy="420164"/>
          </a:xfrm>
        </p:grpSpPr>
        <p:sp>
          <p:nvSpPr>
            <p:cNvPr id="928" name="Google Shape;928;p30"/>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0"/>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30"/>
          <p:cNvGrpSpPr/>
          <p:nvPr/>
        </p:nvGrpSpPr>
        <p:grpSpPr>
          <a:xfrm>
            <a:off x="2687364" y="655356"/>
            <a:ext cx="305809" cy="431096"/>
            <a:chOff x="1483514" y="1271781"/>
            <a:chExt cx="305809" cy="431096"/>
          </a:xfrm>
        </p:grpSpPr>
        <p:sp>
          <p:nvSpPr>
            <p:cNvPr id="931" name="Google Shape;931;p30"/>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0"/>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30"/>
          <p:cNvGrpSpPr/>
          <p:nvPr/>
        </p:nvGrpSpPr>
        <p:grpSpPr>
          <a:xfrm>
            <a:off x="8332386" y="539408"/>
            <a:ext cx="395341" cy="214294"/>
            <a:chOff x="1168186" y="1892283"/>
            <a:chExt cx="395341" cy="214294"/>
          </a:xfrm>
        </p:grpSpPr>
        <p:sp>
          <p:nvSpPr>
            <p:cNvPr id="934" name="Google Shape;934;p30"/>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0"/>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31"/>
          <p:cNvSpPr txBox="1"/>
          <p:nvPr>
            <p:ph type="title"/>
          </p:nvPr>
        </p:nvSpPr>
        <p:spPr>
          <a:xfrm>
            <a:off x="3260100" y="1244100"/>
            <a:ext cx="5170800" cy="56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Music Recommendations?</a:t>
            </a:r>
            <a:endParaRPr/>
          </a:p>
        </p:txBody>
      </p:sp>
      <p:sp>
        <p:nvSpPr>
          <p:cNvPr id="941" name="Google Shape;941;p31"/>
          <p:cNvSpPr txBox="1"/>
          <p:nvPr>
            <p:ph idx="1" type="body"/>
          </p:nvPr>
        </p:nvSpPr>
        <p:spPr>
          <a:xfrm>
            <a:off x="3260100" y="1812600"/>
            <a:ext cx="5170800" cy="208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Music is an essential part </a:t>
            </a:r>
            <a:r>
              <a:rPr lang="en"/>
              <a:t>of daily life. As music industry thriving, sometimes users are overwhelmed with massive amounts of songs and artist, making it challenging to discover new music that perfectly aligns their music taste. </a:t>
            </a:r>
            <a:endParaRPr/>
          </a:p>
          <a:p>
            <a:pPr indent="0" lvl="0" marL="0" rtl="0" algn="l">
              <a:spcBef>
                <a:spcPts val="1000"/>
              </a:spcBef>
              <a:spcAft>
                <a:spcPts val="1000"/>
              </a:spcAft>
              <a:buNone/>
            </a:pPr>
            <a:r>
              <a:rPr lang="en"/>
              <a:t>Our project aim is based on a personalizing music recommendation system, which work closely with data science as we need to access the music data.</a:t>
            </a:r>
            <a:endParaRPr>
              <a:solidFill>
                <a:schemeClr val="dk1"/>
              </a:solidFill>
            </a:endParaRPr>
          </a:p>
        </p:txBody>
      </p:sp>
      <p:grpSp>
        <p:nvGrpSpPr>
          <p:cNvPr id="942" name="Google Shape;942;p31"/>
          <p:cNvGrpSpPr/>
          <p:nvPr/>
        </p:nvGrpSpPr>
        <p:grpSpPr>
          <a:xfrm rot="-735098">
            <a:off x="331817" y="754989"/>
            <a:ext cx="548359" cy="475782"/>
            <a:chOff x="3011993" y="1186659"/>
            <a:chExt cx="548373" cy="475794"/>
          </a:xfrm>
        </p:grpSpPr>
        <p:sp>
          <p:nvSpPr>
            <p:cNvPr id="943" name="Google Shape;943;p31"/>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1"/>
            <p:cNvSpPr/>
            <p:nvPr/>
          </p:nvSpPr>
          <p:spPr>
            <a:xfrm>
              <a:off x="3011993" y="1186659"/>
              <a:ext cx="548373" cy="475794"/>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31"/>
          <p:cNvGrpSpPr/>
          <p:nvPr/>
        </p:nvGrpSpPr>
        <p:grpSpPr>
          <a:xfrm>
            <a:off x="995517" y="3937950"/>
            <a:ext cx="218279" cy="320717"/>
            <a:chOff x="680192" y="1554412"/>
            <a:chExt cx="218279" cy="320717"/>
          </a:xfrm>
        </p:grpSpPr>
        <p:sp>
          <p:nvSpPr>
            <p:cNvPr id="946" name="Google Shape;946;p31"/>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1"/>
            <p:cNvSpPr/>
            <p:nvPr/>
          </p:nvSpPr>
          <p:spPr>
            <a:xfrm rot="-908878">
              <a:off x="715850" y="1568533"/>
              <a:ext cx="146962" cy="292475"/>
            </a:xfrm>
            <a:custGeom>
              <a:rect b="b" l="l" r="r" t="t"/>
              <a:pathLst>
                <a:path extrusionOk="0" h="2436" w="1224">
                  <a:moveTo>
                    <a:pt x="960" y="0"/>
                  </a:moveTo>
                  <a:cubicBezTo>
                    <a:pt x="956" y="0"/>
                    <a:pt x="951" y="1"/>
                    <a:pt x="947" y="2"/>
                  </a:cubicBezTo>
                  <a:cubicBezTo>
                    <a:pt x="920" y="2"/>
                    <a:pt x="902" y="29"/>
                    <a:pt x="902" y="55"/>
                  </a:cubicBezTo>
                  <a:lnTo>
                    <a:pt x="1089" y="1982"/>
                  </a:lnTo>
                  <a:cubicBezTo>
                    <a:pt x="1089" y="1982"/>
                    <a:pt x="1080" y="1973"/>
                    <a:pt x="1080" y="1965"/>
                  </a:cubicBezTo>
                  <a:cubicBezTo>
                    <a:pt x="1009" y="1902"/>
                    <a:pt x="920" y="1849"/>
                    <a:pt x="831" y="1822"/>
                  </a:cubicBezTo>
                  <a:cubicBezTo>
                    <a:pt x="763" y="1802"/>
                    <a:pt x="692" y="1794"/>
                    <a:pt x="622" y="1794"/>
                  </a:cubicBezTo>
                  <a:cubicBezTo>
                    <a:pt x="499" y="1794"/>
                    <a:pt x="377" y="1821"/>
                    <a:pt x="269" y="1866"/>
                  </a:cubicBezTo>
                  <a:cubicBezTo>
                    <a:pt x="197" y="1902"/>
                    <a:pt x="126" y="1938"/>
                    <a:pt x="72" y="2000"/>
                  </a:cubicBezTo>
                  <a:cubicBezTo>
                    <a:pt x="28" y="2063"/>
                    <a:pt x="1" y="2143"/>
                    <a:pt x="19" y="2214"/>
                  </a:cubicBezTo>
                  <a:cubicBezTo>
                    <a:pt x="37" y="2295"/>
                    <a:pt x="108" y="2357"/>
                    <a:pt x="179" y="2393"/>
                  </a:cubicBezTo>
                  <a:cubicBezTo>
                    <a:pt x="251" y="2424"/>
                    <a:pt x="329" y="2435"/>
                    <a:pt x="408" y="2435"/>
                  </a:cubicBezTo>
                  <a:cubicBezTo>
                    <a:pt x="487" y="2435"/>
                    <a:pt x="567" y="2424"/>
                    <a:pt x="643" y="2411"/>
                  </a:cubicBezTo>
                  <a:cubicBezTo>
                    <a:pt x="750" y="2393"/>
                    <a:pt x="848" y="2366"/>
                    <a:pt x="947" y="2330"/>
                  </a:cubicBezTo>
                  <a:cubicBezTo>
                    <a:pt x="991" y="2321"/>
                    <a:pt x="1107" y="2295"/>
                    <a:pt x="1170" y="2259"/>
                  </a:cubicBezTo>
                  <a:cubicBezTo>
                    <a:pt x="1205" y="2250"/>
                    <a:pt x="1223" y="2223"/>
                    <a:pt x="1223" y="2196"/>
                  </a:cubicBezTo>
                  <a:lnTo>
                    <a:pt x="1223" y="2188"/>
                  </a:lnTo>
                  <a:cubicBezTo>
                    <a:pt x="1223" y="2179"/>
                    <a:pt x="1223" y="2170"/>
                    <a:pt x="1214" y="2170"/>
                  </a:cubicBezTo>
                  <a:lnTo>
                    <a:pt x="1009" y="47"/>
                  </a:lnTo>
                  <a:cubicBezTo>
                    <a:pt x="1009" y="23"/>
                    <a:pt x="989"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31"/>
          <p:cNvGrpSpPr/>
          <p:nvPr/>
        </p:nvGrpSpPr>
        <p:grpSpPr>
          <a:xfrm>
            <a:off x="2104793" y="4361862"/>
            <a:ext cx="264601" cy="349233"/>
            <a:chOff x="850593" y="1006187"/>
            <a:chExt cx="264601" cy="349233"/>
          </a:xfrm>
        </p:grpSpPr>
        <p:sp>
          <p:nvSpPr>
            <p:cNvPr id="949" name="Google Shape;949;p31"/>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1"/>
            <p:cNvSpPr/>
            <p:nvPr/>
          </p:nvSpPr>
          <p:spPr>
            <a:xfrm>
              <a:off x="850593" y="1006187"/>
              <a:ext cx="264601" cy="349233"/>
            </a:xfrm>
            <a:custGeom>
              <a:rect b="b" l="l" r="r" t="t"/>
              <a:pathLst>
                <a:path extrusionOk="0" h="2909" w="2204">
                  <a:moveTo>
                    <a:pt x="1356" y="0"/>
                  </a:moveTo>
                  <a:cubicBezTo>
                    <a:pt x="1347" y="0"/>
                    <a:pt x="1329" y="0"/>
                    <a:pt x="1320" y="9"/>
                  </a:cubicBezTo>
                  <a:lnTo>
                    <a:pt x="62" y="634"/>
                  </a:lnTo>
                  <a:cubicBezTo>
                    <a:pt x="54" y="643"/>
                    <a:pt x="45" y="652"/>
                    <a:pt x="36" y="661"/>
                  </a:cubicBezTo>
                  <a:cubicBezTo>
                    <a:pt x="36" y="669"/>
                    <a:pt x="36" y="687"/>
                    <a:pt x="36" y="696"/>
                  </a:cubicBezTo>
                  <a:lnTo>
                    <a:pt x="865" y="2248"/>
                  </a:lnTo>
                  <a:cubicBezTo>
                    <a:pt x="856" y="2248"/>
                    <a:pt x="848" y="2240"/>
                    <a:pt x="848" y="2240"/>
                  </a:cubicBezTo>
                  <a:cubicBezTo>
                    <a:pt x="781" y="2218"/>
                    <a:pt x="709" y="2202"/>
                    <a:pt x="636" y="2202"/>
                  </a:cubicBezTo>
                  <a:cubicBezTo>
                    <a:pt x="620" y="2202"/>
                    <a:pt x="605" y="2202"/>
                    <a:pt x="589" y="2204"/>
                  </a:cubicBezTo>
                  <a:cubicBezTo>
                    <a:pt x="410" y="2222"/>
                    <a:pt x="250" y="2311"/>
                    <a:pt x="134" y="2436"/>
                  </a:cubicBezTo>
                  <a:cubicBezTo>
                    <a:pt x="80" y="2489"/>
                    <a:pt x="36" y="2543"/>
                    <a:pt x="18" y="2614"/>
                  </a:cubicBezTo>
                  <a:cubicBezTo>
                    <a:pt x="0" y="2677"/>
                    <a:pt x="0" y="2757"/>
                    <a:pt x="45" y="2819"/>
                  </a:cubicBezTo>
                  <a:cubicBezTo>
                    <a:pt x="89" y="2873"/>
                    <a:pt x="170" y="2900"/>
                    <a:pt x="241" y="2909"/>
                  </a:cubicBezTo>
                  <a:cubicBezTo>
                    <a:pt x="384" y="2909"/>
                    <a:pt x="517" y="2837"/>
                    <a:pt x="633" y="2757"/>
                  </a:cubicBezTo>
                  <a:cubicBezTo>
                    <a:pt x="714" y="2703"/>
                    <a:pt x="794" y="2650"/>
                    <a:pt x="865" y="2587"/>
                  </a:cubicBezTo>
                  <a:cubicBezTo>
                    <a:pt x="901" y="2561"/>
                    <a:pt x="981" y="2507"/>
                    <a:pt x="1026" y="2445"/>
                  </a:cubicBezTo>
                  <a:cubicBezTo>
                    <a:pt x="1053" y="2436"/>
                    <a:pt x="1062" y="2409"/>
                    <a:pt x="1044" y="2382"/>
                  </a:cubicBezTo>
                  <a:lnTo>
                    <a:pt x="1044" y="2373"/>
                  </a:lnTo>
                  <a:cubicBezTo>
                    <a:pt x="1035" y="2364"/>
                    <a:pt x="1035" y="2364"/>
                    <a:pt x="1035" y="2356"/>
                  </a:cubicBezTo>
                  <a:lnTo>
                    <a:pt x="152" y="696"/>
                  </a:lnTo>
                  <a:lnTo>
                    <a:pt x="1320" y="116"/>
                  </a:lnTo>
                  <a:lnTo>
                    <a:pt x="2016" y="1624"/>
                  </a:lnTo>
                  <a:cubicBezTo>
                    <a:pt x="2007" y="1615"/>
                    <a:pt x="1998" y="1615"/>
                    <a:pt x="1989" y="1606"/>
                  </a:cubicBezTo>
                  <a:cubicBezTo>
                    <a:pt x="1923" y="1584"/>
                    <a:pt x="1851" y="1568"/>
                    <a:pt x="1778" y="1568"/>
                  </a:cubicBezTo>
                  <a:cubicBezTo>
                    <a:pt x="1762" y="1568"/>
                    <a:pt x="1747" y="1569"/>
                    <a:pt x="1731" y="1570"/>
                  </a:cubicBezTo>
                  <a:cubicBezTo>
                    <a:pt x="1561" y="1588"/>
                    <a:pt x="1401" y="1678"/>
                    <a:pt x="1276" y="1802"/>
                  </a:cubicBezTo>
                  <a:cubicBezTo>
                    <a:pt x="1231" y="1856"/>
                    <a:pt x="1187" y="1918"/>
                    <a:pt x="1160" y="1981"/>
                  </a:cubicBezTo>
                  <a:cubicBezTo>
                    <a:pt x="1142" y="2052"/>
                    <a:pt x="1142" y="2124"/>
                    <a:pt x="1187" y="2186"/>
                  </a:cubicBezTo>
                  <a:cubicBezTo>
                    <a:pt x="1231" y="2240"/>
                    <a:pt x="1311" y="2275"/>
                    <a:pt x="1383" y="2275"/>
                  </a:cubicBezTo>
                  <a:cubicBezTo>
                    <a:pt x="1526" y="2275"/>
                    <a:pt x="1659" y="2204"/>
                    <a:pt x="1784" y="2124"/>
                  </a:cubicBezTo>
                  <a:cubicBezTo>
                    <a:pt x="1856" y="2079"/>
                    <a:pt x="1936" y="2017"/>
                    <a:pt x="2007" y="1954"/>
                  </a:cubicBezTo>
                  <a:cubicBezTo>
                    <a:pt x="2052" y="1918"/>
                    <a:pt x="2204" y="1829"/>
                    <a:pt x="2195" y="1758"/>
                  </a:cubicBezTo>
                  <a:cubicBezTo>
                    <a:pt x="2186" y="1740"/>
                    <a:pt x="2177" y="1731"/>
                    <a:pt x="2168" y="1713"/>
                  </a:cubicBezTo>
                  <a:cubicBezTo>
                    <a:pt x="2168" y="1713"/>
                    <a:pt x="2168" y="1713"/>
                    <a:pt x="2168" y="1704"/>
                  </a:cubicBezTo>
                  <a:lnTo>
                    <a:pt x="1383" y="27"/>
                  </a:lnTo>
                  <a:cubicBezTo>
                    <a:pt x="1374" y="18"/>
                    <a:pt x="1365"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31"/>
          <p:cNvGrpSpPr/>
          <p:nvPr/>
        </p:nvGrpSpPr>
        <p:grpSpPr>
          <a:xfrm>
            <a:off x="1026332" y="196286"/>
            <a:ext cx="406405" cy="435241"/>
            <a:chOff x="448257" y="629836"/>
            <a:chExt cx="406405" cy="435241"/>
          </a:xfrm>
        </p:grpSpPr>
        <p:sp>
          <p:nvSpPr>
            <p:cNvPr id="952" name="Google Shape;952;p31"/>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1"/>
            <p:cNvSpPr/>
            <p:nvPr/>
          </p:nvSpPr>
          <p:spPr>
            <a:xfrm rot="1857285">
              <a:off x="519097" y="673082"/>
              <a:ext cx="264725" cy="348749"/>
            </a:xfrm>
            <a:custGeom>
              <a:rect b="b" l="l" r="r" t="t"/>
              <a:pathLst>
                <a:path extrusionOk="0" h="2905" w="2205">
                  <a:moveTo>
                    <a:pt x="1346" y="0"/>
                  </a:moveTo>
                  <a:cubicBezTo>
                    <a:pt x="1337" y="0"/>
                    <a:pt x="1327" y="4"/>
                    <a:pt x="1321" y="4"/>
                  </a:cubicBezTo>
                  <a:lnTo>
                    <a:pt x="63" y="629"/>
                  </a:lnTo>
                  <a:cubicBezTo>
                    <a:pt x="54" y="638"/>
                    <a:pt x="46" y="647"/>
                    <a:pt x="37" y="664"/>
                  </a:cubicBezTo>
                  <a:cubicBezTo>
                    <a:pt x="37" y="673"/>
                    <a:pt x="37" y="691"/>
                    <a:pt x="46" y="700"/>
                  </a:cubicBezTo>
                  <a:lnTo>
                    <a:pt x="866" y="2243"/>
                  </a:lnTo>
                  <a:lnTo>
                    <a:pt x="848" y="2243"/>
                  </a:lnTo>
                  <a:cubicBezTo>
                    <a:pt x="787" y="2216"/>
                    <a:pt x="721" y="2205"/>
                    <a:pt x="653" y="2205"/>
                  </a:cubicBezTo>
                  <a:cubicBezTo>
                    <a:pt x="632" y="2205"/>
                    <a:pt x="611" y="2206"/>
                    <a:pt x="590" y="2208"/>
                  </a:cubicBezTo>
                  <a:cubicBezTo>
                    <a:pt x="420" y="2226"/>
                    <a:pt x="260" y="2315"/>
                    <a:pt x="135" y="2440"/>
                  </a:cubicBezTo>
                  <a:cubicBezTo>
                    <a:pt x="90" y="2484"/>
                    <a:pt x="46" y="2547"/>
                    <a:pt x="19" y="2609"/>
                  </a:cubicBezTo>
                  <a:cubicBezTo>
                    <a:pt x="1" y="2681"/>
                    <a:pt x="10" y="2761"/>
                    <a:pt x="46" y="2814"/>
                  </a:cubicBezTo>
                  <a:cubicBezTo>
                    <a:pt x="90" y="2877"/>
                    <a:pt x="170" y="2904"/>
                    <a:pt x="242" y="2904"/>
                  </a:cubicBezTo>
                  <a:cubicBezTo>
                    <a:pt x="250" y="2904"/>
                    <a:pt x="258" y="2904"/>
                    <a:pt x="266" y="2904"/>
                  </a:cubicBezTo>
                  <a:cubicBezTo>
                    <a:pt x="400" y="2904"/>
                    <a:pt x="525" y="2837"/>
                    <a:pt x="643" y="2761"/>
                  </a:cubicBezTo>
                  <a:cubicBezTo>
                    <a:pt x="715" y="2707"/>
                    <a:pt x="795" y="2654"/>
                    <a:pt x="866" y="2591"/>
                  </a:cubicBezTo>
                  <a:cubicBezTo>
                    <a:pt x="902" y="2565"/>
                    <a:pt x="991" y="2502"/>
                    <a:pt x="1027" y="2449"/>
                  </a:cubicBezTo>
                  <a:cubicBezTo>
                    <a:pt x="1054" y="2440"/>
                    <a:pt x="1063" y="2404"/>
                    <a:pt x="1054" y="2386"/>
                  </a:cubicBezTo>
                  <a:lnTo>
                    <a:pt x="1045" y="2368"/>
                  </a:lnTo>
                  <a:cubicBezTo>
                    <a:pt x="1045" y="2368"/>
                    <a:pt x="1045" y="2359"/>
                    <a:pt x="1036" y="2359"/>
                  </a:cubicBezTo>
                  <a:lnTo>
                    <a:pt x="153" y="700"/>
                  </a:lnTo>
                  <a:lnTo>
                    <a:pt x="1321" y="111"/>
                  </a:lnTo>
                  <a:lnTo>
                    <a:pt x="2026" y="1619"/>
                  </a:lnTo>
                  <a:cubicBezTo>
                    <a:pt x="2008" y="1619"/>
                    <a:pt x="1999" y="1610"/>
                    <a:pt x="1990" y="1610"/>
                  </a:cubicBezTo>
                  <a:cubicBezTo>
                    <a:pt x="1929" y="1583"/>
                    <a:pt x="1862" y="1571"/>
                    <a:pt x="1799" y="1571"/>
                  </a:cubicBezTo>
                  <a:cubicBezTo>
                    <a:pt x="1779" y="1571"/>
                    <a:pt x="1760" y="1572"/>
                    <a:pt x="1741" y="1574"/>
                  </a:cubicBezTo>
                  <a:cubicBezTo>
                    <a:pt x="1562" y="1592"/>
                    <a:pt x="1402" y="1681"/>
                    <a:pt x="1277" y="1806"/>
                  </a:cubicBezTo>
                  <a:cubicBezTo>
                    <a:pt x="1232" y="1860"/>
                    <a:pt x="1187" y="1913"/>
                    <a:pt x="1170" y="1985"/>
                  </a:cubicBezTo>
                  <a:cubicBezTo>
                    <a:pt x="1143" y="2047"/>
                    <a:pt x="1152" y="2127"/>
                    <a:pt x="1196" y="2181"/>
                  </a:cubicBezTo>
                  <a:cubicBezTo>
                    <a:pt x="1232" y="2243"/>
                    <a:pt x="1312" y="2270"/>
                    <a:pt x="1393" y="2270"/>
                  </a:cubicBezTo>
                  <a:cubicBezTo>
                    <a:pt x="1401" y="2271"/>
                    <a:pt x="1409" y="2271"/>
                    <a:pt x="1417" y="2271"/>
                  </a:cubicBezTo>
                  <a:cubicBezTo>
                    <a:pt x="1551" y="2271"/>
                    <a:pt x="1676" y="2203"/>
                    <a:pt x="1785" y="2127"/>
                  </a:cubicBezTo>
                  <a:cubicBezTo>
                    <a:pt x="1865" y="2074"/>
                    <a:pt x="1937" y="2020"/>
                    <a:pt x="2008" y="1958"/>
                  </a:cubicBezTo>
                  <a:cubicBezTo>
                    <a:pt x="2062" y="1922"/>
                    <a:pt x="2204" y="1824"/>
                    <a:pt x="2196" y="1753"/>
                  </a:cubicBezTo>
                  <a:cubicBezTo>
                    <a:pt x="2196" y="1744"/>
                    <a:pt x="2187" y="1726"/>
                    <a:pt x="2169" y="1717"/>
                  </a:cubicBezTo>
                  <a:cubicBezTo>
                    <a:pt x="2169" y="1708"/>
                    <a:pt x="2169" y="1708"/>
                    <a:pt x="2169" y="1708"/>
                  </a:cubicBezTo>
                  <a:lnTo>
                    <a:pt x="1384" y="31"/>
                  </a:lnTo>
                  <a:cubicBezTo>
                    <a:pt x="1384" y="13"/>
                    <a:pt x="1375" y="4"/>
                    <a:pt x="1357" y="4"/>
                  </a:cubicBezTo>
                  <a:cubicBezTo>
                    <a:pt x="1354" y="1"/>
                    <a:pt x="1350"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 name="Google Shape;954;p31"/>
          <p:cNvGrpSpPr/>
          <p:nvPr/>
        </p:nvGrpSpPr>
        <p:grpSpPr>
          <a:xfrm>
            <a:off x="1989314" y="323856"/>
            <a:ext cx="305809" cy="431096"/>
            <a:chOff x="1483514" y="1271781"/>
            <a:chExt cx="305809" cy="431096"/>
          </a:xfrm>
        </p:grpSpPr>
        <p:sp>
          <p:nvSpPr>
            <p:cNvPr id="955" name="Google Shape;955;p31"/>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1"/>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31"/>
          <p:cNvGrpSpPr/>
          <p:nvPr/>
        </p:nvGrpSpPr>
        <p:grpSpPr>
          <a:xfrm>
            <a:off x="713101" y="926011"/>
            <a:ext cx="2018457" cy="2471687"/>
            <a:chOff x="4955992" y="1014290"/>
            <a:chExt cx="1121427" cy="1373236"/>
          </a:xfrm>
        </p:grpSpPr>
        <p:sp>
          <p:nvSpPr>
            <p:cNvPr id="958" name="Google Shape;958;p31"/>
            <p:cNvSpPr/>
            <p:nvPr/>
          </p:nvSpPr>
          <p:spPr>
            <a:xfrm>
              <a:off x="4955992" y="1014290"/>
              <a:ext cx="1121427" cy="1373236"/>
            </a:xfrm>
            <a:custGeom>
              <a:rect b="b" l="l" r="r" t="t"/>
              <a:pathLst>
                <a:path extrusionOk="0" h="21205" w="17316">
                  <a:moveTo>
                    <a:pt x="8596" y="1"/>
                  </a:moveTo>
                  <a:cubicBezTo>
                    <a:pt x="5686" y="1"/>
                    <a:pt x="2776" y="1369"/>
                    <a:pt x="1151" y="4085"/>
                  </a:cubicBezTo>
                  <a:cubicBezTo>
                    <a:pt x="1142" y="4094"/>
                    <a:pt x="1133" y="4112"/>
                    <a:pt x="1124" y="4130"/>
                  </a:cubicBezTo>
                  <a:cubicBezTo>
                    <a:pt x="393" y="5397"/>
                    <a:pt x="0" y="6842"/>
                    <a:pt x="0" y="8305"/>
                  </a:cubicBezTo>
                  <a:lnTo>
                    <a:pt x="0" y="20625"/>
                  </a:lnTo>
                  <a:cubicBezTo>
                    <a:pt x="0" y="20946"/>
                    <a:pt x="268" y="21205"/>
                    <a:pt x="589" y="21205"/>
                  </a:cubicBezTo>
                  <a:lnTo>
                    <a:pt x="16584" y="21205"/>
                  </a:lnTo>
                  <a:cubicBezTo>
                    <a:pt x="16906" y="21205"/>
                    <a:pt x="17164" y="20946"/>
                    <a:pt x="17164" y="20625"/>
                  </a:cubicBezTo>
                  <a:lnTo>
                    <a:pt x="17164" y="18002"/>
                  </a:lnTo>
                  <a:lnTo>
                    <a:pt x="17164" y="11677"/>
                  </a:lnTo>
                  <a:cubicBezTo>
                    <a:pt x="17164" y="9946"/>
                    <a:pt x="17316" y="8100"/>
                    <a:pt x="16941" y="6396"/>
                  </a:cubicBezTo>
                  <a:cubicBezTo>
                    <a:pt x="16941" y="6387"/>
                    <a:pt x="16941" y="6387"/>
                    <a:pt x="16941" y="6378"/>
                  </a:cubicBezTo>
                  <a:cubicBezTo>
                    <a:pt x="16932" y="6351"/>
                    <a:pt x="16932" y="6325"/>
                    <a:pt x="16923" y="6298"/>
                  </a:cubicBezTo>
                  <a:cubicBezTo>
                    <a:pt x="16700" y="5397"/>
                    <a:pt x="16317" y="4531"/>
                    <a:pt x="15808" y="3755"/>
                  </a:cubicBezTo>
                  <a:cubicBezTo>
                    <a:pt x="14149" y="1246"/>
                    <a:pt x="11373" y="1"/>
                    <a:pt x="8596"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1"/>
            <p:cNvSpPr/>
            <p:nvPr/>
          </p:nvSpPr>
          <p:spPr>
            <a:xfrm>
              <a:off x="4995821" y="1048873"/>
              <a:ext cx="1035423" cy="1301093"/>
            </a:xfrm>
            <a:custGeom>
              <a:rect b="b" l="l" r="r" t="t"/>
              <a:pathLst>
                <a:path extrusionOk="0" h="20091" w="15988">
                  <a:moveTo>
                    <a:pt x="7593" y="1"/>
                  </a:moveTo>
                  <a:cubicBezTo>
                    <a:pt x="7316" y="10"/>
                    <a:pt x="7030" y="28"/>
                    <a:pt x="6763" y="72"/>
                  </a:cubicBezTo>
                  <a:lnTo>
                    <a:pt x="6700" y="72"/>
                  </a:lnTo>
                  <a:cubicBezTo>
                    <a:pt x="6700" y="81"/>
                    <a:pt x="6691" y="81"/>
                    <a:pt x="6683" y="81"/>
                  </a:cubicBezTo>
                  <a:cubicBezTo>
                    <a:pt x="6317" y="135"/>
                    <a:pt x="5951" y="206"/>
                    <a:pt x="5594" y="313"/>
                  </a:cubicBezTo>
                  <a:cubicBezTo>
                    <a:pt x="5576" y="313"/>
                    <a:pt x="5559" y="322"/>
                    <a:pt x="5541" y="331"/>
                  </a:cubicBezTo>
                  <a:cubicBezTo>
                    <a:pt x="5496" y="340"/>
                    <a:pt x="5451" y="358"/>
                    <a:pt x="5407" y="367"/>
                  </a:cubicBezTo>
                  <a:cubicBezTo>
                    <a:pt x="5353" y="384"/>
                    <a:pt x="5291" y="402"/>
                    <a:pt x="5228" y="429"/>
                  </a:cubicBezTo>
                  <a:cubicBezTo>
                    <a:pt x="5211" y="429"/>
                    <a:pt x="5202" y="438"/>
                    <a:pt x="5184" y="447"/>
                  </a:cubicBezTo>
                  <a:cubicBezTo>
                    <a:pt x="5121" y="465"/>
                    <a:pt x="5059" y="491"/>
                    <a:pt x="5005" y="509"/>
                  </a:cubicBezTo>
                  <a:cubicBezTo>
                    <a:pt x="4970" y="527"/>
                    <a:pt x="4934" y="536"/>
                    <a:pt x="4898" y="554"/>
                  </a:cubicBezTo>
                  <a:cubicBezTo>
                    <a:pt x="4809" y="590"/>
                    <a:pt x="4720" y="625"/>
                    <a:pt x="4631" y="661"/>
                  </a:cubicBezTo>
                  <a:cubicBezTo>
                    <a:pt x="4622" y="670"/>
                    <a:pt x="4604" y="679"/>
                    <a:pt x="4586" y="688"/>
                  </a:cubicBezTo>
                  <a:lnTo>
                    <a:pt x="4533" y="706"/>
                  </a:lnTo>
                  <a:cubicBezTo>
                    <a:pt x="4363" y="786"/>
                    <a:pt x="4194" y="866"/>
                    <a:pt x="4033" y="955"/>
                  </a:cubicBezTo>
                  <a:cubicBezTo>
                    <a:pt x="4024" y="964"/>
                    <a:pt x="4006" y="973"/>
                    <a:pt x="3988" y="982"/>
                  </a:cubicBezTo>
                  <a:cubicBezTo>
                    <a:pt x="3917" y="1027"/>
                    <a:pt x="3846" y="1062"/>
                    <a:pt x="3774" y="1107"/>
                  </a:cubicBezTo>
                  <a:cubicBezTo>
                    <a:pt x="2659" y="1776"/>
                    <a:pt x="1722" y="2722"/>
                    <a:pt x="1062" y="3846"/>
                  </a:cubicBezTo>
                  <a:cubicBezTo>
                    <a:pt x="1053" y="3855"/>
                    <a:pt x="1053" y="3864"/>
                    <a:pt x="1044" y="3873"/>
                  </a:cubicBezTo>
                  <a:cubicBezTo>
                    <a:pt x="375" y="5023"/>
                    <a:pt x="1" y="6353"/>
                    <a:pt x="1" y="7771"/>
                  </a:cubicBezTo>
                  <a:lnTo>
                    <a:pt x="1" y="20091"/>
                  </a:lnTo>
                  <a:lnTo>
                    <a:pt x="15987" y="20091"/>
                  </a:lnTo>
                  <a:lnTo>
                    <a:pt x="15987" y="7771"/>
                  </a:lnTo>
                  <a:cubicBezTo>
                    <a:pt x="15987" y="7155"/>
                    <a:pt x="15916" y="6558"/>
                    <a:pt x="15782" y="5978"/>
                  </a:cubicBezTo>
                  <a:cubicBezTo>
                    <a:pt x="15773" y="5960"/>
                    <a:pt x="15773" y="5933"/>
                    <a:pt x="15764" y="5915"/>
                  </a:cubicBezTo>
                  <a:cubicBezTo>
                    <a:pt x="15639" y="5389"/>
                    <a:pt x="15452" y="4890"/>
                    <a:pt x="15229" y="4408"/>
                  </a:cubicBezTo>
                  <a:lnTo>
                    <a:pt x="15220" y="4408"/>
                  </a:lnTo>
                  <a:cubicBezTo>
                    <a:pt x="15220" y="4399"/>
                    <a:pt x="15211" y="4390"/>
                    <a:pt x="15211" y="4381"/>
                  </a:cubicBezTo>
                  <a:cubicBezTo>
                    <a:pt x="15202" y="4372"/>
                    <a:pt x="15193" y="4354"/>
                    <a:pt x="15193" y="4345"/>
                  </a:cubicBezTo>
                  <a:cubicBezTo>
                    <a:pt x="15184" y="4328"/>
                    <a:pt x="15175" y="4319"/>
                    <a:pt x="15166" y="4301"/>
                  </a:cubicBezTo>
                  <a:cubicBezTo>
                    <a:pt x="15158" y="4265"/>
                    <a:pt x="15140" y="4238"/>
                    <a:pt x="15122" y="4203"/>
                  </a:cubicBezTo>
                  <a:cubicBezTo>
                    <a:pt x="15122" y="4194"/>
                    <a:pt x="15113" y="4194"/>
                    <a:pt x="15113" y="4185"/>
                  </a:cubicBezTo>
                  <a:cubicBezTo>
                    <a:pt x="15077" y="4122"/>
                    <a:pt x="15042" y="4051"/>
                    <a:pt x="14997" y="3980"/>
                  </a:cubicBezTo>
                  <a:cubicBezTo>
                    <a:pt x="14970" y="3935"/>
                    <a:pt x="14943" y="3881"/>
                    <a:pt x="14917" y="3837"/>
                  </a:cubicBezTo>
                  <a:cubicBezTo>
                    <a:pt x="14890" y="3801"/>
                    <a:pt x="14872" y="3757"/>
                    <a:pt x="14845" y="3721"/>
                  </a:cubicBezTo>
                  <a:cubicBezTo>
                    <a:pt x="14836" y="3703"/>
                    <a:pt x="14827" y="3685"/>
                    <a:pt x="14819" y="3676"/>
                  </a:cubicBezTo>
                  <a:cubicBezTo>
                    <a:pt x="14810" y="3658"/>
                    <a:pt x="14792" y="3641"/>
                    <a:pt x="14783" y="3623"/>
                  </a:cubicBezTo>
                  <a:cubicBezTo>
                    <a:pt x="14783" y="3614"/>
                    <a:pt x="14774" y="3605"/>
                    <a:pt x="14774" y="3605"/>
                  </a:cubicBezTo>
                  <a:cubicBezTo>
                    <a:pt x="14756" y="3578"/>
                    <a:pt x="14738" y="3551"/>
                    <a:pt x="14720" y="3525"/>
                  </a:cubicBezTo>
                  <a:cubicBezTo>
                    <a:pt x="14694" y="3471"/>
                    <a:pt x="14658" y="3418"/>
                    <a:pt x="14622" y="3373"/>
                  </a:cubicBezTo>
                  <a:cubicBezTo>
                    <a:pt x="14480" y="3177"/>
                    <a:pt x="14337" y="2980"/>
                    <a:pt x="14185" y="2802"/>
                  </a:cubicBezTo>
                  <a:cubicBezTo>
                    <a:pt x="14105" y="2704"/>
                    <a:pt x="14025" y="2606"/>
                    <a:pt x="13935" y="2517"/>
                  </a:cubicBezTo>
                  <a:cubicBezTo>
                    <a:pt x="13918" y="2499"/>
                    <a:pt x="13909" y="2481"/>
                    <a:pt x="13891" y="2472"/>
                  </a:cubicBezTo>
                  <a:cubicBezTo>
                    <a:pt x="13748" y="2311"/>
                    <a:pt x="13596" y="2160"/>
                    <a:pt x="13436" y="2017"/>
                  </a:cubicBezTo>
                  <a:cubicBezTo>
                    <a:pt x="13418" y="1999"/>
                    <a:pt x="13400" y="1990"/>
                    <a:pt x="13391" y="1972"/>
                  </a:cubicBezTo>
                  <a:cubicBezTo>
                    <a:pt x="13017" y="1642"/>
                    <a:pt x="12615" y="1348"/>
                    <a:pt x="12187" y="1098"/>
                  </a:cubicBezTo>
                  <a:cubicBezTo>
                    <a:pt x="12187" y="1098"/>
                    <a:pt x="12187" y="1089"/>
                    <a:pt x="12187" y="1089"/>
                  </a:cubicBezTo>
                  <a:cubicBezTo>
                    <a:pt x="12151" y="1071"/>
                    <a:pt x="12124" y="1054"/>
                    <a:pt x="12089" y="1036"/>
                  </a:cubicBezTo>
                  <a:cubicBezTo>
                    <a:pt x="11393" y="634"/>
                    <a:pt x="10635" y="340"/>
                    <a:pt x="9832" y="170"/>
                  </a:cubicBezTo>
                  <a:cubicBezTo>
                    <a:pt x="9555" y="108"/>
                    <a:pt x="9270" y="72"/>
                    <a:pt x="8975" y="37"/>
                  </a:cubicBezTo>
                  <a:lnTo>
                    <a:pt x="8913" y="37"/>
                  </a:lnTo>
                  <a:cubicBezTo>
                    <a:pt x="8690" y="10"/>
                    <a:pt x="8449" y="1"/>
                    <a:pt x="8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1"/>
            <p:cNvSpPr/>
            <p:nvPr/>
          </p:nvSpPr>
          <p:spPr>
            <a:xfrm>
              <a:off x="4995821" y="2008519"/>
              <a:ext cx="598600" cy="341479"/>
            </a:xfrm>
            <a:custGeom>
              <a:rect b="b" l="l" r="r" t="t"/>
              <a:pathLst>
                <a:path extrusionOk="0" h="5273" w="9243">
                  <a:moveTo>
                    <a:pt x="1" y="1"/>
                  </a:moveTo>
                  <a:lnTo>
                    <a:pt x="1" y="63"/>
                  </a:lnTo>
                  <a:cubicBezTo>
                    <a:pt x="206" y="241"/>
                    <a:pt x="429" y="375"/>
                    <a:pt x="670" y="482"/>
                  </a:cubicBezTo>
                  <a:cubicBezTo>
                    <a:pt x="1366" y="786"/>
                    <a:pt x="2151" y="795"/>
                    <a:pt x="2909" y="795"/>
                  </a:cubicBezTo>
                  <a:cubicBezTo>
                    <a:pt x="3061" y="795"/>
                    <a:pt x="3203" y="803"/>
                    <a:pt x="3355" y="803"/>
                  </a:cubicBezTo>
                  <a:cubicBezTo>
                    <a:pt x="4756" y="830"/>
                    <a:pt x="5871" y="1089"/>
                    <a:pt x="6745" y="1606"/>
                  </a:cubicBezTo>
                  <a:cubicBezTo>
                    <a:pt x="7798" y="2213"/>
                    <a:pt x="8618" y="3275"/>
                    <a:pt x="9011" y="4506"/>
                  </a:cubicBezTo>
                  <a:cubicBezTo>
                    <a:pt x="9091" y="4755"/>
                    <a:pt x="9154" y="5014"/>
                    <a:pt x="9198" y="5273"/>
                  </a:cubicBezTo>
                  <a:lnTo>
                    <a:pt x="9243" y="5273"/>
                  </a:lnTo>
                  <a:cubicBezTo>
                    <a:pt x="9198" y="5005"/>
                    <a:pt x="9136" y="4747"/>
                    <a:pt x="9056" y="4497"/>
                  </a:cubicBezTo>
                  <a:cubicBezTo>
                    <a:pt x="8663" y="3248"/>
                    <a:pt x="7833" y="2177"/>
                    <a:pt x="6772" y="1562"/>
                  </a:cubicBezTo>
                  <a:cubicBezTo>
                    <a:pt x="5889" y="1044"/>
                    <a:pt x="4765" y="777"/>
                    <a:pt x="3355" y="750"/>
                  </a:cubicBezTo>
                  <a:lnTo>
                    <a:pt x="2909" y="750"/>
                  </a:lnTo>
                  <a:cubicBezTo>
                    <a:pt x="2160" y="741"/>
                    <a:pt x="1383" y="741"/>
                    <a:pt x="688" y="438"/>
                  </a:cubicBezTo>
                  <a:cubicBezTo>
                    <a:pt x="447" y="331"/>
                    <a:pt x="215" y="188"/>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1"/>
            <p:cNvSpPr/>
            <p:nvPr/>
          </p:nvSpPr>
          <p:spPr>
            <a:xfrm>
              <a:off x="4995821" y="2190630"/>
              <a:ext cx="525807" cy="159374"/>
            </a:xfrm>
            <a:custGeom>
              <a:rect b="b" l="l" r="r" t="t"/>
              <a:pathLst>
                <a:path extrusionOk="0" h="2461" w="8119">
                  <a:moveTo>
                    <a:pt x="5171" y="1"/>
                  </a:moveTo>
                  <a:cubicBezTo>
                    <a:pt x="5015" y="1"/>
                    <a:pt x="4856" y="9"/>
                    <a:pt x="4693" y="25"/>
                  </a:cubicBezTo>
                  <a:cubicBezTo>
                    <a:pt x="4104" y="79"/>
                    <a:pt x="3516" y="231"/>
                    <a:pt x="2945" y="373"/>
                  </a:cubicBezTo>
                  <a:cubicBezTo>
                    <a:pt x="2588" y="463"/>
                    <a:pt x="2222" y="561"/>
                    <a:pt x="1856" y="632"/>
                  </a:cubicBezTo>
                  <a:cubicBezTo>
                    <a:pt x="1455" y="709"/>
                    <a:pt x="1077" y="748"/>
                    <a:pt x="727" y="748"/>
                  </a:cubicBezTo>
                  <a:cubicBezTo>
                    <a:pt x="470" y="748"/>
                    <a:pt x="227" y="727"/>
                    <a:pt x="1" y="686"/>
                  </a:cubicBezTo>
                  <a:lnTo>
                    <a:pt x="1" y="739"/>
                  </a:lnTo>
                  <a:cubicBezTo>
                    <a:pt x="220" y="776"/>
                    <a:pt x="454" y="794"/>
                    <a:pt x="703" y="794"/>
                  </a:cubicBezTo>
                  <a:cubicBezTo>
                    <a:pt x="1061" y="794"/>
                    <a:pt x="1449" y="756"/>
                    <a:pt x="1865" y="677"/>
                  </a:cubicBezTo>
                  <a:cubicBezTo>
                    <a:pt x="2231" y="605"/>
                    <a:pt x="2606" y="516"/>
                    <a:pt x="2962" y="418"/>
                  </a:cubicBezTo>
                  <a:cubicBezTo>
                    <a:pt x="3525" y="275"/>
                    <a:pt x="4113" y="133"/>
                    <a:pt x="4702" y="70"/>
                  </a:cubicBezTo>
                  <a:cubicBezTo>
                    <a:pt x="4856" y="55"/>
                    <a:pt x="5007" y="48"/>
                    <a:pt x="5155" y="48"/>
                  </a:cubicBezTo>
                  <a:cubicBezTo>
                    <a:pt x="6078" y="48"/>
                    <a:pt x="6871" y="332"/>
                    <a:pt x="7378" y="855"/>
                  </a:cubicBezTo>
                  <a:cubicBezTo>
                    <a:pt x="7762" y="1257"/>
                    <a:pt x="8003" y="1828"/>
                    <a:pt x="8065" y="2461"/>
                  </a:cubicBezTo>
                  <a:lnTo>
                    <a:pt x="8119" y="2461"/>
                  </a:lnTo>
                  <a:cubicBezTo>
                    <a:pt x="8056" y="1819"/>
                    <a:pt x="7807" y="1230"/>
                    <a:pt x="7405" y="819"/>
                  </a:cubicBezTo>
                  <a:cubicBezTo>
                    <a:pt x="6901" y="292"/>
                    <a:pt x="6102" y="1"/>
                    <a:pt x="51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1"/>
            <p:cNvSpPr/>
            <p:nvPr/>
          </p:nvSpPr>
          <p:spPr>
            <a:xfrm>
              <a:off x="5428564" y="1053536"/>
              <a:ext cx="552942" cy="280799"/>
            </a:xfrm>
            <a:custGeom>
              <a:rect b="b" l="l" r="r" t="t"/>
              <a:pathLst>
                <a:path extrusionOk="0" h="4336" w="8538">
                  <a:moveTo>
                    <a:pt x="18" y="0"/>
                  </a:moveTo>
                  <a:cubicBezTo>
                    <a:pt x="18" y="9"/>
                    <a:pt x="9" y="9"/>
                    <a:pt x="1" y="9"/>
                  </a:cubicBezTo>
                  <a:cubicBezTo>
                    <a:pt x="72" y="1651"/>
                    <a:pt x="714" y="2953"/>
                    <a:pt x="1767" y="3542"/>
                  </a:cubicBezTo>
                  <a:cubicBezTo>
                    <a:pt x="2382" y="3881"/>
                    <a:pt x="3096" y="3961"/>
                    <a:pt x="3587" y="3997"/>
                  </a:cubicBezTo>
                  <a:cubicBezTo>
                    <a:pt x="3888" y="4017"/>
                    <a:pt x="4194" y="4023"/>
                    <a:pt x="4500" y="4023"/>
                  </a:cubicBezTo>
                  <a:cubicBezTo>
                    <a:pt x="4747" y="4023"/>
                    <a:pt x="4994" y="4019"/>
                    <a:pt x="5237" y="4015"/>
                  </a:cubicBezTo>
                  <a:cubicBezTo>
                    <a:pt x="5353" y="4015"/>
                    <a:pt x="5469" y="4015"/>
                    <a:pt x="5585" y="4006"/>
                  </a:cubicBezTo>
                  <a:lnTo>
                    <a:pt x="5674" y="4006"/>
                  </a:lnTo>
                  <a:cubicBezTo>
                    <a:pt x="5767" y="4005"/>
                    <a:pt x="5859" y="4004"/>
                    <a:pt x="5951" y="4004"/>
                  </a:cubicBezTo>
                  <a:cubicBezTo>
                    <a:pt x="6841" y="4004"/>
                    <a:pt x="7730" y="4053"/>
                    <a:pt x="8538" y="4336"/>
                  </a:cubicBezTo>
                  <a:cubicBezTo>
                    <a:pt x="8538" y="4327"/>
                    <a:pt x="8529" y="4318"/>
                    <a:pt x="8529" y="4309"/>
                  </a:cubicBezTo>
                  <a:cubicBezTo>
                    <a:pt x="8520" y="4300"/>
                    <a:pt x="8511" y="4282"/>
                    <a:pt x="8511" y="4273"/>
                  </a:cubicBezTo>
                  <a:cubicBezTo>
                    <a:pt x="7712" y="4007"/>
                    <a:pt x="6848" y="3960"/>
                    <a:pt x="5983" y="3960"/>
                  </a:cubicBezTo>
                  <a:cubicBezTo>
                    <a:pt x="5892" y="3960"/>
                    <a:pt x="5801" y="3960"/>
                    <a:pt x="5710" y="3961"/>
                  </a:cubicBezTo>
                  <a:lnTo>
                    <a:pt x="5237" y="3961"/>
                  </a:lnTo>
                  <a:cubicBezTo>
                    <a:pt x="4994" y="3965"/>
                    <a:pt x="4747" y="3969"/>
                    <a:pt x="4500" y="3969"/>
                  </a:cubicBezTo>
                  <a:cubicBezTo>
                    <a:pt x="4194" y="3969"/>
                    <a:pt x="3888" y="3963"/>
                    <a:pt x="3587" y="3943"/>
                  </a:cubicBezTo>
                  <a:cubicBezTo>
                    <a:pt x="3105" y="3917"/>
                    <a:pt x="2391" y="3836"/>
                    <a:pt x="1794" y="3497"/>
                  </a:cubicBezTo>
                  <a:cubicBezTo>
                    <a:pt x="759" y="2926"/>
                    <a:pt x="117" y="1624"/>
                    <a:pt x="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1"/>
            <p:cNvSpPr/>
            <p:nvPr/>
          </p:nvSpPr>
          <p:spPr>
            <a:xfrm>
              <a:off x="5480569" y="1048873"/>
              <a:ext cx="417783" cy="232488"/>
            </a:xfrm>
            <a:custGeom>
              <a:rect b="b" l="l" r="r" t="t"/>
              <a:pathLst>
                <a:path extrusionOk="0" h="3590" w="6451">
                  <a:moveTo>
                    <a:pt x="108" y="1"/>
                  </a:moveTo>
                  <a:cubicBezTo>
                    <a:pt x="0" y="955"/>
                    <a:pt x="250" y="1955"/>
                    <a:pt x="830" y="2722"/>
                  </a:cubicBezTo>
                  <a:cubicBezTo>
                    <a:pt x="1035" y="2998"/>
                    <a:pt x="1240" y="3203"/>
                    <a:pt x="1472" y="3337"/>
                  </a:cubicBezTo>
                  <a:cubicBezTo>
                    <a:pt x="1751" y="3507"/>
                    <a:pt x="2098" y="3590"/>
                    <a:pt x="2482" y="3590"/>
                  </a:cubicBezTo>
                  <a:cubicBezTo>
                    <a:pt x="2665" y="3590"/>
                    <a:pt x="2856" y="3571"/>
                    <a:pt x="3051" y="3534"/>
                  </a:cubicBezTo>
                  <a:cubicBezTo>
                    <a:pt x="3489" y="3444"/>
                    <a:pt x="3899" y="3275"/>
                    <a:pt x="4300" y="3114"/>
                  </a:cubicBezTo>
                  <a:cubicBezTo>
                    <a:pt x="4399" y="3079"/>
                    <a:pt x="4488" y="3034"/>
                    <a:pt x="4577" y="2998"/>
                  </a:cubicBezTo>
                  <a:cubicBezTo>
                    <a:pt x="5121" y="2793"/>
                    <a:pt x="5772" y="2570"/>
                    <a:pt x="6450" y="2517"/>
                  </a:cubicBezTo>
                  <a:cubicBezTo>
                    <a:pt x="6433" y="2499"/>
                    <a:pt x="6424" y="2481"/>
                    <a:pt x="6406" y="2472"/>
                  </a:cubicBezTo>
                  <a:cubicBezTo>
                    <a:pt x="5737" y="2525"/>
                    <a:pt x="5094" y="2748"/>
                    <a:pt x="4559" y="2954"/>
                  </a:cubicBezTo>
                  <a:cubicBezTo>
                    <a:pt x="4470" y="2989"/>
                    <a:pt x="4381" y="3034"/>
                    <a:pt x="4283" y="3070"/>
                  </a:cubicBezTo>
                  <a:cubicBezTo>
                    <a:pt x="3890" y="3230"/>
                    <a:pt x="3471" y="3400"/>
                    <a:pt x="3043" y="3480"/>
                  </a:cubicBezTo>
                  <a:cubicBezTo>
                    <a:pt x="2851" y="3521"/>
                    <a:pt x="2663" y="3541"/>
                    <a:pt x="2483" y="3541"/>
                  </a:cubicBezTo>
                  <a:cubicBezTo>
                    <a:pt x="2110" y="3541"/>
                    <a:pt x="1770" y="3455"/>
                    <a:pt x="1499" y="3293"/>
                  </a:cubicBezTo>
                  <a:cubicBezTo>
                    <a:pt x="1276" y="3159"/>
                    <a:pt x="1071" y="2963"/>
                    <a:pt x="866" y="2695"/>
                  </a:cubicBezTo>
                  <a:cubicBezTo>
                    <a:pt x="295" y="1928"/>
                    <a:pt x="54" y="946"/>
                    <a:pt x="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1"/>
            <p:cNvSpPr/>
            <p:nvPr/>
          </p:nvSpPr>
          <p:spPr>
            <a:xfrm>
              <a:off x="5627320" y="1611592"/>
              <a:ext cx="351337" cy="669683"/>
            </a:xfrm>
            <a:custGeom>
              <a:rect b="b" l="l" r="r" t="t"/>
              <a:pathLst>
                <a:path extrusionOk="0" h="10341" w="5425">
                  <a:moveTo>
                    <a:pt x="4525" y="0"/>
                  </a:moveTo>
                  <a:cubicBezTo>
                    <a:pt x="4330" y="0"/>
                    <a:pt x="3738" y="1794"/>
                    <a:pt x="3738" y="1794"/>
                  </a:cubicBezTo>
                  <a:cubicBezTo>
                    <a:pt x="3738" y="1794"/>
                    <a:pt x="3551" y="1865"/>
                    <a:pt x="3355" y="2026"/>
                  </a:cubicBezTo>
                  <a:cubicBezTo>
                    <a:pt x="3158" y="2195"/>
                    <a:pt x="2909" y="3275"/>
                    <a:pt x="2837" y="3587"/>
                  </a:cubicBezTo>
                  <a:cubicBezTo>
                    <a:pt x="2775" y="3908"/>
                    <a:pt x="2971" y="4006"/>
                    <a:pt x="2971" y="4006"/>
                  </a:cubicBezTo>
                  <a:lnTo>
                    <a:pt x="2124" y="5800"/>
                  </a:lnTo>
                  <a:cubicBezTo>
                    <a:pt x="2124" y="5800"/>
                    <a:pt x="2124" y="5791"/>
                    <a:pt x="2124" y="5773"/>
                  </a:cubicBezTo>
                  <a:cubicBezTo>
                    <a:pt x="2106" y="5612"/>
                    <a:pt x="2025" y="4791"/>
                    <a:pt x="1856" y="4069"/>
                  </a:cubicBezTo>
                  <a:cubicBezTo>
                    <a:pt x="1678" y="3275"/>
                    <a:pt x="1124" y="2936"/>
                    <a:pt x="1124" y="2936"/>
                  </a:cubicBezTo>
                  <a:cubicBezTo>
                    <a:pt x="1124" y="2936"/>
                    <a:pt x="1116" y="2945"/>
                    <a:pt x="1116" y="2963"/>
                  </a:cubicBezTo>
                  <a:lnTo>
                    <a:pt x="0" y="8235"/>
                  </a:lnTo>
                  <a:cubicBezTo>
                    <a:pt x="0" y="8235"/>
                    <a:pt x="928" y="10242"/>
                    <a:pt x="1232" y="10314"/>
                  </a:cubicBezTo>
                  <a:cubicBezTo>
                    <a:pt x="1249" y="10314"/>
                    <a:pt x="1267" y="10322"/>
                    <a:pt x="1285" y="10322"/>
                  </a:cubicBezTo>
                  <a:lnTo>
                    <a:pt x="1294" y="10322"/>
                  </a:lnTo>
                  <a:cubicBezTo>
                    <a:pt x="1360" y="10334"/>
                    <a:pt x="1435" y="10341"/>
                    <a:pt x="1516" y="10341"/>
                  </a:cubicBezTo>
                  <a:cubicBezTo>
                    <a:pt x="1813" y="10341"/>
                    <a:pt x="2184" y="10246"/>
                    <a:pt x="2472" y="9930"/>
                  </a:cubicBezTo>
                  <a:cubicBezTo>
                    <a:pt x="2873" y="9502"/>
                    <a:pt x="5424" y="2624"/>
                    <a:pt x="5424" y="2276"/>
                  </a:cubicBezTo>
                  <a:cubicBezTo>
                    <a:pt x="5424" y="1960"/>
                    <a:pt x="5182" y="1946"/>
                    <a:pt x="5137" y="1946"/>
                  </a:cubicBezTo>
                  <a:cubicBezTo>
                    <a:pt x="5133" y="1946"/>
                    <a:pt x="5130" y="1946"/>
                    <a:pt x="5130" y="1946"/>
                  </a:cubicBezTo>
                  <a:cubicBezTo>
                    <a:pt x="5130" y="1946"/>
                    <a:pt x="5228" y="1651"/>
                    <a:pt x="5094" y="1464"/>
                  </a:cubicBezTo>
                  <a:cubicBezTo>
                    <a:pt x="5043" y="1395"/>
                    <a:pt x="4980" y="1374"/>
                    <a:pt x="4921" y="1374"/>
                  </a:cubicBezTo>
                  <a:cubicBezTo>
                    <a:pt x="4827" y="1374"/>
                    <a:pt x="4746" y="1428"/>
                    <a:pt x="4746" y="1428"/>
                  </a:cubicBezTo>
                  <a:cubicBezTo>
                    <a:pt x="4736" y="1211"/>
                    <a:pt x="4634" y="1167"/>
                    <a:pt x="4553" y="1167"/>
                  </a:cubicBezTo>
                  <a:cubicBezTo>
                    <a:pt x="4498" y="1167"/>
                    <a:pt x="4452" y="1187"/>
                    <a:pt x="4452" y="1187"/>
                  </a:cubicBezTo>
                  <a:cubicBezTo>
                    <a:pt x="4452" y="1187"/>
                    <a:pt x="4711" y="54"/>
                    <a:pt x="4532" y="1"/>
                  </a:cubicBezTo>
                  <a:cubicBezTo>
                    <a:pt x="4530" y="0"/>
                    <a:pt x="4528" y="0"/>
                    <a:pt x="4525" y="0"/>
                  </a:cubicBezTo>
                  <a:close/>
                </a:path>
              </a:pathLst>
            </a:custGeom>
            <a:solidFill>
              <a:srgbClr val="984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1"/>
            <p:cNvSpPr/>
            <p:nvPr/>
          </p:nvSpPr>
          <p:spPr>
            <a:xfrm>
              <a:off x="5201507" y="1552140"/>
              <a:ext cx="558188" cy="797843"/>
            </a:xfrm>
            <a:custGeom>
              <a:rect b="b" l="l" r="r" t="t"/>
              <a:pathLst>
                <a:path extrusionOk="0" h="12320" w="8619">
                  <a:moveTo>
                    <a:pt x="3061" y="0"/>
                  </a:moveTo>
                  <a:lnTo>
                    <a:pt x="3061" y="9"/>
                  </a:lnTo>
                  <a:cubicBezTo>
                    <a:pt x="3052" y="62"/>
                    <a:pt x="3025" y="740"/>
                    <a:pt x="2980" y="1008"/>
                  </a:cubicBezTo>
                  <a:cubicBezTo>
                    <a:pt x="2927" y="1276"/>
                    <a:pt x="2730" y="1918"/>
                    <a:pt x="2730" y="1918"/>
                  </a:cubicBezTo>
                  <a:cubicBezTo>
                    <a:pt x="2730" y="1918"/>
                    <a:pt x="2534" y="1954"/>
                    <a:pt x="2249" y="2016"/>
                  </a:cubicBezTo>
                  <a:cubicBezTo>
                    <a:pt x="1562" y="2159"/>
                    <a:pt x="340" y="2444"/>
                    <a:pt x="1" y="2676"/>
                  </a:cubicBezTo>
                  <a:lnTo>
                    <a:pt x="295" y="7324"/>
                  </a:lnTo>
                  <a:lnTo>
                    <a:pt x="572" y="11669"/>
                  </a:lnTo>
                  <a:lnTo>
                    <a:pt x="580" y="11767"/>
                  </a:lnTo>
                  <a:lnTo>
                    <a:pt x="616" y="12320"/>
                  </a:lnTo>
                  <a:lnTo>
                    <a:pt x="8618" y="12320"/>
                  </a:lnTo>
                  <a:cubicBezTo>
                    <a:pt x="8431" y="12061"/>
                    <a:pt x="8154" y="11678"/>
                    <a:pt x="7887" y="11267"/>
                  </a:cubicBezTo>
                  <a:cubicBezTo>
                    <a:pt x="7878" y="11258"/>
                    <a:pt x="7878" y="11249"/>
                    <a:pt x="7869" y="11240"/>
                  </a:cubicBezTo>
                  <a:cubicBezTo>
                    <a:pt x="7798" y="11125"/>
                    <a:pt x="7726" y="11009"/>
                    <a:pt x="7655" y="10893"/>
                  </a:cubicBezTo>
                  <a:lnTo>
                    <a:pt x="7646" y="10893"/>
                  </a:lnTo>
                  <a:cubicBezTo>
                    <a:pt x="7575" y="10759"/>
                    <a:pt x="7494" y="10634"/>
                    <a:pt x="7432" y="10509"/>
                  </a:cubicBezTo>
                  <a:cubicBezTo>
                    <a:pt x="7244" y="10179"/>
                    <a:pt x="7102" y="9867"/>
                    <a:pt x="7048" y="9617"/>
                  </a:cubicBezTo>
                  <a:cubicBezTo>
                    <a:pt x="7039" y="9581"/>
                    <a:pt x="7030" y="9545"/>
                    <a:pt x="7021" y="9510"/>
                  </a:cubicBezTo>
                  <a:cubicBezTo>
                    <a:pt x="6995" y="9305"/>
                    <a:pt x="7004" y="8921"/>
                    <a:pt x="7039" y="8466"/>
                  </a:cubicBezTo>
                  <a:cubicBezTo>
                    <a:pt x="7182" y="6851"/>
                    <a:pt x="7637" y="4166"/>
                    <a:pt x="7691" y="3881"/>
                  </a:cubicBezTo>
                  <a:cubicBezTo>
                    <a:pt x="7691" y="3863"/>
                    <a:pt x="7699" y="3854"/>
                    <a:pt x="7699" y="3854"/>
                  </a:cubicBezTo>
                  <a:cubicBezTo>
                    <a:pt x="7699" y="3854"/>
                    <a:pt x="6174" y="2953"/>
                    <a:pt x="5469" y="2489"/>
                  </a:cubicBezTo>
                  <a:cubicBezTo>
                    <a:pt x="5264" y="2346"/>
                    <a:pt x="5121" y="2248"/>
                    <a:pt x="5121" y="2221"/>
                  </a:cubicBezTo>
                  <a:cubicBezTo>
                    <a:pt x="5112" y="2212"/>
                    <a:pt x="5112" y="2186"/>
                    <a:pt x="5121" y="2150"/>
                  </a:cubicBezTo>
                  <a:cubicBezTo>
                    <a:pt x="5121" y="2141"/>
                    <a:pt x="5121" y="2141"/>
                    <a:pt x="5121" y="2132"/>
                  </a:cubicBezTo>
                  <a:cubicBezTo>
                    <a:pt x="5121" y="2105"/>
                    <a:pt x="5121" y="2070"/>
                    <a:pt x="5130" y="2043"/>
                  </a:cubicBezTo>
                  <a:cubicBezTo>
                    <a:pt x="5130" y="2007"/>
                    <a:pt x="5130" y="1972"/>
                    <a:pt x="5139" y="1936"/>
                  </a:cubicBezTo>
                  <a:cubicBezTo>
                    <a:pt x="5139" y="1909"/>
                    <a:pt x="5148" y="1891"/>
                    <a:pt x="5148" y="1865"/>
                  </a:cubicBezTo>
                  <a:cubicBezTo>
                    <a:pt x="5148" y="1829"/>
                    <a:pt x="5157" y="1802"/>
                    <a:pt x="5157" y="1766"/>
                  </a:cubicBezTo>
                  <a:lnTo>
                    <a:pt x="5166" y="1713"/>
                  </a:lnTo>
                  <a:cubicBezTo>
                    <a:pt x="5175" y="1650"/>
                    <a:pt x="5184" y="1588"/>
                    <a:pt x="5193" y="1517"/>
                  </a:cubicBezTo>
                  <a:lnTo>
                    <a:pt x="5193" y="1508"/>
                  </a:lnTo>
                  <a:cubicBezTo>
                    <a:pt x="5193" y="1499"/>
                    <a:pt x="5193" y="1481"/>
                    <a:pt x="5202" y="1472"/>
                  </a:cubicBezTo>
                  <a:cubicBezTo>
                    <a:pt x="5210" y="1365"/>
                    <a:pt x="5228" y="1258"/>
                    <a:pt x="5237" y="1151"/>
                  </a:cubicBezTo>
                  <a:cubicBezTo>
                    <a:pt x="5246" y="1097"/>
                    <a:pt x="5255" y="1035"/>
                    <a:pt x="5264" y="981"/>
                  </a:cubicBezTo>
                  <a:cubicBezTo>
                    <a:pt x="5282" y="892"/>
                    <a:pt x="5291" y="821"/>
                    <a:pt x="5300" y="758"/>
                  </a:cubicBezTo>
                  <a:cubicBezTo>
                    <a:pt x="5309" y="696"/>
                    <a:pt x="5318" y="660"/>
                    <a:pt x="5318" y="642"/>
                  </a:cubicBezTo>
                  <a:cubicBezTo>
                    <a:pt x="5318" y="633"/>
                    <a:pt x="5318" y="633"/>
                    <a:pt x="5318" y="633"/>
                  </a:cubicBezTo>
                  <a:lnTo>
                    <a:pt x="5095" y="571"/>
                  </a:lnTo>
                  <a:lnTo>
                    <a:pt x="3854" y="223"/>
                  </a:lnTo>
                  <a:lnTo>
                    <a:pt x="3061" y="0"/>
                  </a:lnTo>
                  <a:close/>
                </a:path>
              </a:pathLst>
            </a:custGeom>
            <a:solidFill>
              <a:srgbClr val="984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1"/>
            <p:cNvSpPr/>
            <p:nvPr/>
          </p:nvSpPr>
          <p:spPr>
            <a:xfrm>
              <a:off x="5323973" y="1313491"/>
              <a:ext cx="338643" cy="337853"/>
            </a:xfrm>
            <a:custGeom>
              <a:rect b="b" l="l" r="r" t="t"/>
              <a:pathLst>
                <a:path extrusionOk="0" h="5217" w="5229">
                  <a:moveTo>
                    <a:pt x="3114" y="1"/>
                  </a:moveTo>
                  <a:cubicBezTo>
                    <a:pt x="2071" y="1"/>
                    <a:pt x="1347" y="755"/>
                    <a:pt x="1178" y="1526"/>
                  </a:cubicBezTo>
                  <a:cubicBezTo>
                    <a:pt x="1125" y="1758"/>
                    <a:pt x="1107" y="2088"/>
                    <a:pt x="1107" y="2436"/>
                  </a:cubicBezTo>
                  <a:cubicBezTo>
                    <a:pt x="1107" y="2418"/>
                    <a:pt x="1098" y="2400"/>
                    <a:pt x="1089" y="2383"/>
                  </a:cubicBezTo>
                  <a:cubicBezTo>
                    <a:pt x="1027" y="2311"/>
                    <a:pt x="893" y="2258"/>
                    <a:pt x="831" y="2240"/>
                  </a:cubicBezTo>
                  <a:cubicBezTo>
                    <a:pt x="790" y="2226"/>
                    <a:pt x="749" y="2220"/>
                    <a:pt x="706" y="2220"/>
                  </a:cubicBezTo>
                  <a:cubicBezTo>
                    <a:pt x="580" y="2220"/>
                    <a:pt x="449" y="2275"/>
                    <a:pt x="349" y="2356"/>
                  </a:cubicBezTo>
                  <a:cubicBezTo>
                    <a:pt x="54" y="2570"/>
                    <a:pt x="1" y="2989"/>
                    <a:pt x="188" y="3284"/>
                  </a:cubicBezTo>
                  <a:cubicBezTo>
                    <a:pt x="277" y="3435"/>
                    <a:pt x="420" y="3551"/>
                    <a:pt x="572" y="3623"/>
                  </a:cubicBezTo>
                  <a:cubicBezTo>
                    <a:pt x="613" y="3636"/>
                    <a:pt x="947" y="3704"/>
                    <a:pt x="1097" y="3704"/>
                  </a:cubicBezTo>
                  <a:cubicBezTo>
                    <a:pt x="1140" y="3704"/>
                    <a:pt x="1168" y="3699"/>
                    <a:pt x="1170" y="3685"/>
                  </a:cubicBezTo>
                  <a:lnTo>
                    <a:pt x="1170" y="3685"/>
                  </a:lnTo>
                  <a:cubicBezTo>
                    <a:pt x="1187" y="3979"/>
                    <a:pt x="1116" y="4550"/>
                    <a:pt x="1116" y="4550"/>
                  </a:cubicBezTo>
                  <a:cubicBezTo>
                    <a:pt x="1116" y="4550"/>
                    <a:pt x="2625" y="5217"/>
                    <a:pt x="3678" y="5217"/>
                  </a:cubicBezTo>
                  <a:cubicBezTo>
                    <a:pt x="3966" y="5217"/>
                    <a:pt x="4219" y="5167"/>
                    <a:pt x="4399" y="5041"/>
                  </a:cubicBezTo>
                  <a:cubicBezTo>
                    <a:pt x="4684" y="4836"/>
                    <a:pt x="4916" y="4202"/>
                    <a:pt x="4988" y="3890"/>
                  </a:cubicBezTo>
                  <a:cubicBezTo>
                    <a:pt x="5032" y="3721"/>
                    <a:pt x="5068" y="3551"/>
                    <a:pt x="5095" y="3382"/>
                  </a:cubicBezTo>
                  <a:cubicBezTo>
                    <a:pt x="5130" y="3150"/>
                    <a:pt x="5166" y="2909"/>
                    <a:pt x="5184" y="2677"/>
                  </a:cubicBezTo>
                  <a:cubicBezTo>
                    <a:pt x="5193" y="2597"/>
                    <a:pt x="5193" y="2507"/>
                    <a:pt x="5202" y="2427"/>
                  </a:cubicBezTo>
                  <a:cubicBezTo>
                    <a:pt x="5211" y="2329"/>
                    <a:pt x="5211" y="2240"/>
                    <a:pt x="5220" y="2142"/>
                  </a:cubicBezTo>
                  <a:cubicBezTo>
                    <a:pt x="5229" y="1794"/>
                    <a:pt x="5202" y="1446"/>
                    <a:pt x="5068" y="1134"/>
                  </a:cubicBezTo>
                  <a:cubicBezTo>
                    <a:pt x="4845" y="607"/>
                    <a:pt x="4399" y="242"/>
                    <a:pt x="3846" y="99"/>
                  </a:cubicBezTo>
                  <a:cubicBezTo>
                    <a:pt x="3828" y="90"/>
                    <a:pt x="3801" y="81"/>
                    <a:pt x="3783" y="81"/>
                  </a:cubicBezTo>
                  <a:cubicBezTo>
                    <a:pt x="3774" y="81"/>
                    <a:pt x="3774" y="72"/>
                    <a:pt x="3766" y="72"/>
                  </a:cubicBezTo>
                  <a:lnTo>
                    <a:pt x="3739" y="72"/>
                  </a:lnTo>
                  <a:cubicBezTo>
                    <a:pt x="3721" y="63"/>
                    <a:pt x="3703" y="63"/>
                    <a:pt x="3685" y="54"/>
                  </a:cubicBezTo>
                  <a:cubicBezTo>
                    <a:pt x="3641" y="45"/>
                    <a:pt x="3605" y="45"/>
                    <a:pt x="3560" y="36"/>
                  </a:cubicBezTo>
                  <a:cubicBezTo>
                    <a:pt x="3427" y="18"/>
                    <a:pt x="3284" y="1"/>
                    <a:pt x="3132" y="1"/>
                  </a:cubicBezTo>
                  <a:cubicBezTo>
                    <a:pt x="3126" y="1"/>
                    <a:pt x="3120" y="1"/>
                    <a:pt x="3114" y="1"/>
                  </a:cubicBezTo>
                  <a:close/>
                </a:path>
              </a:pathLst>
            </a:custGeom>
            <a:solidFill>
              <a:srgbClr val="984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1"/>
            <p:cNvSpPr/>
            <p:nvPr/>
          </p:nvSpPr>
          <p:spPr>
            <a:xfrm>
              <a:off x="5510618" y="1439907"/>
              <a:ext cx="54336" cy="30243"/>
            </a:xfrm>
            <a:custGeom>
              <a:rect b="b" l="l" r="r" t="t"/>
              <a:pathLst>
                <a:path extrusionOk="0" h="467" w="839">
                  <a:moveTo>
                    <a:pt x="413" y="1"/>
                  </a:moveTo>
                  <a:cubicBezTo>
                    <a:pt x="283" y="1"/>
                    <a:pt x="136" y="34"/>
                    <a:pt x="63" y="127"/>
                  </a:cubicBezTo>
                  <a:cubicBezTo>
                    <a:pt x="18" y="181"/>
                    <a:pt x="0" y="261"/>
                    <a:pt x="36" y="323"/>
                  </a:cubicBezTo>
                  <a:cubicBezTo>
                    <a:pt x="54" y="359"/>
                    <a:pt x="90" y="386"/>
                    <a:pt x="134" y="404"/>
                  </a:cubicBezTo>
                  <a:cubicBezTo>
                    <a:pt x="232" y="448"/>
                    <a:pt x="348" y="466"/>
                    <a:pt x="464" y="466"/>
                  </a:cubicBezTo>
                  <a:cubicBezTo>
                    <a:pt x="553" y="466"/>
                    <a:pt x="661" y="457"/>
                    <a:pt x="732" y="395"/>
                  </a:cubicBezTo>
                  <a:cubicBezTo>
                    <a:pt x="750" y="377"/>
                    <a:pt x="776" y="350"/>
                    <a:pt x="785" y="323"/>
                  </a:cubicBezTo>
                  <a:cubicBezTo>
                    <a:pt x="839" y="181"/>
                    <a:pt x="652" y="29"/>
                    <a:pt x="536" y="11"/>
                  </a:cubicBezTo>
                  <a:cubicBezTo>
                    <a:pt x="499" y="4"/>
                    <a:pt x="457" y="1"/>
                    <a:pt x="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1"/>
            <p:cNvSpPr/>
            <p:nvPr/>
          </p:nvSpPr>
          <p:spPr>
            <a:xfrm>
              <a:off x="5610547" y="1450981"/>
              <a:ext cx="52069" cy="28948"/>
            </a:xfrm>
            <a:custGeom>
              <a:rect b="b" l="l" r="r" t="t"/>
              <a:pathLst>
                <a:path extrusionOk="0" h="447" w="804">
                  <a:moveTo>
                    <a:pt x="402" y="0"/>
                  </a:moveTo>
                  <a:cubicBezTo>
                    <a:pt x="278" y="0"/>
                    <a:pt x="131" y="35"/>
                    <a:pt x="63" y="117"/>
                  </a:cubicBezTo>
                  <a:cubicBezTo>
                    <a:pt x="19" y="170"/>
                    <a:pt x="1" y="251"/>
                    <a:pt x="36" y="304"/>
                  </a:cubicBezTo>
                  <a:cubicBezTo>
                    <a:pt x="54" y="340"/>
                    <a:pt x="90" y="367"/>
                    <a:pt x="126" y="384"/>
                  </a:cubicBezTo>
                  <a:cubicBezTo>
                    <a:pt x="224" y="429"/>
                    <a:pt x="340" y="447"/>
                    <a:pt x="447" y="447"/>
                  </a:cubicBezTo>
                  <a:cubicBezTo>
                    <a:pt x="536" y="447"/>
                    <a:pt x="625" y="429"/>
                    <a:pt x="697" y="376"/>
                  </a:cubicBezTo>
                  <a:cubicBezTo>
                    <a:pt x="723" y="358"/>
                    <a:pt x="741" y="331"/>
                    <a:pt x="750" y="313"/>
                  </a:cubicBezTo>
                  <a:cubicBezTo>
                    <a:pt x="804" y="170"/>
                    <a:pt x="625" y="28"/>
                    <a:pt x="509" y="10"/>
                  </a:cubicBezTo>
                  <a:cubicBezTo>
                    <a:pt x="478" y="3"/>
                    <a:pt x="441"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1"/>
            <p:cNvSpPr/>
            <p:nvPr/>
          </p:nvSpPr>
          <p:spPr>
            <a:xfrm>
              <a:off x="5504855" y="1488284"/>
              <a:ext cx="58999" cy="17939"/>
            </a:xfrm>
            <a:custGeom>
              <a:rect b="b" l="l" r="r" t="t"/>
              <a:pathLst>
                <a:path extrusionOk="0" h="277" w="911">
                  <a:moveTo>
                    <a:pt x="55" y="0"/>
                  </a:moveTo>
                  <a:cubicBezTo>
                    <a:pt x="40" y="0"/>
                    <a:pt x="27" y="5"/>
                    <a:pt x="18" y="14"/>
                  </a:cubicBezTo>
                  <a:cubicBezTo>
                    <a:pt x="0" y="40"/>
                    <a:pt x="0" y="76"/>
                    <a:pt x="27" y="94"/>
                  </a:cubicBezTo>
                  <a:cubicBezTo>
                    <a:pt x="134" y="192"/>
                    <a:pt x="277" y="254"/>
                    <a:pt x="428" y="272"/>
                  </a:cubicBezTo>
                  <a:lnTo>
                    <a:pt x="437" y="272"/>
                  </a:lnTo>
                  <a:cubicBezTo>
                    <a:pt x="463" y="275"/>
                    <a:pt x="489" y="277"/>
                    <a:pt x="515" y="277"/>
                  </a:cubicBezTo>
                  <a:cubicBezTo>
                    <a:pt x="640" y="277"/>
                    <a:pt x="764" y="242"/>
                    <a:pt x="874" y="183"/>
                  </a:cubicBezTo>
                  <a:cubicBezTo>
                    <a:pt x="901" y="165"/>
                    <a:pt x="910" y="139"/>
                    <a:pt x="892" y="112"/>
                  </a:cubicBezTo>
                  <a:cubicBezTo>
                    <a:pt x="879" y="92"/>
                    <a:pt x="860" y="82"/>
                    <a:pt x="841" y="82"/>
                  </a:cubicBezTo>
                  <a:cubicBezTo>
                    <a:pt x="834" y="82"/>
                    <a:pt x="828" y="83"/>
                    <a:pt x="821" y="85"/>
                  </a:cubicBezTo>
                  <a:cubicBezTo>
                    <a:pt x="728" y="142"/>
                    <a:pt x="624" y="171"/>
                    <a:pt x="522" y="171"/>
                  </a:cubicBezTo>
                  <a:cubicBezTo>
                    <a:pt x="497" y="171"/>
                    <a:pt x="471" y="169"/>
                    <a:pt x="446" y="165"/>
                  </a:cubicBezTo>
                  <a:cubicBezTo>
                    <a:pt x="312" y="156"/>
                    <a:pt x="187" y="103"/>
                    <a:pt x="98" y="14"/>
                  </a:cubicBezTo>
                  <a:cubicBezTo>
                    <a:pt x="85" y="5"/>
                    <a:pt x="69"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1"/>
            <p:cNvSpPr/>
            <p:nvPr/>
          </p:nvSpPr>
          <p:spPr>
            <a:xfrm>
              <a:off x="5608280" y="1498711"/>
              <a:ext cx="46823" cy="16514"/>
            </a:xfrm>
            <a:custGeom>
              <a:rect b="b" l="l" r="r" t="t"/>
              <a:pathLst>
                <a:path extrusionOk="0" h="255" w="723">
                  <a:moveTo>
                    <a:pt x="58" y="1"/>
                  </a:moveTo>
                  <a:cubicBezTo>
                    <a:pt x="46" y="1"/>
                    <a:pt x="35" y="5"/>
                    <a:pt x="27" y="13"/>
                  </a:cubicBezTo>
                  <a:cubicBezTo>
                    <a:pt x="0" y="31"/>
                    <a:pt x="0" y="67"/>
                    <a:pt x="18" y="93"/>
                  </a:cubicBezTo>
                  <a:cubicBezTo>
                    <a:pt x="89" y="174"/>
                    <a:pt x="196" y="236"/>
                    <a:pt x="312" y="245"/>
                  </a:cubicBezTo>
                  <a:cubicBezTo>
                    <a:pt x="330" y="245"/>
                    <a:pt x="339" y="245"/>
                    <a:pt x="357" y="254"/>
                  </a:cubicBezTo>
                  <a:cubicBezTo>
                    <a:pt x="482" y="254"/>
                    <a:pt x="616" y="192"/>
                    <a:pt x="696" y="102"/>
                  </a:cubicBezTo>
                  <a:cubicBezTo>
                    <a:pt x="723" y="76"/>
                    <a:pt x="714" y="40"/>
                    <a:pt x="696" y="22"/>
                  </a:cubicBezTo>
                  <a:cubicBezTo>
                    <a:pt x="684" y="14"/>
                    <a:pt x="672" y="10"/>
                    <a:pt x="660" y="10"/>
                  </a:cubicBezTo>
                  <a:cubicBezTo>
                    <a:pt x="645" y="10"/>
                    <a:pt x="630" y="16"/>
                    <a:pt x="616" y="31"/>
                  </a:cubicBezTo>
                  <a:cubicBezTo>
                    <a:pt x="558" y="96"/>
                    <a:pt x="471" y="139"/>
                    <a:pt x="382" y="139"/>
                  </a:cubicBezTo>
                  <a:cubicBezTo>
                    <a:pt x="374" y="139"/>
                    <a:pt x="365" y="139"/>
                    <a:pt x="357" y="138"/>
                  </a:cubicBezTo>
                  <a:cubicBezTo>
                    <a:pt x="259" y="138"/>
                    <a:pt x="161" y="93"/>
                    <a:pt x="98" y="22"/>
                  </a:cubicBezTo>
                  <a:cubicBezTo>
                    <a:pt x="88" y="7"/>
                    <a:pt x="73" y="1"/>
                    <a:pt x="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1"/>
            <p:cNvSpPr/>
            <p:nvPr/>
          </p:nvSpPr>
          <p:spPr>
            <a:xfrm>
              <a:off x="5572402" y="1486277"/>
              <a:ext cx="24351" cy="56665"/>
            </a:xfrm>
            <a:custGeom>
              <a:rect b="b" l="l" r="r" t="t"/>
              <a:pathLst>
                <a:path extrusionOk="0" h="875" w="376">
                  <a:moveTo>
                    <a:pt x="269" y="0"/>
                  </a:moveTo>
                  <a:cubicBezTo>
                    <a:pt x="251" y="0"/>
                    <a:pt x="233" y="27"/>
                    <a:pt x="242" y="45"/>
                  </a:cubicBezTo>
                  <a:cubicBezTo>
                    <a:pt x="260" y="143"/>
                    <a:pt x="269" y="250"/>
                    <a:pt x="286" y="348"/>
                  </a:cubicBezTo>
                  <a:cubicBezTo>
                    <a:pt x="295" y="455"/>
                    <a:pt x="304" y="553"/>
                    <a:pt x="269" y="642"/>
                  </a:cubicBezTo>
                  <a:cubicBezTo>
                    <a:pt x="233" y="723"/>
                    <a:pt x="153" y="803"/>
                    <a:pt x="37" y="803"/>
                  </a:cubicBezTo>
                  <a:cubicBezTo>
                    <a:pt x="10" y="803"/>
                    <a:pt x="1" y="821"/>
                    <a:pt x="1" y="839"/>
                  </a:cubicBezTo>
                  <a:cubicBezTo>
                    <a:pt x="1" y="865"/>
                    <a:pt x="10" y="874"/>
                    <a:pt x="37" y="874"/>
                  </a:cubicBezTo>
                  <a:cubicBezTo>
                    <a:pt x="179" y="874"/>
                    <a:pt x="295" y="767"/>
                    <a:pt x="331" y="669"/>
                  </a:cubicBezTo>
                  <a:cubicBezTo>
                    <a:pt x="376" y="562"/>
                    <a:pt x="367" y="446"/>
                    <a:pt x="358" y="339"/>
                  </a:cubicBezTo>
                  <a:cubicBezTo>
                    <a:pt x="349" y="232"/>
                    <a:pt x="331" y="134"/>
                    <a:pt x="313" y="27"/>
                  </a:cubicBezTo>
                  <a:cubicBezTo>
                    <a:pt x="304" y="9"/>
                    <a:pt x="286"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1"/>
            <p:cNvSpPr/>
            <p:nvPr/>
          </p:nvSpPr>
          <p:spPr>
            <a:xfrm>
              <a:off x="5545849" y="1544368"/>
              <a:ext cx="45722" cy="19363"/>
            </a:xfrm>
            <a:custGeom>
              <a:rect b="b" l="l" r="r" t="t"/>
              <a:pathLst>
                <a:path extrusionOk="0" h="299" w="706">
                  <a:moveTo>
                    <a:pt x="36" y="0"/>
                  </a:moveTo>
                  <a:cubicBezTo>
                    <a:pt x="30" y="0"/>
                    <a:pt x="24" y="1"/>
                    <a:pt x="18" y="4"/>
                  </a:cubicBezTo>
                  <a:cubicBezTo>
                    <a:pt x="1" y="13"/>
                    <a:pt x="1" y="40"/>
                    <a:pt x="9" y="58"/>
                  </a:cubicBezTo>
                  <a:cubicBezTo>
                    <a:pt x="81" y="165"/>
                    <a:pt x="188" y="245"/>
                    <a:pt x="304" y="281"/>
                  </a:cubicBezTo>
                  <a:cubicBezTo>
                    <a:pt x="348" y="290"/>
                    <a:pt x="384" y="298"/>
                    <a:pt x="420" y="298"/>
                  </a:cubicBezTo>
                  <a:cubicBezTo>
                    <a:pt x="509" y="298"/>
                    <a:pt x="598" y="281"/>
                    <a:pt x="679" y="245"/>
                  </a:cubicBezTo>
                  <a:cubicBezTo>
                    <a:pt x="696" y="236"/>
                    <a:pt x="705" y="218"/>
                    <a:pt x="696" y="200"/>
                  </a:cubicBezTo>
                  <a:cubicBezTo>
                    <a:pt x="691" y="183"/>
                    <a:pt x="678" y="177"/>
                    <a:pt x="665" y="177"/>
                  </a:cubicBezTo>
                  <a:cubicBezTo>
                    <a:pt x="657" y="177"/>
                    <a:pt x="649" y="179"/>
                    <a:pt x="643" y="182"/>
                  </a:cubicBezTo>
                  <a:cubicBezTo>
                    <a:pt x="582" y="210"/>
                    <a:pt x="513" y="224"/>
                    <a:pt x="447" y="224"/>
                  </a:cubicBezTo>
                  <a:cubicBezTo>
                    <a:pt x="407" y="224"/>
                    <a:pt x="367" y="219"/>
                    <a:pt x="331" y="209"/>
                  </a:cubicBezTo>
                  <a:cubicBezTo>
                    <a:pt x="224" y="182"/>
                    <a:pt x="125" y="111"/>
                    <a:pt x="72" y="13"/>
                  </a:cubicBezTo>
                  <a:cubicBezTo>
                    <a:pt x="66" y="7"/>
                    <a:pt x="50" y="0"/>
                    <a:pt x="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1"/>
            <p:cNvSpPr/>
            <p:nvPr/>
          </p:nvSpPr>
          <p:spPr>
            <a:xfrm>
              <a:off x="5340746" y="1469374"/>
              <a:ext cx="65928" cy="62558"/>
            </a:xfrm>
            <a:custGeom>
              <a:rect b="b" l="l" r="r" t="t"/>
              <a:pathLst>
                <a:path extrusionOk="0" h="966" w="1018">
                  <a:moveTo>
                    <a:pt x="168" y="1"/>
                  </a:moveTo>
                  <a:cubicBezTo>
                    <a:pt x="117" y="1"/>
                    <a:pt x="67" y="7"/>
                    <a:pt x="18" y="20"/>
                  </a:cubicBezTo>
                  <a:cubicBezTo>
                    <a:pt x="9" y="20"/>
                    <a:pt x="1" y="29"/>
                    <a:pt x="9" y="47"/>
                  </a:cubicBezTo>
                  <a:cubicBezTo>
                    <a:pt x="9" y="56"/>
                    <a:pt x="18" y="65"/>
                    <a:pt x="36" y="65"/>
                  </a:cubicBezTo>
                  <a:cubicBezTo>
                    <a:pt x="82" y="51"/>
                    <a:pt x="128" y="45"/>
                    <a:pt x="173" y="45"/>
                  </a:cubicBezTo>
                  <a:cubicBezTo>
                    <a:pt x="368" y="45"/>
                    <a:pt x="554" y="158"/>
                    <a:pt x="670" y="288"/>
                  </a:cubicBezTo>
                  <a:cubicBezTo>
                    <a:pt x="839" y="484"/>
                    <a:pt x="919" y="743"/>
                    <a:pt x="964" y="948"/>
                  </a:cubicBezTo>
                  <a:cubicBezTo>
                    <a:pt x="964" y="957"/>
                    <a:pt x="973" y="966"/>
                    <a:pt x="991" y="966"/>
                  </a:cubicBezTo>
                  <a:cubicBezTo>
                    <a:pt x="1009" y="957"/>
                    <a:pt x="1018" y="948"/>
                    <a:pt x="1009" y="930"/>
                  </a:cubicBezTo>
                  <a:cubicBezTo>
                    <a:pt x="964" y="725"/>
                    <a:pt x="884" y="466"/>
                    <a:pt x="705" y="261"/>
                  </a:cubicBezTo>
                  <a:cubicBezTo>
                    <a:pt x="557" y="92"/>
                    <a:pt x="359"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1"/>
            <p:cNvSpPr/>
            <p:nvPr/>
          </p:nvSpPr>
          <p:spPr>
            <a:xfrm>
              <a:off x="5370796" y="1334280"/>
              <a:ext cx="153163" cy="159892"/>
            </a:xfrm>
            <a:custGeom>
              <a:rect b="b" l="l" r="r" t="t"/>
              <a:pathLst>
                <a:path extrusionOk="0" h="2469" w="2365">
                  <a:moveTo>
                    <a:pt x="863" y="0"/>
                  </a:moveTo>
                  <a:cubicBezTo>
                    <a:pt x="769" y="0"/>
                    <a:pt x="674" y="7"/>
                    <a:pt x="580" y="19"/>
                  </a:cubicBezTo>
                  <a:cubicBezTo>
                    <a:pt x="455" y="45"/>
                    <a:pt x="322" y="81"/>
                    <a:pt x="241" y="188"/>
                  </a:cubicBezTo>
                  <a:cubicBezTo>
                    <a:pt x="188" y="260"/>
                    <a:pt x="170" y="349"/>
                    <a:pt x="152" y="438"/>
                  </a:cubicBezTo>
                  <a:cubicBezTo>
                    <a:pt x="54" y="920"/>
                    <a:pt x="0" y="1401"/>
                    <a:pt x="9" y="1892"/>
                  </a:cubicBezTo>
                  <a:cubicBezTo>
                    <a:pt x="125" y="1901"/>
                    <a:pt x="188" y="1981"/>
                    <a:pt x="331" y="2070"/>
                  </a:cubicBezTo>
                  <a:cubicBezTo>
                    <a:pt x="500" y="2195"/>
                    <a:pt x="554" y="2374"/>
                    <a:pt x="705" y="2445"/>
                  </a:cubicBezTo>
                  <a:cubicBezTo>
                    <a:pt x="739" y="2462"/>
                    <a:pt x="777" y="2468"/>
                    <a:pt x="813" y="2468"/>
                  </a:cubicBezTo>
                  <a:cubicBezTo>
                    <a:pt x="834" y="2468"/>
                    <a:pt x="855" y="2466"/>
                    <a:pt x="875" y="2463"/>
                  </a:cubicBezTo>
                  <a:cubicBezTo>
                    <a:pt x="973" y="2445"/>
                    <a:pt x="1053" y="2383"/>
                    <a:pt x="1116" y="2293"/>
                  </a:cubicBezTo>
                  <a:cubicBezTo>
                    <a:pt x="1205" y="2160"/>
                    <a:pt x="1214" y="1972"/>
                    <a:pt x="1321" y="1856"/>
                  </a:cubicBezTo>
                  <a:cubicBezTo>
                    <a:pt x="1410" y="1758"/>
                    <a:pt x="1544" y="1731"/>
                    <a:pt x="1669" y="1705"/>
                  </a:cubicBezTo>
                  <a:cubicBezTo>
                    <a:pt x="1910" y="1642"/>
                    <a:pt x="2159" y="1517"/>
                    <a:pt x="2266" y="1268"/>
                  </a:cubicBezTo>
                  <a:cubicBezTo>
                    <a:pt x="2365" y="1045"/>
                    <a:pt x="2311" y="759"/>
                    <a:pt x="2168" y="554"/>
                  </a:cubicBezTo>
                  <a:cubicBezTo>
                    <a:pt x="2034" y="358"/>
                    <a:pt x="1820" y="224"/>
                    <a:pt x="1606" y="144"/>
                  </a:cubicBezTo>
                  <a:cubicBezTo>
                    <a:pt x="1372" y="46"/>
                    <a:pt x="1118" y="0"/>
                    <a:pt x="8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1"/>
            <p:cNvSpPr/>
            <p:nvPr/>
          </p:nvSpPr>
          <p:spPr>
            <a:xfrm>
              <a:off x="5393916" y="1293156"/>
              <a:ext cx="275629" cy="112164"/>
            </a:xfrm>
            <a:custGeom>
              <a:rect b="b" l="l" r="r" t="t"/>
              <a:pathLst>
                <a:path extrusionOk="0" h="1732" w="4256">
                  <a:moveTo>
                    <a:pt x="1496" y="0"/>
                  </a:moveTo>
                  <a:cubicBezTo>
                    <a:pt x="1084" y="0"/>
                    <a:pt x="665" y="93"/>
                    <a:pt x="313" y="306"/>
                  </a:cubicBezTo>
                  <a:cubicBezTo>
                    <a:pt x="152" y="404"/>
                    <a:pt x="0" y="556"/>
                    <a:pt x="9" y="743"/>
                  </a:cubicBezTo>
                  <a:cubicBezTo>
                    <a:pt x="103" y="751"/>
                    <a:pt x="200" y="753"/>
                    <a:pt x="299" y="753"/>
                  </a:cubicBezTo>
                  <a:cubicBezTo>
                    <a:pt x="408" y="753"/>
                    <a:pt x="520" y="750"/>
                    <a:pt x="630" y="750"/>
                  </a:cubicBezTo>
                  <a:cubicBezTo>
                    <a:pt x="988" y="750"/>
                    <a:pt x="1339" y="777"/>
                    <a:pt x="1597" y="1002"/>
                  </a:cubicBezTo>
                  <a:cubicBezTo>
                    <a:pt x="1802" y="1171"/>
                    <a:pt x="2025" y="1349"/>
                    <a:pt x="2284" y="1367"/>
                  </a:cubicBezTo>
                  <a:cubicBezTo>
                    <a:pt x="2294" y="1368"/>
                    <a:pt x="2305" y="1368"/>
                    <a:pt x="2315" y="1368"/>
                  </a:cubicBezTo>
                  <a:cubicBezTo>
                    <a:pt x="2501" y="1368"/>
                    <a:pt x="2687" y="1295"/>
                    <a:pt x="2873" y="1287"/>
                  </a:cubicBezTo>
                  <a:cubicBezTo>
                    <a:pt x="3087" y="1287"/>
                    <a:pt x="3292" y="1376"/>
                    <a:pt x="3471" y="1492"/>
                  </a:cubicBezTo>
                  <a:cubicBezTo>
                    <a:pt x="3560" y="1555"/>
                    <a:pt x="3649" y="1635"/>
                    <a:pt x="3747" y="1680"/>
                  </a:cubicBezTo>
                  <a:cubicBezTo>
                    <a:pt x="3812" y="1712"/>
                    <a:pt x="3884" y="1732"/>
                    <a:pt x="3953" y="1732"/>
                  </a:cubicBezTo>
                  <a:cubicBezTo>
                    <a:pt x="3997" y="1732"/>
                    <a:pt x="4039" y="1724"/>
                    <a:pt x="4077" y="1706"/>
                  </a:cubicBezTo>
                  <a:cubicBezTo>
                    <a:pt x="4184" y="1662"/>
                    <a:pt x="4256" y="1537"/>
                    <a:pt x="4211" y="1430"/>
                  </a:cubicBezTo>
                  <a:cubicBezTo>
                    <a:pt x="3997" y="895"/>
                    <a:pt x="3444" y="529"/>
                    <a:pt x="2909" y="315"/>
                  </a:cubicBezTo>
                  <a:cubicBezTo>
                    <a:pt x="2489" y="145"/>
                    <a:pt x="2052" y="20"/>
                    <a:pt x="1606" y="2"/>
                  </a:cubicBezTo>
                  <a:cubicBezTo>
                    <a:pt x="1569" y="1"/>
                    <a:pt x="1533" y="0"/>
                    <a:pt x="1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1"/>
            <p:cNvSpPr/>
            <p:nvPr/>
          </p:nvSpPr>
          <p:spPr>
            <a:xfrm>
              <a:off x="5086554" y="1725443"/>
              <a:ext cx="338643" cy="584070"/>
            </a:xfrm>
            <a:custGeom>
              <a:rect b="b" l="l" r="r" t="t"/>
              <a:pathLst>
                <a:path extrusionOk="0" h="9019" w="5229">
                  <a:moveTo>
                    <a:pt x="1776" y="0"/>
                  </a:moveTo>
                  <a:cubicBezTo>
                    <a:pt x="1776" y="0"/>
                    <a:pt x="268" y="687"/>
                    <a:pt x="134" y="2712"/>
                  </a:cubicBezTo>
                  <a:cubicBezTo>
                    <a:pt x="0" y="4737"/>
                    <a:pt x="785" y="8689"/>
                    <a:pt x="1829" y="8984"/>
                  </a:cubicBezTo>
                  <a:cubicBezTo>
                    <a:pt x="1909" y="9007"/>
                    <a:pt x="1997" y="9018"/>
                    <a:pt x="2090" y="9018"/>
                  </a:cubicBezTo>
                  <a:cubicBezTo>
                    <a:pt x="2174" y="9018"/>
                    <a:pt x="2263" y="9010"/>
                    <a:pt x="2355" y="8993"/>
                  </a:cubicBezTo>
                  <a:cubicBezTo>
                    <a:pt x="3506" y="8805"/>
                    <a:pt x="5228" y="7512"/>
                    <a:pt x="5228" y="7512"/>
                  </a:cubicBezTo>
                  <a:lnTo>
                    <a:pt x="1776" y="0"/>
                  </a:lnTo>
                  <a:close/>
                </a:path>
              </a:pathLst>
            </a:custGeom>
            <a:solidFill>
              <a:srgbClr val="FF95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1"/>
            <p:cNvSpPr/>
            <p:nvPr/>
          </p:nvSpPr>
          <p:spPr>
            <a:xfrm>
              <a:off x="5086554" y="1725443"/>
              <a:ext cx="338643" cy="584070"/>
            </a:xfrm>
            <a:custGeom>
              <a:rect b="b" l="l" r="r" t="t"/>
              <a:pathLst>
                <a:path extrusionOk="0" h="9019" w="5229">
                  <a:moveTo>
                    <a:pt x="1776" y="0"/>
                  </a:moveTo>
                  <a:cubicBezTo>
                    <a:pt x="1776" y="0"/>
                    <a:pt x="268" y="687"/>
                    <a:pt x="134" y="2712"/>
                  </a:cubicBezTo>
                  <a:cubicBezTo>
                    <a:pt x="0" y="4737"/>
                    <a:pt x="785" y="8689"/>
                    <a:pt x="1829" y="8984"/>
                  </a:cubicBezTo>
                  <a:cubicBezTo>
                    <a:pt x="1909" y="9007"/>
                    <a:pt x="1997" y="9018"/>
                    <a:pt x="2090" y="9018"/>
                  </a:cubicBezTo>
                  <a:cubicBezTo>
                    <a:pt x="2174" y="9018"/>
                    <a:pt x="2263" y="9010"/>
                    <a:pt x="2355" y="8993"/>
                  </a:cubicBezTo>
                  <a:cubicBezTo>
                    <a:pt x="3506" y="8805"/>
                    <a:pt x="5228" y="7512"/>
                    <a:pt x="5228" y="7512"/>
                  </a:cubicBezTo>
                  <a:lnTo>
                    <a:pt x="1776" y="0"/>
                  </a:lnTo>
                  <a:close/>
                </a:path>
              </a:pathLst>
            </a:custGeom>
            <a:solidFill>
              <a:srgbClr val="1D17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1"/>
            <p:cNvSpPr/>
            <p:nvPr/>
          </p:nvSpPr>
          <p:spPr>
            <a:xfrm>
              <a:off x="5094066" y="1682700"/>
              <a:ext cx="670810" cy="667287"/>
            </a:xfrm>
            <a:custGeom>
              <a:rect b="b" l="l" r="r" t="t"/>
              <a:pathLst>
                <a:path extrusionOk="0" h="10304" w="10358">
                  <a:moveTo>
                    <a:pt x="3908" y="0"/>
                  </a:moveTo>
                  <a:cubicBezTo>
                    <a:pt x="3221" y="143"/>
                    <a:pt x="1999" y="428"/>
                    <a:pt x="1660" y="660"/>
                  </a:cubicBezTo>
                  <a:cubicBezTo>
                    <a:pt x="1660" y="660"/>
                    <a:pt x="152" y="1347"/>
                    <a:pt x="18" y="3372"/>
                  </a:cubicBezTo>
                  <a:cubicBezTo>
                    <a:pt x="9" y="3560"/>
                    <a:pt x="0" y="3765"/>
                    <a:pt x="9" y="3979"/>
                  </a:cubicBezTo>
                  <a:cubicBezTo>
                    <a:pt x="9" y="4006"/>
                    <a:pt x="9" y="4041"/>
                    <a:pt x="9" y="4077"/>
                  </a:cubicBezTo>
                  <a:cubicBezTo>
                    <a:pt x="9" y="4175"/>
                    <a:pt x="9" y="4273"/>
                    <a:pt x="18" y="4371"/>
                  </a:cubicBezTo>
                  <a:cubicBezTo>
                    <a:pt x="18" y="4407"/>
                    <a:pt x="18" y="4443"/>
                    <a:pt x="27" y="4479"/>
                  </a:cubicBezTo>
                  <a:cubicBezTo>
                    <a:pt x="27" y="4586"/>
                    <a:pt x="36" y="4693"/>
                    <a:pt x="45" y="4809"/>
                  </a:cubicBezTo>
                  <a:cubicBezTo>
                    <a:pt x="54" y="4871"/>
                    <a:pt x="54" y="4933"/>
                    <a:pt x="63" y="4996"/>
                  </a:cubicBezTo>
                  <a:lnTo>
                    <a:pt x="63" y="5005"/>
                  </a:lnTo>
                  <a:cubicBezTo>
                    <a:pt x="72" y="5049"/>
                    <a:pt x="72" y="5103"/>
                    <a:pt x="81" y="5148"/>
                  </a:cubicBezTo>
                  <a:cubicBezTo>
                    <a:pt x="81" y="5183"/>
                    <a:pt x="89" y="5228"/>
                    <a:pt x="89" y="5264"/>
                  </a:cubicBezTo>
                  <a:cubicBezTo>
                    <a:pt x="98" y="5308"/>
                    <a:pt x="98" y="5344"/>
                    <a:pt x="107" y="5388"/>
                  </a:cubicBezTo>
                  <a:cubicBezTo>
                    <a:pt x="107" y="5388"/>
                    <a:pt x="107" y="5397"/>
                    <a:pt x="107" y="5397"/>
                  </a:cubicBezTo>
                  <a:cubicBezTo>
                    <a:pt x="116" y="5460"/>
                    <a:pt x="125" y="5531"/>
                    <a:pt x="134" y="5594"/>
                  </a:cubicBezTo>
                  <a:cubicBezTo>
                    <a:pt x="143" y="5665"/>
                    <a:pt x="152" y="5727"/>
                    <a:pt x="161" y="5799"/>
                  </a:cubicBezTo>
                  <a:cubicBezTo>
                    <a:pt x="170" y="5852"/>
                    <a:pt x="179" y="5906"/>
                    <a:pt x="188" y="5959"/>
                  </a:cubicBezTo>
                  <a:cubicBezTo>
                    <a:pt x="188" y="5968"/>
                    <a:pt x="188" y="5986"/>
                    <a:pt x="188" y="5995"/>
                  </a:cubicBezTo>
                  <a:cubicBezTo>
                    <a:pt x="205" y="6102"/>
                    <a:pt x="223" y="6200"/>
                    <a:pt x="241" y="6307"/>
                  </a:cubicBezTo>
                  <a:cubicBezTo>
                    <a:pt x="250" y="6352"/>
                    <a:pt x="259" y="6388"/>
                    <a:pt x="268" y="6423"/>
                  </a:cubicBezTo>
                  <a:cubicBezTo>
                    <a:pt x="286" y="6539"/>
                    <a:pt x="313" y="6655"/>
                    <a:pt x="339" y="6762"/>
                  </a:cubicBezTo>
                  <a:cubicBezTo>
                    <a:pt x="339" y="6780"/>
                    <a:pt x="339" y="6798"/>
                    <a:pt x="348" y="6816"/>
                  </a:cubicBezTo>
                  <a:cubicBezTo>
                    <a:pt x="375" y="6941"/>
                    <a:pt x="402" y="7057"/>
                    <a:pt x="428" y="7173"/>
                  </a:cubicBezTo>
                  <a:cubicBezTo>
                    <a:pt x="464" y="7306"/>
                    <a:pt x="491" y="7431"/>
                    <a:pt x="527" y="7547"/>
                  </a:cubicBezTo>
                  <a:cubicBezTo>
                    <a:pt x="625" y="7913"/>
                    <a:pt x="741" y="8252"/>
                    <a:pt x="866" y="8555"/>
                  </a:cubicBezTo>
                  <a:cubicBezTo>
                    <a:pt x="875" y="8573"/>
                    <a:pt x="883" y="8600"/>
                    <a:pt x="892" y="8627"/>
                  </a:cubicBezTo>
                  <a:cubicBezTo>
                    <a:pt x="1089" y="9064"/>
                    <a:pt x="1303" y="9403"/>
                    <a:pt x="1535" y="9563"/>
                  </a:cubicBezTo>
                  <a:cubicBezTo>
                    <a:pt x="1553" y="9572"/>
                    <a:pt x="1561" y="9572"/>
                    <a:pt x="1570" y="9581"/>
                  </a:cubicBezTo>
                  <a:cubicBezTo>
                    <a:pt x="1606" y="9599"/>
                    <a:pt x="1633" y="9617"/>
                    <a:pt x="1669" y="9626"/>
                  </a:cubicBezTo>
                  <a:cubicBezTo>
                    <a:pt x="1677" y="9635"/>
                    <a:pt x="1695" y="9644"/>
                    <a:pt x="1713" y="9644"/>
                  </a:cubicBezTo>
                  <a:cubicBezTo>
                    <a:pt x="1793" y="9667"/>
                    <a:pt x="1881" y="9678"/>
                    <a:pt x="1973" y="9678"/>
                  </a:cubicBezTo>
                  <a:cubicBezTo>
                    <a:pt x="2056" y="9678"/>
                    <a:pt x="2142" y="9670"/>
                    <a:pt x="2231" y="9653"/>
                  </a:cubicBezTo>
                  <a:lnTo>
                    <a:pt x="2239" y="9751"/>
                  </a:lnTo>
                  <a:lnTo>
                    <a:pt x="2275" y="10304"/>
                  </a:lnTo>
                  <a:lnTo>
                    <a:pt x="10277" y="10304"/>
                  </a:lnTo>
                  <a:cubicBezTo>
                    <a:pt x="10090" y="10045"/>
                    <a:pt x="9813" y="9662"/>
                    <a:pt x="9546" y="9251"/>
                  </a:cubicBezTo>
                  <a:lnTo>
                    <a:pt x="9537" y="9242"/>
                  </a:lnTo>
                  <a:cubicBezTo>
                    <a:pt x="9537" y="9242"/>
                    <a:pt x="9528" y="9233"/>
                    <a:pt x="9519" y="9224"/>
                  </a:cubicBezTo>
                  <a:cubicBezTo>
                    <a:pt x="9466" y="9153"/>
                    <a:pt x="9394" y="9028"/>
                    <a:pt x="9314" y="8877"/>
                  </a:cubicBezTo>
                  <a:lnTo>
                    <a:pt x="9305" y="8877"/>
                  </a:lnTo>
                  <a:cubicBezTo>
                    <a:pt x="9082" y="8457"/>
                    <a:pt x="8823" y="7868"/>
                    <a:pt x="8823" y="7868"/>
                  </a:cubicBezTo>
                  <a:lnTo>
                    <a:pt x="8841" y="7815"/>
                  </a:lnTo>
                  <a:lnTo>
                    <a:pt x="10358" y="4675"/>
                  </a:lnTo>
                  <a:cubicBezTo>
                    <a:pt x="10340" y="4514"/>
                    <a:pt x="10259" y="3693"/>
                    <a:pt x="10090" y="2971"/>
                  </a:cubicBezTo>
                  <a:cubicBezTo>
                    <a:pt x="9912" y="2177"/>
                    <a:pt x="9358" y="1838"/>
                    <a:pt x="9358" y="1838"/>
                  </a:cubicBezTo>
                  <a:cubicBezTo>
                    <a:pt x="9358" y="1838"/>
                    <a:pt x="7833" y="937"/>
                    <a:pt x="7128" y="473"/>
                  </a:cubicBezTo>
                  <a:cubicBezTo>
                    <a:pt x="6994" y="553"/>
                    <a:pt x="6852" y="634"/>
                    <a:pt x="6709" y="687"/>
                  </a:cubicBezTo>
                  <a:cubicBezTo>
                    <a:pt x="6379" y="821"/>
                    <a:pt x="6022" y="865"/>
                    <a:pt x="5674" y="865"/>
                  </a:cubicBezTo>
                  <a:cubicBezTo>
                    <a:pt x="5299" y="857"/>
                    <a:pt x="4925" y="794"/>
                    <a:pt x="4595" y="634"/>
                  </a:cubicBezTo>
                  <a:cubicBezTo>
                    <a:pt x="4309" y="500"/>
                    <a:pt x="4059" y="277"/>
                    <a:pt x="3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1"/>
            <p:cNvSpPr/>
            <p:nvPr/>
          </p:nvSpPr>
          <p:spPr>
            <a:xfrm>
              <a:off x="5096916" y="1905612"/>
              <a:ext cx="556439" cy="408895"/>
            </a:xfrm>
            <a:custGeom>
              <a:rect b="b" l="l" r="r" t="t"/>
              <a:pathLst>
                <a:path extrusionOk="0" h="6314" w="8592">
                  <a:moveTo>
                    <a:pt x="8447" y="0"/>
                  </a:moveTo>
                  <a:cubicBezTo>
                    <a:pt x="8071" y="0"/>
                    <a:pt x="6843" y="293"/>
                    <a:pt x="6629" y="376"/>
                  </a:cubicBezTo>
                  <a:cubicBezTo>
                    <a:pt x="6379" y="474"/>
                    <a:pt x="5835" y="2285"/>
                    <a:pt x="5684" y="2437"/>
                  </a:cubicBezTo>
                  <a:cubicBezTo>
                    <a:pt x="5532" y="2589"/>
                    <a:pt x="2865" y="3829"/>
                    <a:pt x="2865" y="3829"/>
                  </a:cubicBezTo>
                  <a:lnTo>
                    <a:pt x="2445" y="2000"/>
                  </a:lnTo>
                  <a:lnTo>
                    <a:pt x="1" y="1367"/>
                  </a:lnTo>
                  <a:lnTo>
                    <a:pt x="1" y="1367"/>
                  </a:lnTo>
                  <a:cubicBezTo>
                    <a:pt x="170" y="3418"/>
                    <a:pt x="795" y="5791"/>
                    <a:pt x="1571" y="6175"/>
                  </a:cubicBezTo>
                  <a:cubicBezTo>
                    <a:pt x="1681" y="6230"/>
                    <a:pt x="1924" y="6313"/>
                    <a:pt x="2115" y="6313"/>
                  </a:cubicBezTo>
                  <a:cubicBezTo>
                    <a:pt x="2140" y="6313"/>
                    <a:pt x="2164" y="6312"/>
                    <a:pt x="2187" y="6309"/>
                  </a:cubicBezTo>
                  <a:lnTo>
                    <a:pt x="2195" y="6309"/>
                  </a:lnTo>
                  <a:lnTo>
                    <a:pt x="2231" y="6300"/>
                  </a:lnTo>
                  <a:cubicBezTo>
                    <a:pt x="3373" y="6086"/>
                    <a:pt x="6344" y="3748"/>
                    <a:pt x="6817" y="3311"/>
                  </a:cubicBezTo>
                  <a:cubicBezTo>
                    <a:pt x="7280" y="2883"/>
                    <a:pt x="7325" y="2303"/>
                    <a:pt x="7325" y="2169"/>
                  </a:cubicBezTo>
                  <a:cubicBezTo>
                    <a:pt x="7325" y="2036"/>
                    <a:pt x="7896" y="1955"/>
                    <a:pt x="8012" y="1822"/>
                  </a:cubicBezTo>
                  <a:cubicBezTo>
                    <a:pt x="8128" y="1688"/>
                    <a:pt x="8057" y="1376"/>
                    <a:pt x="8057" y="1376"/>
                  </a:cubicBezTo>
                  <a:cubicBezTo>
                    <a:pt x="8137" y="1072"/>
                    <a:pt x="8021" y="894"/>
                    <a:pt x="8021" y="894"/>
                  </a:cubicBezTo>
                  <a:cubicBezTo>
                    <a:pt x="8074" y="626"/>
                    <a:pt x="7941" y="412"/>
                    <a:pt x="7941" y="412"/>
                  </a:cubicBezTo>
                  <a:cubicBezTo>
                    <a:pt x="7941" y="412"/>
                    <a:pt x="8592" y="162"/>
                    <a:pt x="8556" y="28"/>
                  </a:cubicBezTo>
                  <a:cubicBezTo>
                    <a:pt x="8551" y="9"/>
                    <a:pt x="8512" y="0"/>
                    <a:pt x="8447" y="0"/>
                  </a:cubicBezTo>
                  <a:close/>
                </a:path>
              </a:pathLst>
            </a:custGeom>
            <a:solidFill>
              <a:srgbClr val="984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1"/>
            <p:cNvSpPr/>
            <p:nvPr/>
          </p:nvSpPr>
          <p:spPr>
            <a:xfrm>
              <a:off x="5651606" y="1906842"/>
              <a:ext cx="110938" cy="443153"/>
            </a:xfrm>
            <a:custGeom>
              <a:rect b="b" l="l" r="r" t="t"/>
              <a:pathLst>
                <a:path extrusionOk="0" h="6843" w="1713">
                  <a:moveTo>
                    <a:pt x="205" y="1"/>
                  </a:moveTo>
                  <a:cubicBezTo>
                    <a:pt x="196" y="1"/>
                    <a:pt x="187" y="9"/>
                    <a:pt x="179" y="27"/>
                  </a:cubicBezTo>
                  <a:cubicBezTo>
                    <a:pt x="179" y="170"/>
                    <a:pt x="143" y="732"/>
                    <a:pt x="107" y="1383"/>
                  </a:cubicBezTo>
                  <a:cubicBezTo>
                    <a:pt x="54" y="2516"/>
                    <a:pt x="0" y="3935"/>
                    <a:pt x="54" y="4042"/>
                  </a:cubicBezTo>
                  <a:cubicBezTo>
                    <a:pt x="63" y="4060"/>
                    <a:pt x="80" y="4095"/>
                    <a:pt x="98" y="4140"/>
                  </a:cubicBezTo>
                  <a:cubicBezTo>
                    <a:pt x="107" y="4176"/>
                    <a:pt x="134" y="4220"/>
                    <a:pt x="152" y="4274"/>
                  </a:cubicBezTo>
                  <a:cubicBezTo>
                    <a:pt x="232" y="4470"/>
                    <a:pt x="348" y="4746"/>
                    <a:pt x="482" y="5032"/>
                  </a:cubicBezTo>
                  <a:cubicBezTo>
                    <a:pt x="598" y="5282"/>
                    <a:pt x="732" y="5549"/>
                    <a:pt x="874" y="5755"/>
                  </a:cubicBezTo>
                  <a:cubicBezTo>
                    <a:pt x="910" y="5799"/>
                    <a:pt x="937" y="5844"/>
                    <a:pt x="964" y="5879"/>
                  </a:cubicBezTo>
                  <a:cubicBezTo>
                    <a:pt x="1204" y="6192"/>
                    <a:pt x="1463" y="6566"/>
                    <a:pt x="1659" y="6843"/>
                  </a:cubicBezTo>
                  <a:lnTo>
                    <a:pt x="1713" y="6843"/>
                  </a:lnTo>
                  <a:cubicBezTo>
                    <a:pt x="1517" y="6557"/>
                    <a:pt x="1249" y="6165"/>
                    <a:pt x="1008" y="5853"/>
                  </a:cubicBezTo>
                  <a:cubicBezTo>
                    <a:pt x="981" y="5826"/>
                    <a:pt x="964" y="5799"/>
                    <a:pt x="946" y="5772"/>
                  </a:cubicBezTo>
                  <a:lnTo>
                    <a:pt x="946" y="5763"/>
                  </a:lnTo>
                  <a:cubicBezTo>
                    <a:pt x="660" y="5362"/>
                    <a:pt x="393" y="4746"/>
                    <a:pt x="232" y="4354"/>
                  </a:cubicBezTo>
                  <a:cubicBezTo>
                    <a:pt x="223" y="4318"/>
                    <a:pt x="205" y="4283"/>
                    <a:pt x="196" y="4256"/>
                  </a:cubicBezTo>
                  <a:cubicBezTo>
                    <a:pt x="152" y="4140"/>
                    <a:pt x="116" y="4060"/>
                    <a:pt x="98" y="4024"/>
                  </a:cubicBezTo>
                  <a:cubicBezTo>
                    <a:pt x="71" y="3970"/>
                    <a:pt x="71" y="3560"/>
                    <a:pt x="89" y="2989"/>
                  </a:cubicBezTo>
                  <a:cubicBezTo>
                    <a:pt x="107" y="2436"/>
                    <a:pt x="143" y="1749"/>
                    <a:pt x="179" y="1080"/>
                  </a:cubicBezTo>
                  <a:cubicBezTo>
                    <a:pt x="196" y="714"/>
                    <a:pt x="214" y="348"/>
                    <a:pt x="232" y="27"/>
                  </a:cubicBezTo>
                  <a:cubicBezTo>
                    <a:pt x="232" y="18"/>
                    <a:pt x="223"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1"/>
            <p:cNvSpPr/>
            <p:nvPr/>
          </p:nvSpPr>
          <p:spPr>
            <a:xfrm>
              <a:off x="5253511" y="1884305"/>
              <a:ext cx="16255" cy="152575"/>
            </a:xfrm>
            <a:custGeom>
              <a:rect b="b" l="l" r="r" t="t"/>
              <a:pathLst>
                <a:path extrusionOk="0" h="2356" w="251">
                  <a:moveTo>
                    <a:pt x="232" y="1"/>
                  </a:moveTo>
                  <a:cubicBezTo>
                    <a:pt x="215" y="1"/>
                    <a:pt x="206" y="10"/>
                    <a:pt x="206" y="27"/>
                  </a:cubicBezTo>
                  <a:lnTo>
                    <a:pt x="9" y="2329"/>
                  </a:lnTo>
                  <a:cubicBezTo>
                    <a:pt x="0" y="2347"/>
                    <a:pt x="18" y="2356"/>
                    <a:pt x="27" y="2356"/>
                  </a:cubicBezTo>
                  <a:cubicBezTo>
                    <a:pt x="45" y="2356"/>
                    <a:pt x="54" y="2347"/>
                    <a:pt x="54" y="2338"/>
                  </a:cubicBezTo>
                  <a:lnTo>
                    <a:pt x="250" y="27"/>
                  </a:lnTo>
                  <a:cubicBezTo>
                    <a:pt x="250" y="18"/>
                    <a:pt x="241" y="1"/>
                    <a:pt x="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1"/>
            <p:cNvSpPr/>
            <p:nvPr/>
          </p:nvSpPr>
          <p:spPr>
            <a:xfrm>
              <a:off x="5841102" y="1684967"/>
              <a:ext cx="134641" cy="141047"/>
            </a:xfrm>
            <a:custGeom>
              <a:rect b="b" l="l" r="r" t="t"/>
              <a:pathLst>
                <a:path extrusionOk="0" h="2178" w="2079">
                  <a:moveTo>
                    <a:pt x="1251" y="51"/>
                  </a:moveTo>
                  <a:cubicBezTo>
                    <a:pt x="1285" y="51"/>
                    <a:pt x="1322" y="61"/>
                    <a:pt x="1356" y="90"/>
                  </a:cubicBezTo>
                  <a:cubicBezTo>
                    <a:pt x="1445" y="161"/>
                    <a:pt x="1463" y="447"/>
                    <a:pt x="1428" y="599"/>
                  </a:cubicBezTo>
                  <a:cubicBezTo>
                    <a:pt x="1428" y="607"/>
                    <a:pt x="1428" y="625"/>
                    <a:pt x="1419" y="643"/>
                  </a:cubicBezTo>
                  <a:cubicBezTo>
                    <a:pt x="1383" y="839"/>
                    <a:pt x="1267" y="1446"/>
                    <a:pt x="999" y="1473"/>
                  </a:cubicBezTo>
                  <a:cubicBezTo>
                    <a:pt x="937" y="1330"/>
                    <a:pt x="883" y="1223"/>
                    <a:pt x="866" y="1187"/>
                  </a:cubicBezTo>
                  <a:cubicBezTo>
                    <a:pt x="937" y="1107"/>
                    <a:pt x="1294" y="732"/>
                    <a:pt x="1338" y="670"/>
                  </a:cubicBezTo>
                  <a:cubicBezTo>
                    <a:pt x="1374" y="607"/>
                    <a:pt x="1428" y="483"/>
                    <a:pt x="1329" y="322"/>
                  </a:cubicBezTo>
                  <a:cubicBezTo>
                    <a:pt x="1302" y="267"/>
                    <a:pt x="1265" y="246"/>
                    <a:pt x="1215" y="246"/>
                  </a:cubicBezTo>
                  <a:cubicBezTo>
                    <a:pt x="1184" y="246"/>
                    <a:pt x="1148" y="255"/>
                    <a:pt x="1106" y="268"/>
                  </a:cubicBezTo>
                  <a:lnTo>
                    <a:pt x="1169" y="72"/>
                  </a:lnTo>
                  <a:cubicBezTo>
                    <a:pt x="1183" y="63"/>
                    <a:pt x="1214" y="51"/>
                    <a:pt x="1251" y="51"/>
                  </a:cubicBezTo>
                  <a:close/>
                  <a:moveTo>
                    <a:pt x="1596" y="264"/>
                  </a:moveTo>
                  <a:cubicBezTo>
                    <a:pt x="1648" y="264"/>
                    <a:pt x="1713" y="282"/>
                    <a:pt x="1775" y="349"/>
                  </a:cubicBezTo>
                  <a:cubicBezTo>
                    <a:pt x="1909" y="491"/>
                    <a:pt x="1793" y="866"/>
                    <a:pt x="1758" y="1009"/>
                  </a:cubicBezTo>
                  <a:lnTo>
                    <a:pt x="1749" y="1027"/>
                  </a:lnTo>
                  <a:cubicBezTo>
                    <a:pt x="1640" y="1395"/>
                    <a:pt x="1516" y="1582"/>
                    <a:pt x="1383" y="1582"/>
                  </a:cubicBezTo>
                  <a:cubicBezTo>
                    <a:pt x="1374" y="1582"/>
                    <a:pt x="1365" y="1582"/>
                    <a:pt x="1356" y="1580"/>
                  </a:cubicBezTo>
                  <a:cubicBezTo>
                    <a:pt x="1196" y="1544"/>
                    <a:pt x="1169" y="1482"/>
                    <a:pt x="1178" y="1446"/>
                  </a:cubicBezTo>
                  <a:cubicBezTo>
                    <a:pt x="1178" y="1446"/>
                    <a:pt x="1178" y="1437"/>
                    <a:pt x="1169" y="1428"/>
                  </a:cubicBezTo>
                  <a:cubicBezTo>
                    <a:pt x="1356" y="1250"/>
                    <a:pt x="1436" y="830"/>
                    <a:pt x="1472" y="652"/>
                  </a:cubicBezTo>
                  <a:cubicBezTo>
                    <a:pt x="1472" y="634"/>
                    <a:pt x="1472" y="616"/>
                    <a:pt x="1481" y="607"/>
                  </a:cubicBezTo>
                  <a:cubicBezTo>
                    <a:pt x="1490" y="536"/>
                    <a:pt x="1499" y="411"/>
                    <a:pt x="1481" y="286"/>
                  </a:cubicBezTo>
                  <a:lnTo>
                    <a:pt x="1490" y="286"/>
                  </a:lnTo>
                  <a:cubicBezTo>
                    <a:pt x="1495" y="286"/>
                    <a:pt x="1537" y="264"/>
                    <a:pt x="1596" y="264"/>
                  </a:cubicBezTo>
                  <a:close/>
                  <a:moveTo>
                    <a:pt x="1258" y="1"/>
                  </a:moveTo>
                  <a:cubicBezTo>
                    <a:pt x="1191" y="1"/>
                    <a:pt x="1139" y="28"/>
                    <a:pt x="1133" y="28"/>
                  </a:cubicBezTo>
                  <a:cubicBezTo>
                    <a:pt x="1133" y="28"/>
                    <a:pt x="1124" y="37"/>
                    <a:pt x="1124" y="45"/>
                  </a:cubicBezTo>
                  <a:lnTo>
                    <a:pt x="1062" y="277"/>
                  </a:lnTo>
                  <a:cubicBezTo>
                    <a:pt x="1053" y="277"/>
                    <a:pt x="1062" y="286"/>
                    <a:pt x="1062" y="286"/>
                  </a:cubicBezTo>
                  <a:cubicBezTo>
                    <a:pt x="990" y="313"/>
                    <a:pt x="910" y="358"/>
                    <a:pt x="821" y="411"/>
                  </a:cubicBezTo>
                  <a:lnTo>
                    <a:pt x="723" y="465"/>
                  </a:lnTo>
                  <a:cubicBezTo>
                    <a:pt x="384" y="652"/>
                    <a:pt x="18" y="875"/>
                    <a:pt x="18" y="875"/>
                  </a:cubicBezTo>
                  <a:cubicBezTo>
                    <a:pt x="9" y="884"/>
                    <a:pt x="0" y="902"/>
                    <a:pt x="9" y="911"/>
                  </a:cubicBezTo>
                  <a:cubicBezTo>
                    <a:pt x="15" y="917"/>
                    <a:pt x="22" y="923"/>
                    <a:pt x="31" y="923"/>
                  </a:cubicBezTo>
                  <a:cubicBezTo>
                    <a:pt x="35" y="923"/>
                    <a:pt x="40" y="922"/>
                    <a:pt x="45" y="920"/>
                  </a:cubicBezTo>
                  <a:cubicBezTo>
                    <a:pt x="45" y="911"/>
                    <a:pt x="411" y="688"/>
                    <a:pt x="741" y="509"/>
                  </a:cubicBezTo>
                  <a:lnTo>
                    <a:pt x="839" y="456"/>
                  </a:lnTo>
                  <a:cubicBezTo>
                    <a:pt x="1033" y="350"/>
                    <a:pt x="1142" y="291"/>
                    <a:pt x="1211" y="291"/>
                  </a:cubicBezTo>
                  <a:cubicBezTo>
                    <a:pt x="1247" y="291"/>
                    <a:pt x="1272" y="306"/>
                    <a:pt x="1294" y="340"/>
                  </a:cubicBezTo>
                  <a:cubicBezTo>
                    <a:pt x="1374" y="474"/>
                    <a:pt x="1338" y="581"/>
                    <a:pt x="1294" y="643"/>
                  </a:cubicBezTo>
                  <a:cubicBezTo>
                    <a:pt x="1258" y="697"/>
                    <a:pt x="964" y="1009"/>
                    <a:pt x="812" y="1169"/>
                  </a:cubicBezTo>
                  <a:cubicBezTo>
                    <a:pt x="803" y="1169"/>
                    <a:pt x="803" y="1187"/>
                    <a:pt x="812" y="1196"/>
                  </a:cubicBezTo>
                  <a:cubicBezTo>
                    <a:pt x="812" y="1196"/>
                    <a:pt x="1097" y="1696"/>
                    <a:pt x="1115" y="2151"/>
                  </a:cubicBezTo>
                  <a:cubicBezTo>
                    <a:pt x="1115" y="2169"/>
                    <a:pt x="1124" y="2178"/>
                    <a:pt x="1133" y="2178"/>
                  </a:cubicBezTo>
                  <a:lnTo>
                    <a:pt x="1142" y="2178"/>
                  </a:lnTo>
                  <a:cubicBezTo>
                    <a:pt x="1151" y="2178"/>
                    <a:pt x="1160" y="2169"/>
                    <a:pt x="1160" y="2151"/>
                  </a:cubicBezTo>
                  <a:cubicBezTo>
                    <a:pt x="1160" y="1928"/>
                    <a:pt x="1089" y="1696"/>
                    <a:pt x="1017" y="1517"/>
                  </a:cubicBezTo>
                  <a:cubicBezTo>
                    <a:pt x="1053" y="1508"/>
                    <a:pt x="1089" y="1491"/>
                    <a:pt x="1124" y="1473"/>
                  </a:cubicBezTo>
                  <a:cubicBezTo>
                    <a:pt x="1124" y="1482"/>
                    <a:pt x="1133" y="1500"/>
                    <a:pt x="1142" y="1517"/>
                  </a:cubicBezTo>
                  <a:cubicBezTo>
                    <a:pt x="1178" y="1571"/>
                    <a:pt x="1249" y="1607"/>
                    <a:pt x="1347" y="1624"/>
                  </a:cubicBezTo>
                  <a:lnTo>
                    <a:pt x="1383" y="1624"/>
                  </a:lnTo>
                  <a:cubicBezTo>
                    <a:pt x="1419" y="1624"/>
                    <a:pt x="1445" y="1616"/>
                    <a:pt x="1472" y="1607"/>
                  </a:cubicBezTo>
                  <a:cubicBezTo>
                    <a:pt x="1472" y="1607"/>
                    <a:pt x="1472" y="1616"/>
                    <a:pt x="1472" y="1616"/>
                  </a:cubicBezTo>
                  <a:cubicBezTo>
                    <a:pt x="1481" y="1624"/>
                    <a:pt x="1597" y="1776"/>
                    <a:pt x="1722" y="1776"/>
                  </a:cubicBezTo>
                  <a:cubicBezTo>
                    <a:pt x="1749" y="1776"/>
                    <a:pt x="1784" y="1776"/>
                    <a:pt x="1811" y="1749"/>
                  </a:cubicBezTo>
                  <a:cubicBezTo>
                    <a:pt x="1954" y="1651"/>
                    <a:pt x="2070" y="1294"/>
                    <a:pt x="2079" y="1277"/>
                  </a:cubicBezTo>
                  <a:cubicBezTo>
                    <a:pt x="2079" y="1268"/>
                    <a:pt x="2070" y="1250"/>
                    <a:pt x="2061" y="1250"/>
                  </a:cubicBezTo>
                  <a:cubicBezTo>
                    <a:pt x="2056" y="1247"/>
                    <a:pt x="2051" y="1246"/>
                    <a:pt x="2047" y="1246"/>
                  </a:cubicBezTo>
                  <a:cubicBezTo>
                    <a:pt x="2038" y="1246"/>
                    <a:pt x="2032" y="1252"/>
                    <a:pt x="2025" y="1259"/>
                  </a:cubicBezTo>
                  <a:cubicBezTo>
                    <a:pt x="2025" y="1268"/>
                    <a:pt x="1909" y="1616"/>
                    <a:pt x="1784" y="1714"/>
                  </a:cubicBezTo>
                  <a:cubicBezTo>
                    <a:pt x="1765" y="1727"/>
                    <a:pt x="1745" y="1732"/>
                    <a:pt x="1725" y="1732"/>
                  </a:cubicBezTo>
                  <a:cubicBezTo>
                    <a:pt x="1623" y="1732"/>
                    <a:pt x="1515" y="1589"/>
                    <a:pt x="1508" y="1589"/>
                  </a:cubicBezTo>
                  <a:cubicBezTo>
                    <a:pt x="1508" y="1589"/>
                    <a:pt x="1508" y="1589"/>
                    <a:pt x="1508" y="1580"/>
                  </a:cubicBezTo>
                  <a:cubicBezTo>
                    <a:pt x="1668" y="1473"/>
                    <a:pt x="1758" y="1161"/>
                    <a:pt x="1793" y="1045"/>
                  </a:cubicBezTo>
                  <a:lnTo>
                    <a:pt x="1802" y="1018"/>
                  </a:lnTo>
                  <a:cubicBezTo>
                    <a:pt x="1847" y="857"/>
                    <a:pt x="1972" y="483"/>
                    <a:pt x="1811" y="313"/>
                  </a:cubicBezTo>
                  <a:cubicBezTo>
                    <a:pt x="1736" y="238"/>
                    <a:pt x="1658" y="217"/>
                    <a:pt x="1596" y="217"/>
                  </a:cubicBezTo>
                  <a:cubicBezTo>
                    <a:pt x="1540" y="217"/>
                    <a:pt x="1498" y="233"/>
                    <a:pt x="1481" y="242"/>
                  </a:cubicBezTo>
                  <a:cubicBezTo>
                    <a:pt x="1463" y="161"/>
                    <a:pt x="1436" y="90"/>
                    <a:pt x="1392" y="45"/>
                  </a:cubicBezTo>
                  <a:cubicBezTo>
                    <a:pt x="1347" y="11"/>
                    <a:pt x="1300" y="1"/>
                    <a:pt x="1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1"/>
            <p:cNvSpPr/>
            <p:nvPr/>
          </p:nvSpPr>
          <p:spPr>
            <a:xfrm>
              <a:off x="5537754" y="1930351"/>
              <a:ext cx="86717" cy="77647"/>
            </a:xfrm>
            <a:custGeom>
              <a:rect b="b" l="l" r="r" t="t"/>
              <a:pathLst>
                <a:path extrusionOk="0" h="1199" w="1339">
                  <a:moveTo>
                    <a:pt x="1103" y="0"/>
                  </a:moveTo>
                  <a:cubicBezTo>
                    <a:pt x="1011" y="0"/>
                    <a:pt x="759" y="48"/>
                    <a:pt x="27" y="262"/>
                  </a:cubicBezTo>
                  <a:cubicBezTo>
                    <a:pt x="10" y="262"/>
                    <a:pt x="1" y="280"/>
                    <a:pt x="10" y="289"/>
                  </a:cubicBezTo>
                  <a:cubicBezTo>
                    <a:pt x="10" y="302"/>
                    <a:pt x="19" y="310"/>
                    <a:pt x="28" y="310"/>
                  </a:cubicBezTo>
                  <a:cubicBezTo>
                    <a:pt x="31" y="310"/>
                    <a:pt x="34" y="309"/>
                    <a:pt x="36" y="307"/>
                  </a:cubicBezTo>
                  <a:cubicBezTo>
                    <a:pt x="482" y="180"/>
                    <a:pt x="975" y="46"/>
                    <a:pt x="1098" y="46"/>
                  </a:cubicBezTo>
                  <a:cubicBezTo>
                    <a:pt x="1105" y="46"/>
                    <a:pt x="1111" y="47"/>
                    <a:pt x="1116" y="48"/>
                  </a:cubicBezTo>
                  <a:cubicBezTo>
                    <a:pt x="1116" y="48"/>
                    <a:pt x="1125" y="57"/>
                    <a:pt x="1125" y="66"/>
                  </a:cubicBezTo>
                  <a:cubicBezTo>
                    <a:pt x="1169" y="146"/>
                    <a:pt x="1259" y="333"/>
                    <a:pt x="1196" y="503"/>
                  </a:cubicBezTo>
                  <a:cubicBezTo>
                    <a:pt x="1196" y="503"/>
                    <a:pt x="1196" y="512"/>
                    <a:pt x="1196" y="512"/>
                  </a:cubicBezTo>
                  <a:cubicBezTo>
                    <a:pt x="1009" y="512"/>
                    <a:pt x="482" y="637"/>
                    <a:pt x="152" y="717"/>
                  </a:cubicBezTo>
                  <a:cubicBezTo>
                    <a:pt x="134" y="726"/>
                    <a:pt x="134" y="735"/>
                    <a:pt x="134" y="753"/>
                  </a:cubicBezTo>
                  <a:cubicBezTo>
                    <a:pt x="134" y="759"/>
                    <a:pt x="143" y="765"/>
                    <a:pt x="152" y="765"/>
                  </a:cubicBezTo>
                  <a:cubicBezTo>
                    <a:pt x="155" y="765"/>
                    <a:pt x="159" y="764"/>
                    <a:pt x="161" y="762"/>
                  </a:cubicBezTo>
                  <a:cubicBezTo>
                    <a:pt x="607" y="654"/>
                    <a:pt x="1092" y="554"/>
                    <a:pt x="1196" y="554"/>
                  </a:cubicBezTo>
                  <a:cubicBezTo>
                    <a:pt x="1205" y="554"/>
                    <a:pt x="1211" y="555"/>
                    <a:pt x="1214" y="556"/>
                  </a:cubicBezTo>
                  <a:cubicBezTo>
                    <a:pt x="1259" y="610"/>
                    <a:pt x="1285" y="869"/>
                    <a:pt x="1232" y="967"/>
                  </a:cubicBezTo>
                  <a:lnTo>
                    <a:pt x="331" y="1145"/>
                  </a:lnTo>
                  <a:cubicBezTo>
                    <a:pt x="313" y="1154"/>
                    <a:pt x="304" y="1163"/>
                    <a:pt x="304" y="1181"/>
                  </a:cubicBezTo>
                  <a:cubicBezTo>
                    <a:pt x="313" y="1190"/>
                    <a:pt x="322" y="1199"/>
                    <a:pt x="331" y="1199"/>
                  </a:cubicBezTo>
                  <a:lnTo>
                    <a:pt x="340" y="1199"/>
                  </a:lnTo>
                  <a:lnTo>
                    <a:pt x="1259" y="1011"/>
                  </a:lnTo>
                  <a:cubicBezTo>
                    <a:pt x="1259" y="1011"/>
                    <a:pt x="1267" y="1011"/>
                    <a:pt x="1267" y="1002"/>
                  </a:cubicBezTo>
                  <a:cubicBezTo>
                    <a:pt x="1339" y="886"/>
                    <a:pt x="1303" y="592"/>
                    <a:pt x="1250" y="530"/>
                  </a:cubicBezTo>
                  <a:cubicBezTo>
                    <a:pt x="1250" y="521"/>
                    <a:pt x="1241" y="521"/>
                    <a:pt x="1241" y="521"/>
                  </a:cubicBezTo>
                  <a:cubicBezTo>
                    <a:pt x="1312" y="324"/>
                    <a:pt x="1214" y="128"/>
                    <a:pt x="1169" y="48"/>
                  </a:cubicBezTo>
                  <a:cubicBezTo>
                    <a:pt x="1160" y="39"/>
                    <a:pt x="1160" y="30"/>
                    <a:pt x="1160" y="21"/>
                  </a:cubicBezTo>
                  <a:cubicBezTo>
                    <a:pt x="1154" y="12"/>
                    <a:pt x="1148" y="0"/>
                    <a:pt x="1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1"/>
            <p:cNvSpPr/>
            <p:nvPr/>
          </p:nvSpPr>
          <p:spPr>
            <a:xfrm>
              <a:off x="5188814" y="1518593"/>
              <a:ext cx="38793" cy="38208"/>
            </a:xfrm>
            <a:custGeom>
              <a:rect b="b" l="l" r="r" t="t"/>
              <a:pathLst>
                <a:path extrusionOk="0" h="590" w="599">
                  <a:moveTo>
                    <a:pt x="304" y="1"/>
                  </a:moveTo>
                  <a:cubicBezTo>
                    <a:pt x="134" y="1"/>
                    <a:pt x="0" y="134"/>
                    <a:pt x="0" y="295"/>
                  </a:cubicBezTo>
                  <a:cubicBezTo>
                    <a:pt x="0" y="456"/>
                    <a:pt x="134" y="589"/>
                    <a:pt x="304" y="589"/>
                  </a:cubicBezTo>
                  <a:cubicBezTo>
                    <a:pt x="464" y="589"/>
                    <a:pt x="598" y="456"/>
                    <a:pt x="598" y="295"/>
                  </a:cubicBezTo>
                  <a:cubicBezTo>
                    <a:pt x="598" y="134"/>
                    <a:pt x="464" y="1"/>
                    <a:pt x="3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1"/>
            <p:cNvSpPr/>
            <p:nvPr/>
          </p:nvSpPr>
          <p:spPr>
            <a:xfrm>
              <a:off x="5182467" y="1595466"/>
              <a:ext cx="21436" cy="22018"/>
            </a:xfrm>
            <a:custGeom>
              <a:rect b="b" l="l" r="r" t="t"/>
              <a:pathLst>
                <a:path extrusionOk="0" h="340" w="331">
                  <a:moveTo>
                    <a:pt x="170" y="0"/>
                  </a:moveTo>
                  <a:cubicBezTo>
                    <a:pt x="72" y="0"/>
                    <a:pt x="0" y="80"/>
                    <a:pt x="0" y="170"/>
                  </a:cubicBezTo>
                  <a:cubicBezTo>
                    <a:pt x="0" y="259"/>
                    <a:pt x="72" y="339"/>
                    <a:pt x="170" y="339"/>
                  </a:cubicBezTo>
                  <a:cubicBezTo>
                    <a:pt x="259" y="339"/>
                    <a:pt x="330" y="259"/>
                    <a:pt x="330" y="170"/>
                  </a:cubicBezTo>
                  <a:cubicBezTo>
                    <a:pt x="330" y="80"/>
                    <a:pt x="259" y="0"/>
                    <a:pt x="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1"/>
            <p:cNvSpPr/>
            <p:nvPr/>
          </p:nvSpPr>
          <p:spPr>
            <a:xfrm>
              <a:off x="5301436" y="1595466"/>
              <a:ext cx="21501" cy="22018"/>
            </a:xfrm>
            <a:custGeom>
              <a:rect b="b" l="l" r="r" t="t"/>
              <a:pathLst>
                <a:path extrusionOk="0" h="340" w="332">
                  <a:moveTo>
                    <a:pt x="170" y="0"/>
                  </a:moveTo>
                  <a:cubicBezTo>
                    <a:pt x="81" y="0"/>
                    <a:pt x="1" y="80"/>
                    <a:pt x="1" y="170"/>
                  </a:cubicBezTo>
                  <a:cubicBezTo>
                    <a:pt x="1" y="259"/>
                    <a:pt x="81" y="339"/>
                    <a:pt x="170" y="339"/>
                  </a:cubicBezTo>
                  <a:cubicBezTo>
                    <a:pt x="260" y="339"/>
                    <a:pt x="331" y="259"/>
                    <a:pt x="331" y="170"/>
                  </a:cubicBezTo>
                  <a:cubicBezTo>
                    <a:pt x="331" y="80"/>
                    <a:pt x="260" y="0"/>
                    <a:pt x="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1"/>
            <p:cNvSpPr/>
            <p:nvPr/>
          </p:nvSpPr>
          <p:spPr>
            <a:xfrm>
              <a:off x="5765977" y="1444052"/>
              <a:ext cx="21436" cy="21436"/>
            </a:xfrm>
            <a:custGeom>
              <a:rect b="b" l="l" r="r" t="t"/>
              <a:pathLst>
                <a:path extrusionOk="0" h="331" w="331">
                  <a:moveTo>
                    <a:pt x="170" y="1"/>
                  </a:moveTo>
                  <a:cubicBezTo>
                    <a:pt x="72" y="1"/>
                    <a:pt x="0" y="81"/>
                    <a:pt x="0" y="170"/>
                  </a:cubicBezTo>
                  <a:cubicBezTo>
                    <a:pt x="0" y="259"/>
                    <a:pt x="72" y="331"/>
                    <a:pt x="170" y="331"/>
                  </a:cubicBezTo>
                  <a:cubicBezTo>
                    <a:pt x="259" y="331"/>
                    <a:pt x="331" y="259"/>
                    <a:pt x="331" y="170"/>
                  </a:cubicBezTo>
                  <a:cubicBezTo>
                    <a:pt x="331" y="81"/>
                    <a:pt x="259" y="1"/>
                    <a:pt x="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1"/>
            <p:cNvSpPr/>
            <p:nvPr/>
          </p:nvSpPr>
          <p:spPr>
            <a:xfrm>
              <a:off x="5832423" y="1371259"/>
              <a:ext cx="22019" cy="21436"/>
            </a:xfrm>
            <a:custGeom>
              <a:rect b="b" l="l" r="r" t="t"/>
              <a:pathLst>
                <a:path extrusionOk="0" h="331" w="340">
                  <a:moveTo>
                    <a:pt x="170" y="1"/>
                  </a:moveTo>
                  <a:cubicBezTo>
                    <a:pt x="81" y="1"/>
                    <a:pt x="0" y="72"/>
                    <a:pt x="0" y="161"/>
                  </a:cubicBezTo>
                  <a:cubicBezTo>
                    <a:pt x="0" y="259"/>
                    <a:pt x="81" y="331"/>
                    <a:pt x="170" y="331"/>
                  </a:cubicBezTo>
                  <a:cubicBezTo>
                    <a:pt x="259" y="331"/>
                    <a:pt x="339" y="259"/>
                    <a:pt x="339" y="161"/>
                  </a:cubicBezTo>
                  <a:cubicBezTo>
                    <a:pt x="339" y="72"/>
                    <a:pt x="259" y="1"/>
                    <a:pt x="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1"/>
            <p:cNvSpPr/>
            <p:nvPr/>
          </p:nvSpPr>
          <p:spPr>
            <a:xfrm>
              <a:off x="5316460" y="1128077"/>
              <a:ext cx="22019" cy="21436"/>
            </a:xfrm>
            <a:custGeom>
              <a:rect b="b" l="l" r="r" t="t"/>
              <a:pathLst>
                <a:path extrusionOk="0" h="331" w="340">
                  <a:moveTo>
                    <a:pt x="170" y="0"/>
                  </a:moveTo>
                  <a:cubicBezTo>
                    <a:pt x="81" y="0"/>
                    <a:pt x="1" y="80"/>
                    <a:pt x="1" y="170"/>
                  </a:cubicBezTo>
                  <a:cubicBezTo>
                    <a:pt x="1" y="259"/>
                    <a:pt x="81" y="330"/>
                    <a:pt x="170" y="330"/>
                  </a:cubicBezTo>
                  <a:cubicBezTo>
                    <a:pt x="260" y="330"/>
                    <a:pt x="340" y="259"/>
                    <a:pt x="340" y="170"/>
                  </a:cubicBezTo>
                  <a:cubicBezTo>
                    <a:pt x="340" y="80"/>
                    <a:pt x="260" y="0"/>
                    <a:pt x="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1"/>
            <p:cNvSpPr/>
            <p:nvPr/>
          </p:nvSpPr>
          <p:spPr>
            <a:xfrm>
              <a:off x="5923091" y="2031056"/>
              <a:ext cx="21501" cy="21436"/>
            </a:xfrm>
            <a:custGeom>
              <a:rect b="b" l="l" r="r" t="t"/>
              <a:pathLst>
                <a:path extrusionOk="0" h="331" w="332">
                  <a:moveTo>
                    <a:pt x="162" y="1"/>
                  </a:moveTo>
                  <a:cubicBezTo>
                    <a:pt x="72" y="1"/>
                    <a:pt x="1" y="72"/>
                    <a:pt x="1" y="170"/>
                  </a:cubicBezTo>
                  <a:cubicBezTo>
                    <a:pt x="1" y="259"/>
                    <a:pt x="72" y="331"/>
                    <a:pt x="162" y="331"/>
                  </a:cubicBezTo>
                  <a:cubicBezTo>
                    <a:pt x="260" y="331"/>
                    <a:pt x="331" y="259"/>
                    <a:pt x="331" y="170"/>
                  </a:cubicBezTo>
                  <a:cubicBezTo>
                    <a:pt x="331" y="72"/>
                    <a:pt x="260" y="1"/>
                    <a:pt x="1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1"/>
            <p:cNvSpPr/>
            <p:nvPr/>
          </p:nvSpPr>
          <p:spPr>
            <a:xfrm>
              <a:off x="5948543" y="1940907"/>
              <a:ext cx="21436" cy="21436"/>
            </a:xfrm>
            <a:custGeom>
              <a:rect b="b" l="l" r="r" t="t"/>
              <a:pathLst>
                <a:path extrusionOk="0" h="331" w="331">
                  <a:moveTo>
                    <a:pt x="170" y="1"/>
                  </a:moveTo>
                  <a:cubicBezTo>
                    <a:pt x="81" y="1"/>
                    <a:pt x="1" y="72"/>
                    <a:pt x="1" y="161"/>
                  </a:cubicBezTo>
                  <a:cubicBezTo>
                    <a:pt x="1" y="260"/>
                    <a:pt x="81" y="331"/>
                    <a:pt x="170" y="331"/>
                  </a:cubicBezTo>
                  <a:cubicBezTo>
                    <a:pt x="259" y="331"/>
                    <a:pt x="331" y="260"/>
                    <a:pt x="331" y="161"/>
                  </a:cubicBezTo>
                  <a:cubicBezTo>
                    <a:pt x="331" y="72"/>
                    <a:pt x="259" y="1"/>
                    <a:pt x="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1"/>
            <p:cNvSpPr/>
            <p:nvPr/>
          </p:nvSpPr>
          <p:spPr>
            <a:xfrm>
              <a:off x="5948543" y="2267373"/>
              <a:ext cx="21436" cy="21436"/>
            </a:xfrm>
            <a:custGeom>
              <a:rect b="b" l="l" r="r" t="t"/>
              <a:pathLst>
                <a:path extrusionOk="0" h="331" w="331">
                  <a:moveTo>
                    <a:pt x="170" y="0"/>
                  </a:moveTo>
                  <a:cubicBezTo>
                    <a:pt x="81" y="0"/>
                    <a:pt x="1" y="81"/>
                    <a:pt x="1" y="170"/>
                  </a:cubicBezTo>
                  <a:cubicBezTo>
                    <a:pt x="1" y="259"/>
                    <a:pt x="81" y="330"/>
                    <a:pt x="170" y="330"/>
                  </a:cubicBezTo>
                  <a:cubicBezTo>
                    <a:pt x="259" y="330"/>
                    <a:pt x="331" y="259"/>
                    <a:pt x="331" y="170"/>
                  </a:cubicBezTo>
                  <a:cubicBezTo>
                    <a:pt x="331" y="81"/>
                    <a:pt x="259" y="0"/>
                    <a:pt x="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1"/>
            <p:cNvSpPr/>
            <p:nvPr/>
          </p:nvSpPr>
          <p:spPr>
            <a:xfrm>
              <a:off x="5037464" y="1990062"/>
              <a:ext cx="21436" cy="22018"/>
            </a:xfrm>
            <a:custGeom>
              <a:rect b="b" l="l" r="r" t="t"/>
              <a:pathLst>
                <a:path extrusionOk="0" h="340" w="331">
                  <a:moveTo>
                    <a:pt x="161" y="0"/>
                  </a:moveTo>
                  <a:cubicBezTo>
                    <a:pt x="71" y="0"/>
                    <a:pt x="0" y="80"/>
                    <a:pt x="0" y="170"/>
                  </a:cubicBezTo>
                  <a:cubicBezTo>
                    <a:pt x="0" y="259"/>
                    <a:pt x="71" y="339"/>
                    <a:pt x="161" y="339"/>
                  </a:cubicBezTo>
                  <a:cubicBezTo>
                    <a:pt x="259" y="339"/>
                    <a:pt x="330" y="259"/>
                    <a:pt x="330" y="170"/>
                  </a:cubicBezTo>
                  <a:cubicBezTo>
                    <a:pt x="330" y="80"/>
                    <a:pt x="259" y="0"/>
                    <a:pt x="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1"/>
            <p:cNvSpPr/>
            <p:nvPr/>
          </p:nvSpPr>
          <p:spPr>
            <a:xfrm>
              <a:off x="5717470" y="1255723"/>
              <a:ext cx="184897" cy="100572"/>
            </a:xfrm>
            <a:custGeom>
              <a:rect b="b" l="l" r="r" t="t"/>
              <a:pathLst>
                <a:path extrusionOk="0" h="1553" w="2855">
                  <a:moveTo>
                    <a:pt x="1758" y="1"/>
                  </a:moveTo>
                  <a:cubicBezTo>
                    <a:pt x="1740" y="1"/>
                    <a:pt x="1722" y="9"/>
                    <a:pt x="1713" y="18"/>
                  </a:cubicBezTo>
                  <a:lnTo>
                    <a:pt x="758" y="1419"/>
                  </a:lnTo>
                  <a:cubicBezTo>
                    <a:pt x="715" y="1257"/>
                    <a:pt x="527" y="1121"/>
                    <a:pt x="369" y="1121"/>
                  </a:cubicBezTo>
                  <a:cubicBezTo>
                    <a:pt x="302" y="1121"/>
                    <a:pt x="239" y="1146"/>
                    <a:pt x="196" y="1205"/>
                  </a:cubicBezTo>
                  <a:cubicBezTo>
                    <a:pt x="0" y="1499"/>
                    <a:pt x="553" y="1526"/>
                    <a:pt x="741" y="1553"/>
                  </a:cubicBezTo>
                  <a:lnTo>
                    <a:pt x="758" y="1553"/>
                  </a:lnTo>
                  <a:cubicBezTo>
                    <a:pt x="758" y="1544"/>
                    <a:pt x="767" y="1544"/>
                    <a:pt x="776" y="1535"/>
                  </a:cubicBezTo>
                  <a:lnTo>
                    <a:pt x="1642" y="268"/>
                  </a:lnTo>
                  <a:lnTo>
                    <a:pt x="2614" y="625"/>
                  </a:lnTo>
                  <a:lnTo>
                    <a:pt x="2792" y="357"/>
                  </a:lnTo>
                  <a:lnTo>
                    <a:pt x="2810" y="357"/>
                  </a:lnTo>
                  <a:cubicBezTo>
                    <a:pt x="2828" y="357"/>
                    <a:pt x="2846" y="348"/>
                    <a:pt x="2855" y="331"/>
                  </a:cubicBezTo>
                  <a:cubicBezTo>
                    <a:pt x="2855" y="304"/>
                    <a:pt x="2846" y="286"/>
                    <a:pt x="2828" y="286"/>
                  </a:cubicBezTo>
                  <a:lnTo>
                    <a:pt x="17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1"/>
            <p:cNvSpPr/>
            <p:nvPr/>
          </p:nvSpPr>
          <p:spPr>
            <a:xfrm>
              <a:off x="5056504" y="2116283"/>
              <a:ext cx="65345" cy="182882"/>
            </a:xfrm>
            <a:custGeom>
              <a:rect b="b" l="l" r="r" t="t"/>
              <a:pathLst>
                <a:path extrusionOk="0" h="2824" w="1009">
                  <a:moveTo>
                    <a:pt x="869" y="0"/>
                  </a:moveTo>
                  <a:cubicBezTo>
                    <a:pt x="859" y="0"/>
                    <a:pt x="848" y="5"/>
                    <a:pt x="839" y="14"/>
                  </a:cubicBezTo>
                  <a:lnTo>
                    <a:pt x="9" y="745"/>
                  </a:lnTo>
                  <a:cubicBezTo>
                    <a:pt x="0" y="754"/>
                    <a:pt x="0" y="772"/>
                    <a:pt x="0" y="790"/>
                  </a:cubicBezTo>
                  <a:lnTo>
                    <a:pt x="634" y="2360"/>
                  </a:lnTo>
                  <a:cubicBezTo>
                    <a:pt x="600" y="2348"/>
                    <a:pt x="563" y="2342"/>
                    <a:pt x="525" y="2342"/>
                  </a:cubicBezTo>
                  <a:cubicBezTo>
                    <a:pt x="313" y="2342"/>
                    <a:pt x="67" y="2519"/>
                    <a:pt x="143" y="2708"/>
                  </a:cubicBezTo>
                  <a:cubicBezTo>
                    <a:pt x="178" y="2791"/>
                    <a:pt x="225" y="2823"/>
                    <a:pt x="279" y="2823"/>
                  </a:cubicBezTo>
                  <a:cubicBezTo>
                    <a:pt x="434" y="2823"/>
                    <a:pt x="639" y="2555"/>
                    <a:pt x="732" y="2449"/>
                  </a:cubicBezTo>
                  <a:cubicBezTo>
                    <a:pt x="732" y="2440"/>
                    <a:pt x="741" y="2440"/>
                    <a:pt x="741" y="2440"/>
                  </a:cubicBezTo>
                  <a:cubicBezTo>
                    <a:pt x="741" y="2431"/>
                    <a:pt x="741" y="2422"/>
                    <a:pt x="741" y="2414"/>
                  </a:cubicBezTo>
                  <a:lnTo>
                    <a:pt x="161" y="986"/>
                  </a:lnTo>
                  <a:lnTo>
                    <a:pt x="1008" y="380"/>
                  </a:lnTo>
                  <a:lnTo>
                    <a:pt x="884" y="76"/>
                  </a:lnTo>
                  <a:lnTo>
                    <a:pt x="893" y="67"/>
                  </a:lnTo>
                  <a:cubicBezTo>
                    <a:pt x="910" y="58"/>
                    <a:pt x="910" y="32"/>
                    <a:pt x="893" y="14"/>
                  </a:cubicBezTo>
                  <a:cubicBezTo>
                    <a:pt x="888" y="5"/>
                    <a:pt x="879" y="0"/>
                    <a:pt x="8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1"/>
            <p:cNvSpPr/>
            <p:nvPr/>
          </p:nvSpPr>
          <p:spPr>
            <a:xfrm>
              <a:off x="5812800" y="2105015"/>
              <a:ext cx="187228" cy="127512"/>
            </a:xfrm>
            <a:custGeom>
              <a:rect b="b" l="l" r="r" t="t"/>
              <a:pathLst>
                <a:path extrusionOk="0" h="1969" w="2891">
                  <a:moveTo>
                    <a:pt x="1740" y="0"/>
                  </a:moveTo>
                  <a:cubicBezTo>
                    <a:pt x="1722" y="0"/>
                    <a:pt x="1704" y="9"/>
                    <a:pt x="1695" y="18"/>
                  </a:cubicBezTo>
                  <a:lnTo>
                    <a:pt x="776" y="1508"/>
                  </a:lnTo>
                  <a:cubicBezTo>
                    <a:pt x="722" y="1345"/>
                    <a:pt x="531" y="1214"/>
                    <a:pt x="373" y="1214"/>
                  </a:cubicBezTo>
                  <a:cubicBezTo>
                    <a:pt x="298" y="1214"/>
                    <a:pt x="230" y="1243"/>
                    <a:pt x="187" y="1312"/>
                  </a:cubicBezTo>
                  <a:cubicBezTo>
                    <a:pt x="0" y="1615"/>
                    <a:pt x="553" y="1624"/>
                    <a:pt x="749" y="1642"/>
                  </a:cubicBezTo>
                  <a:lnTo>
                    <a:pt x="776" y="1642"/>
                  </a:lnTo>
                  <a:cubicBezTo>
                    <a:pt x="785" y="1642"/>
                    <a:pt x="785" y="1633"/>
                    <a:pt x="794" y="1624"/>
                  </a:cubicBezTo>
                  <a:lnTo>
                    <a:pt x="1633" y="277"/>
                  </a:lnTo>
                  <a:lnTo>
                    <a:pt x="2614" y="589"/>
                  </a:lnTo>
                  <a:lnTo>
                    <a:pt x="1847" y="1829"/>
                  </a:lnTo>
                  <a:cubicBezTo>
                    <a:pt x="1804" y="1666"/>
                    <a:pt x="1610" y="1531"/>
                    <a:pt x="1448" y="1531"/>
                  </a:cubicBezTo>
                  <a:cubicBezTo>
                    <a:pt x="1371" y="1531"/>
                    <a:pt x="1301" y="1561"/>
                    <a:pt x="1258" y="1633"/>
                  </a:cubicBezTo>
                  <a:cubicBezTo>
                    <a:pt x="1071" y="1927"/>
                    <a:pt x="1597" y="1936"/>
                    <a:pt x="1811" y="1963"/>
                  </a:cubicBezTo>
                  <a:cubicBezTo>
                    <a:pt x="1818" y="1967"/>
                    <a:pt x="1827" y="1969"/>
                    <a:pt x="1836" y="1969"/>
                  </a:cubicBezTo>
                  <a:cubicBezTo>
                    <a:pt x="1848" y="1969"/>
                    <a:pt x="1859" y="1965"/>
                    <a:pt x="1865" y="1954"/>
                  </a:cubicBezTo>
                  <a:lnTo>
                    <a:pt x="2882" y="304"/>
                  </a:lnTo>
                  <a:cubicBezTo>
                    <a:pt x="2890" y="286"/>
                    <a:pt x="2890" y="277"/>
                    <a:pt x="2882" y="259"/>
                  </a:cubicBezTo>
                  <a:cubicBezTo>
                    <a:pt x="2882" y="250"/>
                    <a:pt x="2864" y="241"/>
                    <a:pt x="2855" y="241"/>
                  </a:cubicBez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1"/>
            <p:cNvSpPr/>
            <p:nvPr/>
          </p:nvSpPr>
          <p:spPr>
            <a:xfrm>
              <a:off x="5060345" y="1457067"/>
              <a:ext cx="106405" cy="187869"/>
            </a:xfrm>
            <a:custGeom>
              <a:rect b="b" l="l" r="r" t="t"/>
              <a:pathLst>
                <a:path extrusionOk="0" h="2901" w="1643">
                  <a:moveTo>
                    <a:pt x="929" y="0"/>
                  </a:moveTo>
                  <a:cubicBezTo>
                    <a:pt x="911" y="0"/>
                    <a:pt x="902" y="0"/>
                    <a:pt x="893" y="9"/>
                  </a:cubicBezTo>
                  <a:lnTo>
                    <a:pt x="10" y="749"/>
                  </a:lnTo>
                  <a:cubicBezTo>
                    <a:pt x="1" y="758"/>
                    <a:pt x="1" y="776"/>
                    <a:pt x="1" y="794"/>
                  </a:cubicBezTo>
                  <a:lnTo>
                    <a:pt x="608" y="2427"/>
                  </a:lnTo>
                  <a:cubicBezTo>
                    <a:pt x="571" y="2414"/>
                    <a:pt x="532" y="2408"/>
                    <a:pt x="491" y="2408"/>
                  </a:cubicBezTo>
                  <a:cubicBezTo>
                    <a:pt x="270" y="2408"/>
                    <a:pt x="15" y="2579"/>
                    <a:pt x="90" y="2775"/>
                  </a:cubicBezTo>
                  <a:cubicBezTo>
                    <a:pt x="124" y="2865"/>
                    <a:pt x="173" y="2900"/>
                    <a:pt x="230" y="2900"/>
                  </a:cubicBezTo>
                  <a:cubicBezTo>
                    <a:pt x="387" y="2900"/>
                    <a:pt x="601" y="2638"/>
                    <a:pt x="706" y="2534"/>
                  </a:cubicBezTo>
                  <a:cubicBezTo>
                    <a:pt x="706" y="2534"/>
                    <a:pt x="706" y="2525"/>
                    <a:pt x="706" y="2525"/>
                  </a:cubicBezTo>
                  <a:cubicBezTo>
                    <a:pt x="715" y="2525"/>
                    <a:pt x="715" y="2516"/>
                    <a:pt x="715" y="2516"/>
                  </a:cubicBezTo>
                  <a:cubicBezTo>
                    <a:pt x="715" y="2507"/>
                    <a:pt x="715" y="2498"/>
                    <a:pt x="715" y="2489"/>
                  </a:cubicBezTo>
                  <a:lnTo>
                    <a:pt x="162" y="999"/>
                  </a:lnTo>
                  <a:lnTo>
                    <a:pt x="1018" y="419"/>
                  </a:lnTo>
                  <a:lnTo>
                    <a:pt x="1526" y="1775"/>
                  </a:lnTo>
                  <a:cubicBezTo>
                    <a:pt x="1487" y="1760"/>
                    <a:pt x="1444" y="1753"/>
                    <a:pt x="1400" y="1753"/>
                  </a:cubicBezTo>
                  <a:cubicBezTo>
                    <a:pt x="1179" y="1753"/>
                    <a:pt x="926" y="1923"/>
                    <a:pt x="1000" y="2123"/>
                  </a:cubicBezTo>
                  <a:cubicBezTo>
                    <a:pt x="1035" y="2215"/>
                    <a:pt x="1085" y="2250"/>
                    <a:pt x="1142" y="2250"/>
                  </a:cubicBezTo>
                  <a:cubicBezTo>
                    <a:pt x="1293" y="2250"/>
                    <a:pt x="1495" y="2008"/>
                    <a:pt x="1598" y="1891"/>
                  </a:cubicBezTo>
                  <a:lnTo>
                    <a:pt x="1607" y="1891"/>
                  </a:lnTo>
                  <a:cubicBezTo>
                    <a:pt x="1634" y="1882"/>
                    <a:pt x="1642" y="1865"/>
                    <a:pt x="1634" y="1838"/>
                  </a:cubicBezTo>
                  <a:lnTo>
                    <a:pt x="956" y="27"/>
                  </a:lnTo>
                  <a:cubicBezTo>
                    <a:pt x="947" y="18"/>
                    <a:pt x="938" y="9"/>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1"/>
            <p:cNvSpPr/>
            <p:nvPr/>
          </p:nvSpPr>
          <p:spPr>
            <a:xfrm rot="-548753">
              <a:off x="5726987" y="1567131"/>
              <a:ext cx="148547" cy="128886"/>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1"/>
            <p:cNvSpPr/>
            <p:nvPr/>
          </p:nvSpPr>
          <p:spPr>
            <a:xfrm flipH="1" rot="1485740">
              <a:off x="5123673" y="1256897"/>
              <a:ext cx="211912" cy="154321"/>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 name="Google Shape;1000;p31"/>
          <p:cNvGrpSpPr/>
          <p:nvPr/>
        </p:nvGrpSpPr>
        <p:grpSpPr>
          <a:xfrm>
            <a:off x="1727729" y="2840033"/>
            <a:ext cx="1245059" cy="1377445"/>
            <a:chOff x="1629179" y="2623058"/>
            <a:chExt cx="1245059" cy="1377445"/>
          </a:xfrm>
        </p:grpSpPr>
        <p:sp>
          <p:nvSpPr>
            <p:cNvPr id="1001" name="Google Shape;1001;p31"/>
            <p:cNvSpPr/>
            <p:nvPr/>
          </p:nvSpPr>
          <p:spPr>
            <a:xfrm>
              <a:off x="1629179" y="2623058"/>
              <a:ext cx="1245059" cy="1377445"/>
            </a:xfrm>
            <a:custGeom>
              <a:rect b="b" l="l" r="r" t="t"/>
              <a:pathLst>
                <a:path extrusionOk="0" h="21270" w="19225">
                  <a:moveTo>
                    <a:pt x="9363" y="1"/>
                  </a:moveTo>
                  <a:cubicBezTo>
                    <a:pt x="4364" y="1"/>
                    <a:pt x="0" y="4419"/>
                    <a:pt x="98" y="9432"/>
                  </a:cubicBezTo>
                  <a:lnTo>
                    <a:pt x="98" y="20663"/>
                  </a:lnTo>
                  <a:cubicBezTo>
                    <a:pt x="98" y="21002"/>
                    <a:pt x="365" y="21270"/>
                    <a:pt x="695" y="21270"/>
                  </a:cubicBezTo>
                  <a:lnTo>
                    <a:pt x="18359" y="21270"/>
                  </a:lnTo>
                  <a:cubicBezTo>
                    <a:pt x="18689" y="21270"/>
                    <a:pt x="18957" y="21002"/>
                    <a:pt x="18957" y="20663"/>
                  </a:cubicBezTo>
                  <a:cubicBezTo>
                    <a:pt x="18841" y="17024"/>
                    <a:pt x="19224" y="11064"/>
                    <a:pt x="18769" y="7523"/>
                  </a:cubicBezTo>
                  <a:cubicBezTo>
                    <a:pt x="17966" y="3286"/>
                    <a:pt x="13975" y="1"/>
                    <a:pt x="9666" y="1"/>
                  </a:cubicBezTo>
                  <a:cubicBezTo>
                    <a:pt x="9619" y="1"/>
                    <a:pt x="9573" y="2"/>
                    <a:pt x="9527" y="2"/>
                  </a:cubicBezTo>
                  <a:cubicBezTo>
                    <a:pt x="9472" y="1"/>
                    <a:pt x="9418" y="1"/>
                    <a:pt x="9363"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1"/>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1" y="8734"/>
                    <a:pt x="1" y="8832"/>
                  </a:cubicBezTo>
                  <a:lnTo>
                    <a:pt x="1" y="20063"/>
                  </a:lnTo>
                  <a:lnTo>
                    <a:pt x="17655" y="20063"/>
                  </a:lnTo>
                  <a:lnTo>
                    <a:pt x="17655" y="8805"/>
                  </a:lnTo>
                  <a:cubicBezTo>
                    <a:pt x="17655" y="8769"/>
                    <a:pt x="17655" y="8734"/>
                    <a:pt x="17655" y="8698"/>
                  </a:cubicBezTo>
                  <a:cubicBezTo>
                    <a:pt x="17655" y="8689"/>
                    <a:pt x="17655" y="8671"/>
                    <a:pt x="17655" y="8662"/>
                  </a:cubicBezTo>
                  <a:cubicBezTo>
                    <a:pt x="17655" y="8627"/>
                    <a:pt x="17655" y="8591"/>
                    <a:pt x="17655" y="8546"/>
                  </a:cubicBezTo>
                  <a:cubicBezTo>
                    <a:pt x="17646" y="8377"/>
                    <a:pt x="17637" y="8216"/>
                    <a:pt x="17620" y="8047"/>
                  </a:cubicBezTo>
                  <a:cubicBezTo>
                    <a:pt x="17611" y="7931"/>
                    <a:pt x="17602" y="7806"/>
                    <a:pt x="17584" y="7690"/>
                  </a:cubicBezTo>
                  <a:cubicBezTo>
                    <a:pt x="17557" y="7476"/>
                    <a:pt x="17522" y="7262"/>
                    <a:pt x="17477" y="7048"/>
                  </a:cubicBezTo>
                  <a:cubicBezTo>
                    <a:pt x="17272" y="6066"/>
                    <a:pt x="16915" y="5147"/>
                    <a:pt x="16415" y="4318"/>
                  </a:cubicBezTo>
                  <a:cubicBezTo>
                    <a:pt x="16397" y="4282"/>
                    <a:pt x="16380" y="4246"/>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1"/>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2632" y="10982"/>
                    <a:pt x="2632" y="11080"/>
                  </a:cubicBezTo>
                  <a:lnTo>
                    <a:pt x="1" y="17548"/>
                  </a:lnTo>
                  <a:lnTo>
                    <a:pt x="1205" y="19109"/>
                  </a:lnTo>
                  <a:lnTo>
                    <a:pt x="2677" y="20063"/>
                  </a:lnTo>
                  <a:lnTo>
                    <a:pt x="17655" y="20063"/>
                  </a:lnTo>
                  <a:lnTo>
                    <a:pt x="17655" y="18484"/>
                  </a:lnTo>
                  <a:lnTo>
                    <a:pt x="16487" y="13471"/>
                  </a:lnTo>
                  <a:cubicBezTo>
                    <a:pt x="16531" y="13096"/>
                    <a:pt x="16790" y="12427"/>
                    <a:pt x="16790" y="12034"/>
                  </a:cubicBezTo>
                  <a:cubicBezTo>
                    <a:pt x="16790" y="11651"/>
                    <a:pt x="16808" y="11339"/>
                    <a:pt x="16763" y="10964"/>
                  </a:cubicBezTo>
                  <a:lnTo>
                    <a:pt x="17655" y="10081"/>
                  </a:lnTo>
                  <a:cubicBezTo>
                    <a:pt x="17655" y="9760"/>
                    <a:pt x="16478" y="9099"/>
                    <a:pt x="16478" y="8778"/>
                  </a:cubicBezTo>
                  <a:cubicBezTo>
                    <a:pt x="16478" y="7039"/>
                    <a:pt x="17281" y="5709"/>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1"/>
            <p:cNvSpPr/>
            <p:nvPr/>
          </p:nvSpPr>
          <p:spPr>
            <a:xfrm>
              <a:off x="1671858" y="2722533"/>
              <a:ext cx="1145195" cy="1238729"/>
            </a:xfrm>
            <a:custGeom>
              <a:rect b="b" l="l" r="r" t="t"/>
              <a:pathLst>
                <a:path extrusionOk="0" h="19128" w="17683">
                  <a:moveTo>
                    <a:pt x="8556" y="1"/>
                  </a:moveTo>
                  <a:cubicBezTo>
                    <a:pt x="6210" y="1"/>
                    <a:pt x="4033" y="741"/>
                    <a:pt x="2258" y="1999"/>
                  </a:cubicBezTo>
                  <a:cubicBezTo>
                    <a:pt x="911" y="3498"/>
                    <a:pt x="72" y="5451"/>
                    <a:pt x="1" y="7601"/>
                  </a:cubicBezTo>
                  <a:cubicBezTo>
                    <a:pt x="1" y="7700"/>
                    <a:pt x="1" y="7798"/>
                    <a:pt x="1" y="7896"/>
                  </a:cubicBezTo>
                  <a:lnTo>
                    <a:pt x="1" y="16585"/>
                  </a:lnTo>
                  <a:lnTo>
                    <a:pt x="10" y="16585"/>
                  </a:lnTo>
                  <a:lnTo>
                    <a:pt x="1267" y="17218"/>
                  </a:lnTo>
                  <a:cubicBezTo>
                    <a:pt x="1669" y="17727"/>
                    <a:pt x="1383" y="18075"/>
                    <a:pt x="1865" y="18503"/>
                  </a:cubicBezTo>
                  <a:lnTo>
                    <a:pt x="2668" y="19127"/>
                  </a:lnTo>
                  <a:lnTo>
                    <a:pt x="15782" y="19127"/>
                  </a:lnTo>
                  <a:cubicBezTo>
                    <a:pt x="16406" y="18583"/>
                    <a:pt x="16968" y="17959"/>
                    <a:pt x="17450" y="17290"/>
                  </a:cubicBezTo>
                  <a:cubicBezTo>
                    <a:pt x="17486" y="17236"/>
                    <a:pt x="17522" y="17183"/>
                    <a:pt x="17557" y="17129"/>
                  </a:cubicBezTo>
                  <a:cubicBezTo>
                    <a:pt x="17593" y="17076"/>
                    <a:pt x="17629" y="17031"/>
                    <a:pt x="17655" y="16986"/>
                  </a:cubicBezTo>
                  <a:lnTo>
                    <a:pt x="17655" y="11910"/>
                  </a:lnTo>
                  <a:cubicBezTo>
                    <a:pt x="17655" y="11170"/>
                    <a:pt x="17682" y="10287"/>
                    <a:pt x="17655" y="9778"/>
                  </a:cubicBezTo>
                  <a:lnTo>
                    <a:pt x="17655" y="7869"/>
                  </a:lnTo>
                  <a:cubicBezTo>
                    <a:pt x="17655" y="7833"/>
                    <a:pt x="17655" y="7798"/>
                    <a:pt x="17655" y="7762"/>
                  </a:cubicBezTo>
                  <a:cubicBezTo>
                    <a:pt x="17655" y="7753"/>
                    <a:pt x="17655" y="7735"/>
                    <a:pt x="17655" y="7726"/>
                  </a:cubicBezTo>
                  <a:cubicBezTo>
                    <a:pt x="17655" y="7691"/>
                    <a:pt x="17655" y="7655"/>
                    <a:pt x="17655" y="7610"/>
                  </a:cubicBezTo>
                  <a:cubicBezTo>
                    <a:pt x="17646" y="7441"/>
                    <a:pt x="17637" y="7280"/>
                    <a:pt x="17620" y="7111"/>
                  </a:cubicBezTo>
                  <a:cubicBezTo>
                    <a:pt x="17611" y="6995"/>
                    <a:pt x="17602" y="6870"/>
                    <a:pt x="17584" y="6754"/>
                  </a:cubicBezTo>
                  <a:cubicBezTo>
                    <a:pt x="17557" y="6540"/>
                    <a:pt x="17522" y="6326"/>
                    <a:pt x="17477" y="6112"/>
                  </a:cubicBezTo>
                  <a:cubicBezTo>
                    <a:pt x="17272" y="5130"/>
                    <a:pt x="16915" y="4211"/>
                    <a:pt x="16415" y="3382"/>
                  </a:cubicBezTo>
                  <a:cubicBezTo>
                    <a:pt x="16397" y="3346"/>
                    <a:pt x="16380" y="3310"/>
                    <a:pt x="16353" y="3275"/>
                  </a:cubicBezTo>
                  <a:cubicBezTo>
                    <a:pt x="14372" y="1259"/>
                    <a:pt x="11607" y="1"/>
                    <a:pt x="85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1"/>
            <p:cNvSpPr/>
            <p:nvPr/>
          </p:nvSpPr>
          <p:spPr>
            <a:xfrm>
              <a:off x="1671858" y="2836385"/>
              <a:ext cx="1145195" cy="1124881"/>
            </a:xfrm>
            <a:custGeom>
              <a:rect b="b" l="l" r="r" t="t"/>
              <a:pathLst>
                <a:path extrusionOk="0" h="17370" w="17683">
                  <a:moveTo>
                    <a:pt x="8556" y="0"/>
                  </a:moveTo>
                  <a:cubicBezTo>
                    <a:pt x="4657" y="0"/>
                    <a:pt x="1330" y="2427"/>
                    <a:pt x="1" y="5843"/>
                  </a:cubicBezTo>
                  <a:cubicBezTo>
                    <a:pt x="1" y="5942"/>
                    <a:pt x="1" y="6040"/>
                    <a:pt x="1" y="6138"/>
                  </a:cubicBezTo>
                  <a:lnTo>
                    <a:pt x="1" y="12490"/>
                  </a:lnTo>
                  <a:cubicBezTo>
                    <a:pt x="143" y="12864"/>
                    <a:pt x="313" y="13239"/>
                    <a:pt x="509" y="13587"/>
                  </a:cubicBezTo>
                  <a:cubicBezTo>
                    <a:pt x="527" y="13614"/>
                    <a:pt x="536" y="13640"/>
                    <a:pt x="554" y="13667"/>
                  </a:cubicBezTo>
                  <a:cubicBezTo>
                    <a:pt x="1267" y="14934"/>
                    <a:pt x="2267" y="16013"/>
                    <a:pt x="3471" y="16816"/>
                  </a:cubicBezTo>
                  <a:cubicBezTo>
                    <a:pt x="3774" y="17021"/>
                    <a:pt x="4095" y="17209"/>
                    <a:pt x="4434" y="17369"/>
                  </a:cubicBezTo>
                  <a:lnTo>
                    <a:pt x="12677" y="17369"/>
                  </a:lnTo>
                  <a:cubicBezTo>
                    <a:pt x="14158" y="16629"/>
                    <a:pt x="15416" y="15487"/>
                    <a:pt x="16299" y="14095"/>
                  </a:cubicBezTo>
                  <a:cubicBezTo>
                    <a:pt x="16558" y="13694"/>
                    <a:pt x="16781" y="13275"/>
                    <a:pt x="16968" y="12837"/>
                  </a:cubicBezTo>
                  <a:cubicBezTo>
                    <a:pt x="17316" y="12052"/>
                    <a:pt x="17548" y="11205"/>
                    <a:pt x="17655" y="10322"/>
                  </a:cubicBezTo>
                  <a:lnTo>
                    <a:pt x="17655" y="10152"/>
                  </a:lnTo>
                  <a:cubicBezTo>
                    <a:pt x="17655" y="9412"/>
                    <a:pt x="17682" y="8529"/>
                    <a:pt x="17655" y="8020"/>
                  </a:cubicBezTo>
                  <a:cubicBezTo>
                    <a:pt x="17637" y="7833"/>
                    <a:pt x="17611" y="7654"/>
                    <a:pt x="17575" y="7467"/>
                  </a:cubicBezTo>
                  <a:cubicBezTo>
                    <a:pt x="17566" y="7431"/>
                    <a:pt x="17557" y="7396"/>
                    <a:pt x="17548" y="7351"/>
                  </a:cubicBezTo>
                  <a:cubicBezTo>
                    <a:pt x="17530" y="7271"/>
                    <a:pt x="17513" y="7199"/>
                    <a:pt x="17495" y="7119"/>
                  </a:cubicBezTo>
                  <a:cubicBezTo>
                    <a:pt x="17307" y="6281"/>
                    <a:pt x="17004" y="5496"/>
                    <a:pt x="16603" y="4764"/>
                  </a:cubicBezTo>
                  <a:cubicBezTo>
                    <a:pt x="16326" y="4264"/>
                    <a:pt x="16005" y="3792"/>
                    <a:pt x="15648" y="3354"/>
                  </a:cubicBezTo>
                  <a:cubicBezTo>
                    <a:pt x="13971" y="1303"/>
                    <a:pt x="11411" y="0"/>
                    <a:pt x="85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1"/>
            <p:cNvSpPr/>
            <p:nvPr/>
          </p:nvSpPr>
          <p:spPr>
            <a:xfrm>
              <a:off x="1766605" y="2974458"/>
              <a:ext cx="915807" cy="915771"/>
            </a:xfrm>
            <a:custGeom>
              <a:rect b="b" l="l" r="r" t="t"/>
              <a:pathLst>
                <a:path extrusionOk="0" h="14141" w="14141">
                  <a:moveTo>
                    <a:pt x="7075" y="0"/>
                  </a:moveTo>
                  <a:cubicBezTo>
                    <a:pt x="3168" y="0"/>
                    <a:pt x="1" y="3167"/>
                    <a:pt x="1" y="7066"/>
                  </a:cubicBezTo>
                  <a:cubicBezTo>
                    <a:pt x="1" y="10973"/>
                    <a:pt x="3168" y="14140"/>
                    <a:pt x="7075" y="14140"/>
                  </a:cubicBezTo>
                  <a:cubicBezTo>
                    <a:pt x="10974" y="14140"/>
                    <a:pt x="14140" y="10973"/>
                    <a:pt x="14140" y="7066"/>
                  </a:cubicBezTo>
                  <a:cubicBezTo>
                    <a:pt x="14140" y="3167"/>
                    <a:pt x="10974" y="0"/>
                    <a:pt x="70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1"/>
            <p:cNvSpPr/>
            <p:nvPr/>
          </p:nvSpPr>
          <p:spPr>
            <a:xfrm>
              <a:off x="1901247" y="3105601"/>
              <a:ext cx="649438" cy="649413"/>
            </a:xfrm>
            <a:custGeom>
              <a:rect b="b" l="l" r="r" t="t"/>
              <a:pathLst>
                <a:path extrusionOk="0" h="10028" w="10028">
                  <a:moveTo>
                    <a:pt x="5014" y="0"/>
                  </a:moveTo>
                  <a:cubicBezTo>
                    <a:pt x="2239" y="0"/>
                    <a:pt x="0" y="2248"/>
                    <a:pt x="0" y="5014"/>
                  </a:cubicBezTo>
                  <a:cubicBezTo>
                    <a:pt x="0" y="7788"/>
                    <a:pt x="2239" y="10028"/>
                    <a:pt x="5014" y="10028"/>
                  </a:cubicBezTo>
                  <a:cubicBezTo>
                    <a:pt x="7779" y="10028"/>
                    <a:pt x="10027" y="7788"/>
                    <a:pt x="10027" y="5014"/>
                  </a:cubicBezTo>
                  <a:cubicBezTo>
                    <a:pt x="10027" y="2248"/>
                    <a:pt x="7779" y="0"/>
                    <a:pt x="5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1"/>
            <p:cNvSpPr/>
            <p:nvPr/>
          </p:nvSpPr>
          <p:spPr>
            <a:xfrm>
              <a:off x="2359377" y="3237781"/>
              <a:ext cx="230619" cy="272834"/>
            </a:xfrm>
            <a:custGeom>
              <a:rect b="b" l="l" r="r" t="t"/>
              <a:pathLst>
                <a:path extrusionOk="0" h="4213" w="3561">
                  <a:moveTo>
                    <a:pt x="1081" y="1"/>
                  </a:moveTo>
                  <a:cubicBezTo>
                    <a:pt x="976" y="1"/>
                    <a:pt x="849" y="29"/>
                    <a:pt x="696" y="100"/>
                  </a:cubicBezTo>
                  <a:cubicBezTo>
                    <a:pt x="1" y="430"/>
                    <a:pt x="286" y="1331"/>
                    <a:pt x="714" y="1885"/>
                  </a:cubicBezTo>
                  <a:lnTo>
                    <a:pt x="2597" y="4213"/>
                  </a:lnTo>
                  <a:lnTo>
                    <a:pt x="3560" y="3553"/>
                  </a:lnTo>
                  <a:lnTo>
                    <a:pt x="1562" y="368"/>
                  </a:lnTo>
                  <a:cubicBezTo>
                    <a:pt x="1562" y="368"/>
                    <a:pt x="1463" y="1"/>
                    <a:pt x="1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1"/>
            <p:cNvSpPr/>
            <p:nvPr/>
          </p:nvSpPr>
          <p:spPr>
            <a:xfrm>
              <a:off x="2159455" y="2948294"/>
              <a:ext cx="250825" cy="227049"/>
            </a:xfrm>
            <a:custGeom>
              <a:rect b="b" l="l" r="r" t="t"/>
              <a:pathLst>
                <a:path extrusionOk="0" h="3506" w="3873">
                  <a:moveTo>
                    <a:pt x="1934" y="0"/>
                  </a:moveTo>
                  <a:cubicBezTo>
                    <a:pt x="1787" y="0"/>
                    <a:pt x="1639" y="18"/>
                    <a:pt x="1491" y="56"/>
                  </a:cubicBezTo>
                  <a:cubicBezTo>
                    <a:pt x="554" y="306"/>
                    <a:pt x="1" y="1261"/>
                    <a:pt x="242" y="2197"/>
                  </a:cubicBezTo>
                  <a:cubicBezTo>
                    <a:pt x="451" y="2983"/>
                    <a:pt x="1157" y="3506"/>
                    <a:pt x="1933" y="3506"/>
                  </a:cubicBezTo>
                  <a:cubicBezTo>
                    <a:pt x="2081" y="3506"/>
                    <a:pt x="2232" y="3487"/>
                    <a:pt x="2383" y="3446"/>
                  </a:cubicBezTo>
                  <a:cubicBezTo>
                    <a:pt x="3320" y="3197"/>
                    <a:pt x="3873" y="2242"/>
                    <a:pt x="3632" y="1305"/>
                  </a:cubicBezTo>
                  <a:cubicBezTo>
                    <a:pt x="3422" y="517"/>
                    <a:pt x="2712"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1"/>
            <p:cNvSpPr/>
            <p:nvPr/>
          </p:nvSpPr>
          <p:spPr>
            <a:xfrm>
              <a:off x="2190670" y="3168550"/>
              <a:ext cx="96561" cy="74604"/>
            </a:xfrm>
            <a:custGeom>
              <a:rect b="b" l="l" r="r" t="t"/>
              <a:pathLst>
                <a:path extrusionOk="0" h="1152" w="1491">
                  <a:moveTo>
                    <a:pt x="1428" y="1"/>
                  </a:moveTo>
                  <a:lnTo>
                    <a:pt x="197" y="411"/>
                  </a:lnTo>
                  <a:cubicBezTo>
                    <a:pt x="63" y="456"/>
                    <a:pt x="1" y="607"/>
                    <a:pt x="72" y="732"/>
                  </a:cubicBezTo>
                  <a:cubicBezTo>
                    <a:pt x="186" y="919"/>
                    <a:pt x="419" y="1151"/>
                    <a:pt x="907" y="1151"/>
                  </a:cubicBezTo>
                  <a:cubicBezTo>
                    <a:pt x="1071" y="1151"/>
                    <a:pt x="1264" y="1125"/>
                    <a:pt x="1490" y="1062"/>
                  </a:cubicBezTo>
                  <a:lnTo>
                    <a:pt x="1428" y="1"/>
                  </a:ln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1"/>
            <p:cNvSpPr/>
            <p:nvPr/>
          </p:nvSpPr>
          <p:spPr>
            <a:xfrm>
              <a:off x="2255951" y="3032355"/>
              <a:ext cx="481898" cy="416472"/>
            </a:xfrm>
            <a:custGeom>
              <a:rect b="b" l="l" r="r" t="t"/>
              <a:pathLst>
                <a:path extrusionOk="0" h="6431" w="7441">
                  <a:moveTo>
                    <a:pt x="2664" y="1"/>
                  </a:moveTo>
                  <a:cubicBezTo>
                    <a:pt x="2335" y="1"/>
                    <a:pt x="1904" y="87"/>
                    <a:pt x="1285" y="418"/>
                  </a:cubicBezTo>
                  <a:cubicBezTo>
                    <a:pt x="500" y="837"/>
                    <a:pt x="143" y="1051"/>
                    <a:pt x="242" y="1649"/>
                  </a:cubicBezTo>
                  <a:cubicBezTo>
                    <a:pt x="242" y="1649"/>
                    <a:pt x="1" y="2122"/>
                    <a:pt x="358" y="2666"/>
                  </a:cubicBezTo>
                  <a:cubicBezTo>
                    <a:pt x="358" y="2666"/>
                    <a:pt x="206" y="3495"/>
                    <a:pt x="777" y="3897"/>
                  </a:cubicBezTo>
                  <a:cubicBezTo>
                    <a:pt x="777" y="3897"/>
                    <a:pt x="1143" y="4700"/>
                    <a:pt x="1455" y="4932"/>
                  </a:cubicBezTo>
                  <a:cubicBezTo>
                    <a:pt x="1622" y="5052"/>
                    <a:pt x="1847" y="5081"/>
                    <a:pt x="2024" y="5081"/>
                  </a:cubicBezTo>
                  <a:cubicBezTo>
                    <a:pt x="2188" y="5081"/>
                    <a:pt x="2311" y="5057"/>
                    <a:pt x="2311" y="5057"/>
                  </a:cubicBezTo>
                  <a:cubicBezTo>
                    <a:pt x="2311" y="5057"/>
                    <a:pt x="1491" y="4084"/>
                    <a:pt x="2079" y="3504"/>
                  </a:cubicBezTo>
                  <a:cubicBezTo>
                    <a:pt x="2231" y="3351"/>
                    <a:pt x="2378" y="3292"/>
                    <a:pt x="2516" y="3292"/>
                  </a:cubicBezTo>
                  <a:cubicBezTo>
                    <a:pt x="2908" y="3292"/>
                    <a:pt x="3223" y="3765"/>
                    <a:pt x="3328" y="3897"/>
                  </a:cubicBezTo>
                  <a:cubicBezTo>
                    <a:pt x="3471" y="4066"/>
                    <a:pt x="4952" y="6430"/>
                    <a:pt x="4952" y="6430"/>
                  </a:cubicBezTo>
                  <a:lnTo>
                    <a:pt x="7441" y="4370"/>
                  </a:lnTo>
                  <a:cubicBezTo>
                    <a:pt x="7441" y="4370"/>
                    <a:pt x="5246" y="2318"/>
                    <a:pt x="4354" y="1363"/>
                  </a:cubicBezTo>
                  <a:cubicBezTo>
                    <a:pt x="3462" y="409"/>
                    <a:pt x="3275" y="52"/>
                    <a:pt x="2909" y="16"/>
                  </a:cubicBezTo>
                  <a:cubicBezTo>
                    <a:pt x="2833" y="7"/>
                    <a:pt x="2752" y="1"/>
                    <a:pt x="2664" y="1"/>
                  </a:cubicBez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1"/>
            <p:cNvSpPr/>
            <p:nvPr/>
          </p:nvSpPr>
          <p:spPr>
            <a:xfrm>
              <a:off x="2254202" y="3083064"/>
              <a:ext cx="153228" cy="280281"/>
            </a:xfrm>
            <a:custGeom>
              <a:rect b="b" l="l" r="r" t="t"/>
              <a:pathLst>
                <a:path extrusionOk="0" h="4328" w="2366">
                  <a:moveTo>
                    <a:pt x="1848" y="0"/>
                  </a:moveTo>
                  <a:cubicBezTo>
                    <a:pt x="1794" y="18"/>
                    <a:pt x="572" y="375"/>
                    <a:pt x="286" y="812"/>
                  </a:cubicBezTo>
                  <a:cubicBezTo>
                    <a:pt x="1" y="1249"/>
                    <a:pt x="304" y="2034"/>
                    <a:pt x="313" y="2061"/>
                  </a:cubicBezTo>
                  <a:cubicBezTo>
                    <a:pt x="322" y="2070"/>
                    <a:pt x="322" y="2079"/>
                    <a:pt x="331" y="2079"/>
                  </a:cubicBezTo>
                  <a:cubicBezTo>
                    <a:pt x="295" y="2632"/>
                    <a:pt x="447" y="2855"/>
                    <a:pt x="813" y="3150"/>
                  </a:cubicBezTo>
                  <a:cubicBezTo>
                    <a:pt x="813" y="3150"/>
                    <a:pt x="822" y="3158"/>
                    <a:pt x="831" y="3158"/>
                  </a:cubicBezTo>
                  <a:cubicBezTo>
                    <a:pt x="848" y="3248"/>
                    <a:pt x="875" y="3346"/>
                    <a:pt x="929" y="3453"/>
                  </a:cubicBezTo>
                  <a:cubicBezTo>
                    <a:pt x="1063" y="3747"/>
                    <a:pt x="1330" y="4327"/>
                    <a:pt x="2080" y="4327"/>
                  </a:cubicBezTo>
                  <a:cubicBezTo>
                    <a:pt x="2160" y="4327"/>
                    <a:pt x="2249" y="4318"/>
                    <a:pt x="2338" y="4300"/>
                  </a:cubicBezTo>
                  <a:cubicBezTo>
                    <a:pt x="2356" y="4300"/>
                    <a:pt x="2365" y="4283"/>
                    <a:pt x="2365" y="4274"/>
                  </a:cubicBezTo>
                  <a:cubicBezTo>
                    <a:pt x="2365" y="4256"/>
                    <a:pt x="2347" y="4247"/>
                    <a:pt x="2329" y="4247"/>
                  </a:cubicBezTo>
                  <a:cubicBezTo>
                    <a:pt x="2241" y="4261"/>
                    <a:pt x="2159" y="4267"/>
                    <a:pt x="2082" y="4267"/>
                  </a:cubicBezTo>
                  <a:cubicBezTo>
                    <a:pt x="1371" y="4267"/>
                    <a:pt x="1111" y="3717"/>
                    <a:pt x="982" y="3435"/>
                  </a:cubicBezTo>
                  <a:cubicBezTo>
                    <a:pt x="813" y="3078"/>
                    <a:pt x="848" y="2784"/>
                    <a:pt x="848" y="2784"/>
                  </a:cubicBezTo>
                  <a:cubicBezTo>
                    <a:pt x="911" y="2061"/>
                    <a:pt x="2089" y="1499"/>
                    <a:pt x="2097" y="1490"/>
                  </a:cubicBezTo>
                  <a:cubicBezTo>
                    <a:pt x="2106" y="1490"/>
                    <a:pt x="2115" y="1472"/>
                    <a:pt x="2106" y="1455"/>
                  </a:cubicBezTo>
                  <a:cubicBezTo>
                    <a:pt x="2106" y="1448"/>
                    <a:pt x="2097" y="1442"/>
                    <a:pt x="2086" y="1442"/>
                  </a:cubicBezTo>
                  <a:cubicBezTo>
                    <a:pt x="2081" y="1442"/>
                    <a:pt x="2076" y="1443"/>
                    <a:pt x="2071" y="1446"/>
                  </a:cubicBezTo>
                  <a:cubicBezTo>
                    <a:pt x="2026" y="1463"/>
                    <a:pt x="866" y="2025"/>
                    <a:pt x="795" y="2775"/>
                  </a:cubicBezTo>
                  <a:cubicBezTo>
                    <a:pt x="795" y="2784"/>
                    <a:pt x="777" y="2900"/>
                    <a:pt x="813" y="3078"/>
                  </a:cubicBezTo>
                  <a:cubicBezTo>
                    <a:pt x="474" y="2802"/>
                    <a:pt x="331" y="2588"/>
                    <a:pt x="402" y="1963"/>
                  </a:cubicBezTo>
                  <a:cubicBezTo>
                    <a:pt x="474" y="1339"/>
                    <a:pt x="1883" y="794"/>
                    <a:pt x="1892" y="785"/>
                  </a:cubicBezTo>
                  <a:cubicBezTo>
                    <a:pt x="1910" y="785"/>
                    <a:pt x="1919" y="768"/>
                    <a:pt x="1910" y="750"/>
                  </a:cubicBezTo>
                  <a:cubicBezTo>
                    <a:pt x="1901" y="741"/>
                    <a:pt x="1892" y="732"/>
                    <a:pt x="1874" y="732"/>
                  </a:cubicBezTo>
                  <a:cubicBezTo>
                    <a:pt x="1812" y="759"/>
                    <a:pt x="429" y="1303"/>
                    <a:pt x="349" y="1954"/>
                  </a:cubicBezTo>
                  <a:cubicBezTo>
                    <a:pt x="349" y="1963"/>
                    <a:pt x="349" y="1972"/>
                    <a:pt x="349" y="1981"/>
                  </a:cubicBezTo>
                  <a:cubicBezTo>
                    <a:pt x="278" y="1794"/>
                    <a:pt x="99" y="1196"/>
                    <a:pt x="331" y="839"/>
                  </a:cubicBezTo>
                  <a:cubicBezTo>
                    <a:pt x="608" y="420"/>
                    <a:pt x="1848" y="63"/>
                    <a:pt x="1857" y="54"/>
                  </a:cubicBezTo>
                  <a:cubicBezTo>
                    <a:pt x="1874" y="54"/>
                    <a:pt x="1883" y="36"/>
                    <a:pt x="1883" y="18"/>
                  </a:cubicBezTo>
                  <a:cubicBezTo>
                    <a:pt x="1874" y="9"/>
                    <a:pt x="1857" y="0"/>
                    <a:pt x="1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1"/>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rgbClr val="C1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1"/>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1"/>
            <p:cNvSpPr/>
            <p:nvPr/>
          </p:nvSpPr>
          <p:spPr>
            <a:xfrm>
              <a:off x="1805333" y="2908142"/>
              <a:ext cx="196489" cy="259040"/>
            </a:xfrm>
            <a:custGeom>
              <a:rect b="b" l="l" r="r" t="t"/>
              <a:pathLst>
                <a:path extrusionOk="0" h="4000" w="3034">
                  <a:moveTo>
                    <a:pt x="2208" y="1"/>
                  </a:moveTo>
                  <a:cubicBezTo>
                    <a:pt x="2197" y="1"/>
                    <a:pt x="2186" y="3"/>
                    <a:pt x="2177" y="7"/>
                  </a:cubicBezTo>
                  <a:lnTo>
                    <a:pt x="330" y="739"/>
                  </a:lnTo>
                  <a:cubicBezTo>
                    <a:pt x="313" y="748"/>
                    <a:pt x="295" y="766"/>
                    <a:pt x="286" y="783"/>
                  </a:cubicBezTo>
                  <a:cubicBezTo>
                    <a:pt x="286" y="801"/>
                    <a:pt x="286" y="819"/>
                    <a:pt x="286" y="837"/>
                  </a:cubicBezTo>
                  <a:lnTo>
                    <a:pt x="1285" y="3130"/>
                  </a:lnTo>
                  <a:cubicBezTo>
                    <a:pt x="1276" y="3130"/>
                    <a:pt x="1267" y="3121"/>
                    <a:pt x="1258" y="3121"/>
                  </a:cubicBezTo>
                  <a:cubicBezTo>
                    <a:pt x="1151" y="3067"/>
                    <a:pt x="1026" y="3040"/>
                    <a:pt x="901" y="3040"/>
                  </a:cubicBezTo>
                  <a:cubicBezTo>
                    <a:pt x="652" y="3040"/>
                    <a:pt x="411" y="3156"/>
                    <a:pt x="223" y="3317"/>
                  </a:cubicBezTo>
                  <a:cubicBezTo>
                    <a:pt x="152" y="3388"/>
                    <a:pt x="81" y="3460"/>
                    <a:pt x="45" y="3558"/>
                  </a:cubicBezTo>
                  <a:cubicBezTo>
                    <a:pt x="9" y="3647"/>
                    <a:pt x="0" y="3763"/>
                    <a:pt x="54" y="3843"/>
                  </a:cubicBezTo>
                  <a:cubicBezTo>
                    <a:pt x="107" y="3933"/>
                    <a:pt x="223" y="3986"/>
                    <a:pt x="330" y="3995"/>
                  </a:cubicBezTo>
                  <a:cubicBezTo>
                    <a:pt x="354" y="3998"/>
                    <a:pt x="378" y="4000"/>
                    <a:pt x="402" y="4000"/>
                  </a:cubicBezTo>
                  <a:cubicBezTo>
                    <a:pt x="574" y="4000"/>
                    <a:pt x="745" y="3921"/>
                    <a:pt x="901" y="3834"/>
                  </a:cubicBezTo>
                  <a:cubicBezTo>
                    <a:pt x="1026" y="3763"/>
                    <a:pt x="1133" y="3692"/>
                    <a:pt x="1249" y="3620"/>
                  </a:cubicBezTo>
                  <a:cubicBezTo>
                    <a:pt x="1303" y="3585"/>
                    <a:pt x="1428" y="3513"/>
                    <a:pt x="1490" y="3433"/>
                  </a:cubicBezTo>
                  <a:cubicBezTo>
                    <a:pt x="1526" y="3415"/>
                    <a:pt x="1544" y="3379"/>
                    <a:pt x="1526" y="3344"/>
                  </a:cubicBezTo>
                  <a:lnTo>
                    <a:pt x="1526" y="3326"/>
                  </a:lnTo>
                  <a:cubicBezTo>
                    <a:pt x="1517" y="3317"/>
                    <a:pt x="1517" y="3317"/>
                    <a:pt x="1517" y="3308"/>
                  </a:cubicBezTo>
                  <a:lnTo>
                    <a:pt x="446" y="846"/>
                  </a:lnTo>
                  <a:lnTo>
                    <a:pt x="2168" y="159"/>
                  </a:lnTo>
                  <a:lnTo>
                    <a:pt x="2810" y="2006"/>
                  </a:lnTo>
                  <a:cubicBezTo>
                    <a:pt x="2793" y="1997"/>
                    <a:pt x="2775" y="1979"/>
                    <a:pt x="2757" y="1979"/>
                  </a:cubicBezTo>
                  <a:cubicBezTo>
                    <a:pt x="2653" y="1931"/>
                    <a:pt x="2542" y="1897"/>
                    <a:pt x="2430" y="1897"/>
                  </a:cubicBezTo>
                  <a:cubicBezTo>
                    <a:pt x="2417" y="1897"/>
                    <a:pt x="2404" y="1898"/>
                    <a:pt x="2391" y="1899"/>
                  </a:cubicBezTo>
                  <a:cubicBezTo>
                    <a:pt x="2141" y="1899"/>
                    <a:pt x="1909" y="2015"/>
                    <a:pt x="1722" y="2175"/>
                  </a:cubicBezTo>
                  <a:cubicBezTo>
                    <a:pt x="1642" y="2238"/>
                    <a:pt x="1570" y="2318"/>
                    <a:pt x="1535" y="2416"/>
                  </a:cubicBezTo>
                  <a:cubicBezTo>
                    <a:pt x="1499" y="2505"/>
                    <a:pt x="1499" y="2612"/>
                    <a:pt x="1553" y="2701"/>
                  </a:cubicBezTo>
                  <a:cubicBezTo>
                    <a:pt x="1606" y="2791"/>
                    <a:pt x="1713" y="2844"/>
                    <a:pt x="1820" y="2853"/>
                  </a:cubicBezTo>
                  <a:cubicBezTo>
                    <a:pt x="1840" y="2855"/>
                    <a:pt x="1859" y="2856"/>
                    <a:pt x="1878" y="2856"/>
                  </a:cubicBezTo>
                  <a:cubicBezTo>
                    <a:pt x="2062" y="2856"/>
                    <a:pt x="2238" y="2781"/>
                    <a:pt x="2400" y="2684"/>
                  </a:cubicBezTo>
                  <a:cubicBezTo>
                    <a:pt x="2516" y="2621"/>
                    <a:pt x="2632" y="2550"/>
                    <a:pt x="2739" y="2478"/>
                  </a:cubicBezTo>
                  <a:cubicBezTo>
                    <a:pt x="2810" y="2425"/>
                    <a:pt x="3033" y="2309"/>
                    <a:pt x="3025" y="2211"/>
                  </a:cubicBezTo>
                  <a:cubicBezTo>
                    <a:pt x="3025" y="2193"/>
                    <a:pt x="3016" y="2175"/>
                    <a:pt x="3007" y="2157"/>
                  </a:cubicBezTo>
                  <a:cubicBezTo>
                    <a:pt x="3007" y="2148"/>
                    <a:pt x="3007" y="2139"/>
                    <a:pt x="3007" y="2130"/>
                  </a:cubicBezTo>
                  <a:lnTo>
                    <a:pt x="2275" y="52"/>
                  </a:lnTo>
                  <a:cubicBezTo>
                    <a:pt x="2266" y="34"/>
                    <a:pt x="2248" y="16"/>
                    <a:pt x="2240" y="7"/>
                  </a:cubicBezTo>
                  <a:cubicBezTo>
                    <a:pt x="2231" y="3"/>
                    <a:pt x="2219" y="1"/>
                    <a:pt x="2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1"/>
            <p:cNvSpPr/>
            <p:nvPr/>
          </p:nvSpPr>
          <p:spPr>
            <a:xfrm>
              <a:off x="2359376" y="3700860"/>
              <a:ext cx="159510" cy="177637"/>
            </a:xfrm>
            <a:custGeom>
              <a:rect b="b" l="l" r="r" t="t"/>
              <a:pathLst>
                <a:path extrusionOk="0" h="2743" w="2463">
                  <a:moveTo>
                    <a:pt x="2390" y="0"/>
                  </a:moveTo>
                  <a:cubicBezTo>
                    <a:pt x="2359" y="0"/>
                    <a:pt x="2327" y="17"/>
                    <a:pt x="2320" y="47"/>
                  </a:cubicBezTo>
                  <a:lnTo>
                    <a:pt x="1401" y="2375"/>
                  </a:lnTo>
                  <a:cubicBezTo>
                    <a:pt x="1401" y="2366"/>
                    <a:pt x="1401" y="2357"/>
                    <a:pt x="1392" y="2349"/>
                  </a:cubicBezTo>
                  <a:cubicBezTo>
                    <a:pt x="1356" y="2233"/>
                    <a:pt x="1285" y="2126"/>
                    <a:pt x="1196" y="2036"/>
                  </a:cubicBezTo>
                  <a:cubicBezTo>
                    <a:pt x="1017" y="1867"/>
                    <a:pt x="767" y="1778"/>
                    <a:pt x="518" y="1760"/>
                  </a:cubicBezTo>
                  <a:cubicBezTo>
                    <a:pt x="419" y="1760"/>
                    <a:pt x="312" y="1760"/>
                    <a:pt x="223" y="1804"/>
                  </a:cubicBezTo>
                  <a:cubicBezTo>
                    <a:pt x="134" y="1840"/>
                    <a:pt x="54" y="1920"/>
                    <a:pt x="27" y="2018"/>
                  </a:cubicBezTo>
                  <a:cubicBezTo>
                    <a:pt x="0" y="2117"/>
                    <a:pt x="45" y="2233"/>
                    <a:pt x="116" y="2313"/>
                  </a:cubicBezTo>
                  <a:cubicBezTo>
                    <a:pt x="241" y="2473"/>
                    <a:pt x="446" y="2554"/>
                    <a:pt x="642" y="2607"/>
                  </a:cubicBezTo>
                  <a:cubicBezTo>
                    <a:pt x="767" y="2643"/>
                    <a:pt x="901" y="2670"/>
                    <a:pt x="1035" y="2696"/>
                  </a:cubicBezTo>
                  <a:cubicBezTo>
                    <a:pt x="1092" y="2705"/>
                    <a:pt x="1215" y="2742"/>
                    <a:pt x="1311" y="2742"/>
                  </a:cubicBezTo>
                  <a:cubicBezTo>
                    <a:pt x="1320" y="2742"/>
                    <a:pt x="1329" y="2742"/>
                    <a:pt x="1338" y="2741"/>
                  </a:cubicBezTo>
                  <a:lnTo>
                    <a:pt x="1365" y="2741"/>
                  </a:lnTo>
                  <a:cubicBezTo>
                    <a:pt x="1392" y="2741"/>
                    <a:pt x="1419" y="2723"/>
                    <a:pt x="1427" y="2696"/>
                  </a:cubicBezTo>
                  <a:lnTo>
                    <a:pt x="1436" y="2679"/>
                  </a:lnTo>
                  <a:cubicBezTo>
                    <a:pt x="1436" y="2679"/>
                    <a:pt x="1436" y="2670"/>
                    <a:pt x="1445" y="2661"/>
                  </a:cubicBezTo>
                  <a:lnTo>
                    <a:pt x="2444" y="92"/>
                  </a:lnTo>
                  <a:cubicBezTo>
                    <a:pt x="2462" y="56"/>
                    <a:pt x="2444" y="20"/>
                    <a:pt x="2409" y="2"/>
                  </a:cubicBezTo>
                  <a:cubicBezTo>
                    <a:pt x="2403" y="1"/>
                    <a:pt x="2396" y="0"/>
                    <a:pt x="2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1"/>
            <p:cNvSpPr/>
            <p:nvPr/>
          </p:nvSpPr>
          <p:spPr>
            <a:xfrm>
              <a:off x="2601459" y="2874012"/>
              <a:ext cx="98892" cy="210988"/>
            </a:xfrm>
            <a:custGeom>
              <a:rect b="b" l="l" r="r" t="t"/>
              <a:pathLst>
                <a:path extrusionOk="0" h="3258" w="1527">
                  <a:moveTo>
                    <a:pt x="191" y="1"/>
                  </a:moveTo>
                  <a:cubicBezTo>
                    <a:pt x="181" y="1"/>
                    <a:pt x="171" y="3"/>
                    <a:pt x="161" y="8"/>
                  </a:cubicBezTo>
                  <a:cubicBezTo>
                    <a:pt x="125" y="26"/>
                    <a:pt x="117" y="70"/>
                    <a:pt x="134" y="106"/>
                  </a:cubicBezTo>
                  <a:lnTo>
                    <a:pt x="1258" y="2345"/>
                  </a:lnTo>
                  <a:cubicBezTo>
                    <a:pt x="1249" y="2336"/>
                    <a:pt x="1241" y="2336"/>
                    <a:pt x="1232" y="2327"/>
                  </a:cubicBezTo>
                  <a:cubicBezTo>
                    <a:pt x="1135" y="2290"/>
                    <a:pt x="1032" y="2272"/>
                    <a:pt x="928" y="2272"/>
                  </a:cubicBezTo>
                  <a:cubicBezTo>
                    <a:pt x="908" y="2272"/>
                    <a:pt x="887" y="2272"/>
                    <a:pt x="866" y="2274"/>
                  </a:cubicBezTo>
                  <a:cubicBezTo>
                    <a:pt x="616" y="2292"/>
                    <a:pt x="384" y="2417"/>
                    <a:pt x="206" y="2586"/>
                  </a:cubicBezTo>
                  <a:cubicBezTo>
                    <a:pt x="134" y="2657"/>
                    <a:pt x="72" y="2738"/>
                    <a:pt x="36" y="2836"/>
                  </a:cubicBezTo>
                  <a:cubicBezTo>
                    <a:pt x="1" y="2925"/>
                    <a:pt x="9" y="3041"/>
                    <a:pt x="63" y="3121"/>
                  </a:cubicBezTo>
                  <a:cubicBezTo>
                    <a:pt x="125" y="3211"/>
                    <a:pt x="241" y="3255"/>
                    <a:pt x="348" y="3255"/>
                  </a:cubicBezTo>
                  <a:cubicBezTo>
                    <a:pt x="364" y="3257"/>
                    <a:pt x="380" y="3257"/>
                    <a:pt x="395" y="3257"/>
                  </a:cubicBezTo>
                  <a:cubicBezTo>
                    <a:pt x="576" y="3257"/>
                    <a:pt x="754" y="3166"/>
                    <a:pt x="910" y="3059"/>
                  </a:cubicBezTo>
                  <a:cubicBezTo>
                    <a:pt x="1026" y="2988"/>
                    <a:pt x="1134" y="2916"/>
                    <a:pt x="1241" y="2827"/>
                  </a:cubicBezTo>
                  <a:cubicBezTo>
                    <a:pt x="1294" y="2791"/>
                    <a:pt x="1419" y="2711"/>
                    <a:pt x="1481" y="2631"/>
                  </a:cubicBezTo>
                  <a:cubicBezTo>
                    <a:pt x="1517" y="2613"/>
                    <a:pt x="1526" y="2577"/>
                    <a:pt x="1508" y="2542"/>
                  </a:cubicBezTo>
                  <a:lnTo>
                    <a:pt x="1499" y="2524"/>
                  </a:lnTo>
                  <a:cubicBezTo>
                    <a:pt x="1499" y="2515"/>
                    <a:pt x="1499" y="2515"/>
                    <a:pt x="1490" y="2506"/>
                  </a:cubicBezTo>
                  <a:lnTo>
                    <a:pt x="259" y="44"/>
                  </a:lnTo>
                  <a:cubicBezTo>
                    <a:pt x="246" y="18"/>
                    <a:pt x="219"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1"/>
            <p:cNvSpPr/>
            <p:nvPr/>
          </p:nvSpPr>
          <p:spPr>
            <a:xfrm flipH="1" rot="-230">
              <a:off x="1802988" y="3282733"/>
              <a:ext cx="481900" cy="350943"/>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1"/>
            <p:cNvSpPr/>
            <p:nvPr/>
          </p:nvSpPr>
          <p:spPr>
            <a:xfrm>
              <a:off x="1671404" y="3786401"/>
              <a:ext cx="168100" cy="177125"/>
            </a:xfrm>
            <a:custGeom>
              <a:rect b="b" l="l" r="r" t="t"/>
              <a:pathLst>
                <a:path extrusionOk="0" h="7085" w="6724">
                  <a:moveTo>
                    <a:pt x="131" y="1940"/>
                  </a:moveTo>
                  <a:cubicBezTo>
                    <a:pt x="654" y="3082"/>
                    <a:pt x="3887" y="6462"/>
                    <a:pt x="4963" y="6973"/>
                  </a:cubicBezTo>
                  <a:cubicBezTo>
                    <a:pt x="6039" y="7484"/>
                    <a:pt x="7111" y="6146"/>
                    <a:pt x="6588" y="5004"/>
                  </a:cubicBezTo>
                  <a:cubicBezTo>
                    <a:pt x="6065" y="3862"/>
                    <a:pt x="2902" y="633"/>
                    <a:pt x="1826" y="122"/>
                  </a:cubicBezTo>
                  <a:cubicBezTo>
                    <a:pt x="750" y="-389"/>
                    <a:pt x="-392" y="798"/>
                    <a:pt x="131" y="1940"/>
                  </a:cubicBezTo>
                  <a:close/>
                </a:path>
              </a:pathLst>
            </a:custGeom>
            <a:solidFill>
              <a:schemeClr val="accent4"/>
            </a:solidFill>
            <a:ln>
              <a:noFill/>
            </a:ln>
          </p:spPr>
        </p:sp>
        <p:sp>
          <p:nvSpPr>
            <p:cNvPr id="1020" name="Google Shape;1020;p31"/>
            <p:cNvSpPr/>
            <p:nvPr/>
          </p:nvSpPr>
          <p:spPr>
            <a:xfrm>
              <a:off x="1671575" y="3749225"/>
              <a:ext cx="229200" cy="212525"/>
            </a:xfrm>
            <a:custGeom>
              <a:rect b="b" l="l" r="r" t="t"/>
              <a:pathLst>
                <a:path extrusionOk="0" h="8501" w="9168">
                  <a:moveTo>
                    <a:pt x="24" y="2501"/>
                  </a:moveTo>
                  <a:lnTo>
                    <a:pt x="0" y="0"/>
                  </a:lnTo>
                  <a:lnTo>
                    <a:pt x="9168" y="8501"/>
                  </a:lnTo>
                  <a:lnTo>
                    <a:pt x="5596" y="8454"/>
                  </a:lnTo>
                  <a:close/>
                </a:path>
              </a:pathLst>
            </a:custGeom>
            <a:solidFill>
              <a:schemeClr val="accent4"/>
            </a:solidFill>
            <a:ln>
              <a:noFill/>
            </a:ln>
          </p:spPr>
        </p:sp>
        <p:sp>
          <p:nvSpPr>
            <p:cNvPr id="1021" name="Google Shape;1021;p31"/>
            <p:cNvSpPr/>
            <p:nvPr/>
          </p:nvSpPr>
          <p:spPr>
            <a:xfrm rot="-193">
              <a:off x="2140688" y="3598785"/>
              <a:ext cx="288326" cy="20994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1"/>
            <p:cNvSpPr/>
            <p:nvPr/>
          </p:nvSpPr>
          <p:spPr>
            <a:xfrm flipH="1" rot="-268">
              <a:off x="1827005" y="3615591"/>
              <a:ext cx="207495" cy="15382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 name="Shape 1026"/>
        <p:cNvGrpSpPr/>
        <p:nvPr/>
      </p:nvGrpSpPr>
      <p:grpSpPr>
        <a:xfrm>
          <a:off x="0" y="0"/>
          <a:ext cx="0" cy="0"/>
          <a:chOff x="0" y="0"/>
          <a:chExt cx="0" cy="0"/>
        </a:xfrm>
      </p:grpSpPr>
      <p:sp>
        <p:nvSpPr>
          <p:cNvPr id="1027" name="Google Shape;1027;p32"/>
          <p:cNvSpPr txBox="1"/>
          <p:nvPr>
            <p:ph type="title"/>
          </p:nvPr>
        </p:nvSpPr>
        <p:spPr>
          <a:xfrm>
            <a:off x="2351700" y="2725188"/>
            <a:ext cx="444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Methodology</a:t>
            </a:r>
            <a:endParaRPr b="0">
              <a:latin typeface="Raleway Medium"/>
              <a:ea typeface="Raleway Medium"/>
              <a:cs typeface="Raleway Medium"/>
              <a:sym typeface="Raleway Medium"/>
            </a:endParaRPr>
          </a:p>
        </p:txBody>
      </p:sp>
      <p:sp>
        <p:nvSpPr>
          <p:cNvPr id="1028" name="Google Shape;1028;p32"/>
          <p:cNvSpPr txBox="1"/>
          <p:nvPr>
            <p:ph idx="2" type="title"/>
          </p:nvPr>
        </p:nvSpPr>
        <p:spPr>
          <a:xfrm>
            <a:off x="3659675" y="1576513"/>
            <a:ext cx="1824600" cy="105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grpSp>
        <p:nvGrpSpPr>
          <p:cNvPr id="1029" name="Google Shape;1029;p32"/>
          <p:cNvGrpSpPr/>
          <p:nvPr/>
        </p:nvGrpSpPr>
        <p:grpSpPr>
          <a:xfrm>
            <a:off x="6398286" y="702223"/>
            <a:ext cx="262517" cy="420164"/>
            <a:chOff x="1080798" y="1326273"/>
            <a:chExt cx="262517" cy="420164"/>
          </a:xfrm>
        </p:grpSpPr>
        <p:sp>
          <p:nvSpPr>
            <p:cNvPr id="1030" name="Google Shape;1030;p32"/>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2"/>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 name="Google Shape;1032;p32"/>
          <p:cNvGrpSpPr/>
          <p:nvPr/>
        </p:nvGrpSpPr>
        <p:grpSpPr>
          <a:xfrm>
            <a:off x="266373" y="2984773"/>
            <a:ext cx="262517" cy="420164"/>
            <a:chOff x="1080798" y="1326273"/>
            <a:chExt cx="262517" cy="420164"/>
          </a:xfrm>
        </p:grpSpPr>
        <p:sp>
          <p:nvSpPr>
            <p:cNvPr id="1033" name="Google Shape;1033;p32"/>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2"/>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32"/>
          <p:cNvGrpSpPr/>
          <p:nvPr/>
        </p:nvGrpSpPr>
        <p:grpSpPr>
          <a:xfrm>
            <a:off x="2351689" y="2140656"/>
            <a:ext cx="305809" cy="431096"/>
            <a:chOff x="1483514" y="1271781"/>
            <a:chExt cx="305809" cy="431096"/>
          </a:xfrm>
        </p:grpSpPr>
        <p:sp>
          <p:nvSpPr>
            <p:cNvPr id="1036" name="Google Shape;1036;p32"/>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2"/>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32"/>
          <p:cNvGrpSpPr/>
          <p:nvPr/>
        </p:nvGrpSpPr>
        <p:grpSpPr>
          <a:xfrm>
            <a:off x="8332386" y="539408"/>
            <a:ext cx="395341" cy="214294"/>
            <a:chOff x="1168186" y="1892283"/>
            <a:chExt cx="395341" cy="214294"/>
          </a:xfrm>
        </p:grpSpPr>
        <p:sp>
          <p:nvSpPr>
            <p:cNvPr id="1039" name="Google Shape;1039;p32"/>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2"/>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32"/>
          <p:cNvGrpSpPr/>
          <p:nvPr/>
        </p:nvGrpSpPr>
        <p:grpSpPr>
          <a:xfrm>
            <a:off x="528898" y="2725207"/>
            <a:ext cx="1922753" cy="2224265"/>
            <a:chOff x="4658839" y="4170170"/>
            <a:chExt cx="1227185" cy="1382561"/>
          </a:xfrm>
        </p:grpSpPr>
        <p:sp>
          <p:nvSpPr>
            <p:cNvPr id="1042" name="Google Shape;1042;p32"/>
            <p:cNvSpPr/>
            <p:nvPr/>
          </p:nvSpPr>
          <p:spPr>
            <a:xfrm>
              <a:off x="4658839" y="4170170"/>
              <a:ext cx="1227185" cy="1382561"/>
            </a:xfrm>
            <a:custGeom>
              <a:rect b="b" l="l" r="r" t="t"/>
              <a:pathLst>
                <a:path extrusionOk="0" h="21349" w="18949">
                  <a:moveTo>
                    <a:pt x="9474" y="1"/>
                  </a:moveTo>
                  <a:cubicBezTo>
                    <a:pt x="4255" y="1"/>
                    <a:pt x="0" y="4247"/>
                    <a:pt x="0" y="9466"/>
                  </a:cubicBezTo>
                  <a:lnTo>
                    <a:pt x="0" y="20706"/>
                  </a:lnTo>
                  <a:cubicBezTo>
                    <a:pt x="0" y="21054"/>
                    <a:pt x="286" y="21349"/>
                    <a:pt x="642" y="21349"/>
                  </a:cubicBezTo>
                  <a:lnTo>
                    <a:pt x="18306" y="21349"/>
                  </a:lnTo>
                  <a:cubicBezTo>
                    <a:pt x="18663" y="21349"/>
                    <a:pt x="18948" y="21054"/>
                    <a:pt x="18948" y="20706"/>
                  </a:cubicBezTo>
                  <a:lnTo>
                    <a:pt x="18948" y="9448"/>
                  </a:lnTo>
                  <a:cubicBezTo>
                    <a:pt x="18948" y="9404"/>
                    <a:pt x="18948" y="9368"/>
                    <a:pt x="18948" y="9323"/>
                  </a:cubicBezTo>
                  <a:cubicBezTo>
                    <a:pt x="18948" y="9314"/>
                    <a:pt x="18948" y="9296"/>
                    <a:pt x="18948" y="9279"/>
                  </a:cubicBezTo>
                  <a:cubicBezTo>
                    <a:pt x="18948" y="9243"/>
                    <a:pt x="18948" y="9207"/>
                    <a:pt x="18948" y="9172"/>
                  </a:cubicBezTo>
                  <a:cubicBezTo>
                    <a:pt x="18948" y="9172"/>
                    <a:pt x="18948" y="9163"/>
                    <a:pt x="18948" y="9163"/>
                  </a:cubicBezTo>
                  <a:cubicBezTo>
                    <a:pt x="18939" y="8975"/>
                    <a:pt x="18930" y="8797"/>
                    <a:pt x="18913" y="8627"/>
                  </a:cubicBezTo>
                  <a:cubicBezTo>
                    <a:pt x="18904" y="8503"/>
                    <a:pt x="18886" y="8378"/>
                    <a:pt x="18868" y="8244"/>
                  </a:cubicBezTo>
                  <a:cubicBezTo>
                    <a:pt x="18841" y="8012"/>
                    <a:pt x="18806" y="7780"/>
                    <a:pt x="18752" y="7557"/>
                  </a:cubicBezTo>
                  <a:cubicBezTo>
                    <a:pt x="18386" y="5746"/>
                    <a:pt x="17494" y="4087"/>
                    <a:pt x="16174" y="2766"/>
                  </a:cubicBezTo>
                  <a:cubicBezTo>
                    <a:pt x="15728" y="2329"/>
                    <a:pt x="15237" y="1919"/>
                    <a:pt x="14711" y="1571"/>
                  </a:cubicBezTo>
                  <a:cubicBezTo>
                    <a:pt x="14550" y="1473"/>
                    <a:pt x="14399" y="1366"/>
                    <a:pt x="14238" y="1285"/>
                  </a:cubicBezTo>
                  <a:cubicBezTo>
                    <a:pt x="13631" y="929"/>
                    <a:pt x="12998" y="643"/>
                    <a:pt x="12338" y="438"/>
                  </a:cubicBezTo>
                  <a:cubicBezTo>
                    <a:pt x="12302" y="429"/>
                    <a:pt x="12258" y="411"/>
                    <a:pt x="12222" y="402"/>
                  </a:cubicBezTo>
                  <a:cubicBezTo>
                    <a:pt x="11419" y="152"/>
                    <a:pt x="10571" y="19"/>
                    <a:pt x="9724"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2"/>
            <p:cNvSpPr/>
            <p:nvPr/>
          </p:nvSpPr>
          <p:spPr>
            <a:xfrm>
              <a:off x="4703849" y="4208314"/>
              <a:ext cx="1144030" cy="1299345"/>
            </a:xfrm>
            <a:custGeom>
              <a:rect b="b" l="l" r="r" t="t"/>
              <a:pathLst>
                <a:path extrusionOk="0" h="20064" w="17665">
                  <a:moveTo>
                    <a:pt x="8833" y="1"/>
                  </a:moveTo>
                  <a:cubicBezTo>
                    <a:pt x="5693" y="1"/>
                    <a:pt x="2945" y="1633"/>
                    <a:pt x="1375" y="4095"/>
                  </a:cubicBezTo>
                  <a:cubicBezTo>
                    <a:pt x="1357" y="4131"/>
                    <a:pt x="1339" y="4158"/>
                    <a:pt x="1321" y="4193"/>
                  </a:cubicBezTo>
                  <a:cubicBezTo>
                    <a:pt x="786" y="5041"/>
                    <a:pt x="402" y="5987"/>
                    <a:pt x="188" y="6995"/>
                  </a:cubicBezTo>
                  <a:cubicBezTo>
                    <a:pt x="179" y="7039"/>
                    <a:pt x="170" y="7084"/>
                    <a:pt x="170" y="7120"/>
                  </a:cubicBezTo>
                  <a:cubicBezTo>
                    <a:pt x="135" y="7271"/>
                    <a:pt x="108" y="7423"/>
                    <a:pt x="90" y="7575"/>
                  </a:cubicBezTo>
                  <a:cubicBezTo>
                    <a:pt x="81" y="7610"/>
                    <a:pt x="81" y="7646"/>
                    <a:pt x="72" y="7682"/>
                  </a:cubicBezTo>
                  <a:cubicBezTo>
                    <a:pt x="54" y="7869"/>
                    <a:pt x="37" y="8047"/>
                    <a:pt x="19" y="8235"/>
                  </a:cubicBezTo>
                  <a:cubicBezTo>
                    <a:pt x="19" y="8288"/>
                    <a:pt x="10" y="8351"/>
                    <a:pt x="10" y="8413"/>
                  </a:cubicBezTo>
                  <a:cubicBezTo>
                    <a:pt x="1" y="8547"/>
                    <a:pt x="1" y="8690"/>
                    <a:pt x="1" y="8832"/>
                  </a:cubicBezTo>
                  <a:lnTo>
                    <a:pt x="1" y="20064"/>
                  </a:lnTo>
                  <a:lnTo>
                    <a:pt x="17665" y="20064"/>
                  </a:lnTo>
                  <a:lnTo>
                    <a:pt x="17665" y="8806"/>
                  </a:lnTo>
                  <a:cubicBezTo>
                    <a:pt x="17665" y="8770"/>
                    <a:pt x="17665" y="8734"/>
                    <a:pt x="17665" y="8699"/>
                  </a:cubicBezTo>
                  <a:cubicBezTo>
                    <a:pt x="17665" y="8690"/>
                    <a:pt x="17665" y="8672"/>
                    <a:pt x="17656" y="8663"/>
                  </a:cubicBezTo>
                  <a:cubicBezTo>
                    <a:pt x="17656" y="8627"/>
                    <a:pt x="17656" y="8583"/>
                    <a:pt x="17656" y="8547"/>
                  </a:cubicBezTo>
                  <a:cubicBezTo>
                    <a:pt x="17656" y="8377"/>
                    <a:pt x="17647" y="8208"/>
                    <a:pt x="17629" y="8047"/>
                  </a:cubicBezTo>
                  <a:cubicBezTo>
                    <a:pt x="17620" y="7922"/>
                    <a:pt x="17602" y="7806"/>
                    <a:pt x="17593" y="7690"/>
                  </a:cubicBezTo>
                  <a:cubicBezTo>
                    <a:pt x="17584" y="7646"/>
                    <a:pt x="17575" y="7601"/>
                    <a:pt x="17575" y="7557"/>
                  </a:cubicBezTo>
                  <a:cubicBezTo>
                    <a:pt x="17566" y="7512"/>
                    <a:pt x="17557" y="7459"/>
                    <a:pt x="17549" y="7405"/>
                  </a:cubicBezTo>
                  <a:cubicBezTo>
                    <a:pt x="17531" y="7289"/>
                    <a:pt x="17504" y="7164"/>
                    <a:pt x="17477" y="7048"/>
                  </a:cubicBezTo>
                  <a:cubicBezTo>
                    <a:pt x="17254" y="5942"/>
                    <a:pt x="16817" y="4907"/>
                    <a:pt x="16219" y="3997"/>
                  </a:cubicBezTo>
                  <a:cubicBezTo>
                    <a:pt x="16201" y="3962"/>
                    <a:pt x="16175" y="3935"/>
                    <a:pt x="16157" y="3899"/>
                  </a:cubicBezTo>
                  <a:cubicBezTo>
                    <a:pt x="15970" y="3631"/>
                    <a:pt x="15773" y="3364"/>
                    <a:pt x="15559" y="3114"/>
                  </a:cubicBezTo>
                  <a:cubicBezTo>
                    <a:pt x="15550" y="3105"/>
                    <a:pt x="15541" y="3096"/>
                    <a:pt x="15532" y="3087"/>
                  </a:cubicBezTo>
                  <a:cubicBezTo>
                    <a:pt x="15390" y="2918"/>
                    <a:pt x="15238" y="2748"/>
                    <a:pt x="15077" y="2588"/>
                  </a:cubicBezTo>
                  <a:cubicBezTo>
                    <a:pt x="14676" y="2195"/>
                    <a:pt x="14239" y="1829"/>
                    <a:pt x="13775" y="1517"/>
                  </a:cubicBezTo>
                  <a:cubicBezTo>
                    <a:pt x="13748" y="1499"/>
                    <a:pt x="13730" y="1481"/>
                    <a:pt x="13713" y="1473"/>
                  </a:cubicBezTo>
                  <a:cubicBezTo>
                    <a:pt x="13686" y="1455"/>
                    <a:pt x="13668" y="1446"/>
                    <a:pt x="13650" y="1428"/>
                  </a:cubicBezTo>
                  <a:cubicBezTo>
                    <a:pt x="13525" y="1348"/>
                    <a:pt x="13400" y="1276"/>
                    <a:pt x="13275" y="1196"/>
                  </a:cubicBezTo>
                  <a:cubicBezTo>
                    <a:pt x="12812" y="928"/>
                    <a:pt x="12321" y="696"/>
                    <a:pt x="11803" y="518"/>
                  </a:cubicBezTo>
                  <a:cubicBezTo>
                    <a:pt x="11741" y="491"/>
                    <a:pt x="11679" y="473"/>
                    <a:pt x="11616" y="447"/>
                  </a:cubicBezTo>
                  <a:cubicBezTo>
                    <a:pt x="11571" y="438"/>
                    <a:pt x="11536" y="429"/>
                    <a:pt x="11500" y="411"/>
                  </a:cubicBezTo>
                  <a:cubicBezTo>
                    <a:pt x="11464" y="402"/>
                    <a:pt x="11429" y="393"/>
                    <a:pt x="11384" y="375"/>
                  </a:cubicBezTo>
                  <a:cubicBezTo>
                    <a:pt x="10653" y="152"/>
                    <a:pt x="9868" y="27"/>
                    <a:pt x="9065" y="10"/>
                  </a:cubicBezTo>
                  <a:cubicBezTo>
                    <a:pt x="9029" y="1"/>
                    <a:pt x="8993" y="1"/>
                    <a:pt x="89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2"/>
            <p:cNvSpPr/>
            <p:nvPr/>
          </p:nvSpPr>
          <p:spPr>
            <a:xfrm>
              <a:off x="4799179" y="4677452"/>
              <a:ext cx="484812" cy="674022"/>
            </a:xfrm>
            <a:custGeom>
              <a:rect b="b" l="l" r="r" t="t"/>
              <a:pathLst>
                <a:path extrusionOk="0" h="10408" w="7486">
                  <a:moveTo>
                    <a:pt x="1901" y="0"/>
                  </a:moveTo>
                  <a:cubicBezTo>
                    <a:pt x="1856" y="9"/>
                    <a:pt x="1812" y="9"/>
                    <a:pt x="1767" y="18"/>
                  </a:cubicBezTo>
                  <a:cubicBezTo>
                    <a:pt x="1749" y="18"/>
                    <a:pt x="1732" y="27"/>
                    <a:pt x="1705" y="27"/>
                  </a:cubicBezTo>
                  <a:cubicBezTo>
                    <a:pt x="1678" y="27"/>
                    <a:pt x="1651" y="36"/>
                    <a:pt x="1616" y="45"/>
                  </a:cubicBezTo>
                  <a:cubicBezTo>
                    <a:pt x="1589" y="54"/>
                    <a:pt x="1562" y="54"/>
                    <a:pt x="1526" y="63"/>
                  </a:cubicBezTo>
                  <a:cubicBezTo>
                    <a:pt x="1509" y="72"/>
                    <a:pt x="1491" y="72"/>
                    <a:pt x="1482" y="81"/>
                  </a:cubicBezTo>
                  <a:cubicBezTo>
                    <a:pt x="1321" y="125"/>
                    <a:pt x="1161" y="197"/>
                    <a:pt x="1000" y="295"/>
                  </a:cubicBezTo>
                  <a:cubicBezTo>
                    <a:pt x="1000" y="295"/>
                    <a:pt x="991" y="295"/>
                    <a:pt x="991" y="304"/>
                  </a:cubicBezTo>
                  <a:cubicBezTo>
                    <a:pt x="982" y="304"/>
                    <a:pt x="973" y="313"/>
                    <a:pt x="964" y="322"/>
                  </a:cubicBezTo>
                  <a:cubicBezTo>
                    <a:pt x="759" y="455"/>
                    <a:pt x="599" y="589"/>
                    <a:pt x="474" y="741"/>
                  </a:cubicBezTo>
                  <a:cubicBezTo>
                    <a:pt x="465" y="750"/>
                    <a:pt x="447" y="759"/>
                    <a:pt x="438" y="777"/>
                  </a:cubicBezTo>
                  <a:cubicBezTo>
                    <a:pt x="393" y="839"/>
                    <a:pt x="349" y="893"/>
                    <a:pt x="304" y="955"/>
                  </a:cubicBezTo>
                  <a:cubicBezTo>
                    <a:pt x="268" y="1017"/>
                    <a:pt x="233" y="1089"/>
                    <a:pt x="197" y="1151"/>
                  </a:cubicBezTo>
                  <a:cubicBezTo>
                    <a:pt x="170" y="1205"/>
                    <a:pt x="144" y="1258"/>
                    <a:pt x="126" y="1321"/>
                  </a:cubicBezTo>
                  <a:cubicBezTo>
                    <a:pt x="126" y="1330"/>
                    <a:pt x="117" y="1348"/>
                    <a:pt x="108" y="1365"/>
                  </a:cubicBezTo>
                  <a:cubicBezTo>
                    <a:pt x="81" y="1455"/>
                    <a:pt x="63" y="1544"/>
                    <a:pt x="45" y="1624"/>
                  </a:cubicBezTo>
                  <a:cubicBezTo>
                    <a:pt x="1" y="1865"/>
                    <a:pt x="28" y="2026"/>
                    <a:pt x="28" y="2026"/>
                  </a:cubicBezTo>
                  <a:cubicBezTo>
                    <a:pt x="45" y="2159"/>
                    <a:pt x="81" y="2302"/>
                    <a:pt x="144" y="2454"/>
                  </a:cubicBezTo>
                  <a:cubicBezTo>
                    <a:pt x="153" y="2480"/>
                    <a:pt x="161" y="2507"/>
                    <a:pt x="179" y="2534"/>
                  </a:cubicBezTo>
                  <a:cubicBezTo>
                    <a:pt x="233" y="2668"/>
                    <a:pt x="304" y="2802"/>
                    <a:pt x="384" y="2935"/>
                  </a:cubicBezTo>
                  <a:cubicBezTo>
                    <a:pt x="393" y="2962"/>
                    <a:pt x="411" y="2989"/>
                    <a:pt x="420" y="3007"/>
                  </a:cubicBezTo>
                  <a:cubicBezTo>
                    <a:pt x="527" y="3185"/>
                    <a:pt x="643" y="3355"/>
                    <a:pt x="768" y="3524"/>
                  </a:cubicBezTo>
                  <a:cubicBezTo>
                    <a:pt x="786" y="3551"/>
                    <a:pt x="804" y="3569"/>
                    <a:pt x="822" y="3596"/>
                  </a:cubicBezTo>
                  <a:cubicBezTo>
                    <a:pt x="911" y="3712"/>
                    <a:pt x="1009" y="3836"/>
                    <a:pt x="1107" y="3952"/>
                  </a:cubicBezTo>
                  <a:cubicBezTo>
                    <a:pt x="1125" y="3970"/>
                    <a:pt x="1143" y="3997"/>
                    <a:pt x="1161" y="4015"/>
                  </a:cubicBezTo>
                  <a:cubicBezTo>
                    <a:pt x="1232" y="4104"/>
                    <a:pt x="1303" y="4184"/>
                    <a:pt x="1366" y="4256"/>
                  </a:cubicBezTo>
                  <a:cubicBezTo>
                    <a:pt x="1401" y="4300"/>
                    <a:pt x="1428" y="4336"/>
                    <a:pt x="1464" y="4363"/>
                  </a:cubicBezTo>
                  <a:cubicBezTo>
                    <a:pt x="1616" y="4541"/>
                    <a:pt x="1758" y="4684"/>
                    <a:pt x="1848" y="4782"/>
                  </a:cubicBezTo>
                  <a:cubicBezTo>
                    <a:pt x="1883" y="4818"/>
                    <a:pt x="1919" y="4853"/>
                    <a:pt x="1937" y="4871"/>
                  </a:cubicBezTo>
                  <a:cubicBezTo>
                    <a:pt x="1946" y="4871"/>
                    <a:pt x="1946" y="4880"/>
                    <a:pt x="1946" y="4880"/>
                  </a:cubicBezTo>
                  <a:cubicBezTo>
                    <a:pt x="1963" y="4898"/>
                    <a:pt x="1972" y="4907"/>
                    <a:pt x="1990" y="4925"/>
                  </a:cubicBezTo>
                  <a:lnTo>
                    <a:pt x="6156" y="10161"/>
                  </a:lnTo>
                  <a:cubicBezTo>
                    <a:pt x="6263" y="10295"/>
                    <a:pt x="6433" y="10384"/>
                    <a:pt x="6602" y="10402"/>
                  </a:cubicBezTo>
                  <a:cubicBezTo>
                    <a:pt x="6654" y="10406"/>
                    <a:pt x="6702" y="10408"/>
                    <a:pt x="6748" y="10408"/>
                  </a:cubicBezTo>
                  <a:cubicBezTo>
                    <a:pt x="7385" y="10408"/>
                    <a:pt x="7486" y="10075"/>
                    <a:pt x="7486" y="9858"/>
                  </a:cubicBezTo>
                  <a:cubicBezTo>
                    <a:pt x="7486" y="9769"/>
                    <a:pt x="7468" y="9680"/>
                    <a:pt x="7432" y="9599"/>
                  </a:cubicBezTo>
                  <a:lnTo>
                    <a:pt x="4649" y="3390"/>
                  </a:lnTo>
                  <a:lnTo>
                    <a:pt x="4595" y="3283"/>
                  </a:lnTo>
                  <a:lnTo>
                    <a:pt x="4399" y="2846"/>
                  </a:lnTo>
                  <a:lnTo>
                    <a:pt x="4354" y="2730"/>
                  </a:lnTo>
                  <a:lnTo>
                    <a:pt x="4122" y="2231"/>
                  </a:lnTo>
                  <a:lnTo>
                    <a:pt x="4096" y="2150"/>
                  </a:lnTo>
                  <a:lnTo>
                    <a:pt x="3944" y="1820"/>
                  </a:lnTo>
                  <a:lnTo>
                    <a:pt x="3908" y="1740"/>
                  </a:lnTo>
                  <a:lnTo>
                    <a:pt x="3685" y="1240"/>
                  </a:lnTo>
                  <a:lnTo>
                    <a:pt x="3650" y="1160"/>
                  </a:lnTo>
                  <a:lnTo>
                    <a:pt x="3418" y="652"/>
                  </a:lnTo>
                  <a:lnTo>
                    <a:pt x="3382" y="571"/>
                  </a:lnTo>
                  <a:lnTo>
                    <a:pt x="3373" y="554"/>
                  </a:lnTo>
                  <a:cubicBezTo>
                    <a:pt x="3311" y="420"/>
                    <a:pt x="3195" y="304"/>
                    <a:pt x="3061" y="241"/>
                  </a:cubicBezTo>
                  <a:cubicBezTo>
                    <a:pt x="2972" y="197"/>
                    <a:pt x="2865" y="152"/>
                    <a:pt x="2740" y="116"/>
                  </a:cubicBezTo>
                  <a:cubicBezTo>
                    <a:pt x="2722" y="107"/>
                    <a:pt x="2695" y="99"/>
                    <a:pt x="2677" y="99"/>
                  </a:cubicBezTo>
                  <a:cubicBezTo>
                    <a:pt x="2668" y="90"/>
                    <a:pt x="2650" y="90"/>
                    <a:pt x="2641" y="90"/>
                  </a:cubicBezTo>
                  <a:cubicBezTo>
                    <a:pt x="2633" y="81"/>
                    <a:pt x="2615" y="81"/>
                    <a:pt x="2606" y="72"/>
                  </a:cubicBezTo>
                  <a:lnTo>
                    <a:pt x="2588" y="72"/>
                  </a:lnTo>
                  <a:cubicBezTo>
                    <a:pt x="2570" y="72"/>
                    <a:pt x="2561" y="63"/>
                    <a:pt x="2552" y="63"/>
                  </a:cubicBezTo>
                  <a:cubicBezTo>
                    <a:pt x="2534" y="54"/>
                    <a:pt x="2517" y="54"/>
                    <a:pt x="2499" y="54"/>
                  </a:cubicBezTo>
                  <a:cubicBezTo>
                    <a:pt x="2481" y="45"/>
                    <a:pt x="2463" y="45"/>
                    <a:pt x="2436" y="36"/>
                  </a:cubicBezTo>
                  <a:cubicBezTo>
                    <a:pt x="2418" y="36"/>
                    <a:pt x="2401" y="27"/>
                    <a:pt x="2383" y="27"/>
                  </a:cubicBezTo>
                  <a:cubicBezTo>
                    <a:pt x="2329" y="18"/>
                    <a:pt x="2267" y="9"/>
                    <a:pt x="2204" y="9"/>
                  </a:cubicBezTo>
                  <a:cubicBezTo>
                    <a:pt x="2178" y="0"/>
                    <a:pt x="2151" y="0"/>
                    <a:pt x="2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2"/>
            <p:cNvSpPr/>
            <p:nvPr/>
          </p:nvSpPr>
          <p:spPr>
            <a:xfrm>
              <a:off x="4802094" y="4677452"/>
              <a:ext cx="174535" cy="105624"/>
            </a:xfrm>
            <a:custGeom>
              <a:rect b="b" l="l" r="r" t="t"/>
              <a:pathLst>
                <a:path extrusionOk="0" h="1631" w="2695">
                  <a:moveTo>
                    <a:pt x="1856" y="0"/>
                  </a:moveTo>
                  <a:cubicBezTo>
                    <a:pt x="1811" y="9"/>
                    <a:pt x="1767" y="9"/>
                    <a:pt x="1722" y="18"/>
                  </a:cubicBezTo>
                  <a:cubicBezTo>
                    <a:pt x="1642" y="27"/>
                    <a:pt x="1562" y="45"/>
                    <a:pt x="1481" y="63"/>
                  </a:cubicBezTo>
                  <a:cubicBezTo>
                    <a:pt x="1464" y="72"/>
                    <a:pt x="1446" y="72"/>
                    <a:pt x="1437" y="81"/>
                  </a:cubicBezTo>
                  <a:cubicBezTo>
                    <a:pt x="1276" y="125"/>
                    <a:pt x="1116" y="197"/>
                    <a:pt x="955" y="295"/>
                  </a:cubicBezTo>
                  <a:cubicBezTo>
                    <a:pt x="955" y="295"/>
                    <a:pt x="946" y="295"/>
                    <a:pt x="946" y="304"/>
                  </a:cubicBezTo>
                  <a:cubicBezTo>
                    <a:pt x="937" y="304"/>
                    <a:pt x="928" y="313"/>
                    <a:pt x="919" y="322"/>
                  </a:cubicBezTo>
                  <a:cubicBezTo>
                    <a:pt x="714" y="455"/>
                    <a:pt x="554" y="589"/>
                    <a:pt x="429" y="741"/>
                  </a:cubicBezTo>
                  <a:cubicBezTo>
                    <a:pt x="420" y="750"/>
                    <a:pt x="402" y="759"/>
                    <a:pt x="393" y="777"/>
                  </a:cubicBezTo>
                  <a:cubicBezTo>
                    <a:pt x="348" y="839"/>
                    <a:pt x="304" y="893"/>
                    <a:pt x="259" y="955"/>
                  </a:cubicBezTo>
                  <a:cubicBezTo>
                    <a:pt x="223" y="1017"/>
                    <a:pt x="188" y="1089"/>
                    <a:pt x="152" y="1151"/>
                  </a:cubicBezTo>
                  <a:cubicBezTo>
                    <a:pt x="125" y="1205"/>
                    <a:pt x="99" y="1258"/>
                    <a:pt x="81" y="1321"/>
                  </a:cubicBezTo>
                  <a:cubicBezTo>
                    <a:pt x="81" y="1330"/>
                    <a:pt x="72" y="1348"/>
                    <a:pt x="63" y="1365"/>
                  </a:cubicBezTo>
                  <a:cubicBezTo>
                    <a:pt x="36" y="1455"/>
                    <a:pt x="18" y="1544"/>
                    <a:pt x="0" y="1624"/>
                  </a:cubicBezTo>
                  <a:lnTo>
                    <a:pt x="63" y="1624"/>
                  </a:lnTo>
                  <a:cubicBezTo>
                    <a:pt x="99" y="1629"/>
                    <a:pt x="132" y="1631"/>
                    <a:pt x="165" y="1631"/>
                  </a:cubicBezTo>
                  <a:cubicBezTo>
                    <a:pt x="199" y="1631"/>
                    <a:pt x="232" y="1629"/>
                    <a:pt x="268" y="1624"/>
                  </a:cubicBezTo>
                  <a:cubicBezTo>
                    <a:pt x="366" y="1624"/>
                    <a:pt x="473" y="1606"/>
                    <a:pt x="580" y="1588"/>
                  </a:cubicBezTo>
                  <a:cubicBezTo>
                    <a:pt x="607" y="1588"/>
                    <a:pt x="643" y="1579"/>
                    <a:pt x="670" y="1571"/>
                  </a:cubicBezTo>
                  <a:cubicBezTo>
                    <a:pt x="687" y="1571"/>
                    <a:pt x="705" y="1562"/>
                    <a:pt x="723" y="1562"/>
                  </a:cubicBezTo>
                  <a:cubicBezTo>
                    <a:pt x="759" y="1553"/>
                    <a:pt x="786" y="1544"/>
                    <a:pt x="821" y="1544"/>
                  </a:cubicBezTo>
                  <a:cubicBezTo>
                    <a:pt x="1009" y="1490"/>
                    <a:pt x="1187" y="1428"/>
                    <a:pt x="1365" y="1356"/>
                  </a:cubicBezTo>
                  <a:cubicBezTo>
                    <a:pt x="1383" y="1348"/>
                    <a:pt x="1401" y="1339"/>
                    <a:pt x="1419" y="1330"/>
                  </a:cubicBezTo>
                  <a:cubicBezTo>
                    <a:pt x="1446" y="1321"/>
                    <a:pt x="1472" y="1303"/>
                    <a:pt x="1508" y="1285"/>
                  </a:cubicBezTo>
                  <a:cubicBezTo>
                    <a:pt x="1544" y="1267"/>
                    <a:pt x="1579" y="1249"/>
                    <a:pt x="1615" y="1232"/>
                  </a:cubicBezTo>
                  <a:cubicBezTo>
                    <a:pt x="1633" y="1223"/>
                    <a:pt x="1651" y="1214"/>
                    <a:pt x="1660" y="1205"/>
                  </a:cubicBezTo>
                  <a:cubicBezTo>
                    <a:pt x="1776" y="1142"/>
                    <a:pt x="1883" y="1071"/>
                    <a:pt x="1990" y="991"/>
                  </a:cubicBezTo>
                  <a:cubicBezTo>
                    <a:pt x="2008" y="982"/>
                    <a:pt x="2017" y="973"/>
                    <a:pt x="2034" y="964"/>
                  </a:cubicBezTo>
                  <a:cubicBezTo>
                    <a:pt x="2097" y="910"/>
                    <a:pt x="2159" y="857"/>
                    <a:pt x="2222" y="794"/>
                  </a:cubicBezTo>
                  <a:cubicBezTo>
                    <a:pt x="2240" y="785"/>
                    <a:pt x="2249" y="768"/>
                    <a:pt x="2257" y="759"/>
                  </a:cubicBezTo>
                  <a:cubicBezTo>
                    <a:pt x="2338" y="678"/>
                    <a:pt x="2418" y="589"/>
                    <a:pt x="2481" y="500"/>
                  </a:cubicBezTo>
                  <a:cubicBezTo>
                    <a:pt x="2481" y="500"/>
                    <a:pt x="2489" y="491"/>
                    <a:pt x="2489" y="491"/>
                  </a:cubicBezTo>
                  <a:cubicBezTo>
                    <a:pt x="2498" y="473"/>
                    <a:pt x="2516" y="455"/>
                    <a:pt x="2525" y="438"/>
                  </a:cubicBezTo>
                  <a:cubicBezTo>
                    <a:pt x="2525" y="438"/>
                    <a:pt x="2525" y="438"/>
                    <a:pt x="2525" y="429"/>
                  </a:cubicBezTo>
                  <a:cubicBezTo>
                    <a:pt x="2579" y="357"/>
                    <a:pt x="2623" y="277"/>
                    <a:pt x="2668" y="188"/>
                  </a:cubicBezTo>
                  <a:cubicBezTo>
                    <a:pt x="2677" y="161"/>
                    <a:pt x="2686" y="143"/>
                    <a:pt x="2695" y="116"/>
                  </a:cubicBezTo>
                  <a:cubicBezTo>
                    <a:pt x="2677" y="107"/>
                    <a:pt x="2650" y="99"/>
                    <a:pt x="2632" y="99"/>
                  </a:cubicBezTo>
                  <a:cubicBezTo>
                    <a:pt x="2596" y="90"/>
                    <a:pt x="2570" y="81"/>
                    <a:pt x="2543" y="72"/>
                  </a:cubicBezTo>
                  <a:cubicBezTo>
                    <a:pt x="2489" y="54"/>
                    <a:pt x="2445" y="45"/>
                    <a:pt x="2391" y="36"/>
                  </a:cubicBezTo>
                  <a:cubicBezTo>
                    <a:pt x="2373" y="36"/>
                    <a:pt x="2356" y="27"/>
                    <a:pt x="2338" y="27"/>
                  </a:cubicBezTo>
                  <a:cubicBezTo>
                    <a:pt x="2213" y="9"/>
                    <a:pt x="2079" y="0"/>
                    <a:pt x="19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2"/>
            <p:cNvSpPr/>
            <p:nvPr/>
          </p:nvSpPr>
          <p:spPr>
            <a:xfrm>
              <a:off x="4802094" y="4677452"/>
              <a:ext cx="170520" cy="105235"/>
            </a:xfrm>
            <a:custGeom>
              <a:rect b="b" l="l" r="r" t="t"/>
              <a:pathLst>
                <a:path extrusionOk="0" h="1625" w="2633">
                  <a:moveTo>
                    <a:pt x="1865" y="27"/>
                  </a:moveTo>
                  <a:cubicBezTo>
                    <a:pt x="1910" y="107"/>
                    <a:pt x="1954" y="188"/>
                    <a:pt x="1990" y="268"/>
                  </a:cubicBezTo>
                  <a:cubicBezTo>
                    <a:pt x="1892" y="313"/>
                    <a:pt x="1794" y="357"/>
                    <a:pt x="1695" y="402"/>
                  </a:cubicBezTo>
                  <a:cubicBezTo>
                    <a:pt x="1642" y="322"/>
                    <a:pt x="1588" y="232"/>
                    <a:pt x="1535" y="143"/>
                  </a:cubicBezTo>
                  <a:cubicBezTo>
                    <a:pt x="1642" y="99"/>
                    <a:pt x="1749" y="54"/>
                    <a:pt x="1865" y="27"/>
                  </a:cubicBezTo>
                  <a:close/>
                  <a:moveTo>
                    <a:pt x="2391" y="170"/>
                  </a:moveTo>
                  <a:cubicBezTo>
                    <a:pt x="2418" y="268"/>
                    <a:pt x="2445" y="357"/>
                    <a:pt x="2481" y="455"/>
                  </a:cubicBezTo>
                  <a:cubicBezTo>
                    <a:pt x="2373" y="482"/>
                    <a:pt x="2275" y="527"/>
                    <a:pt x="2177" y="562"/>
                  </a:cubicBezTo>
                  <a:cubicBezTo>
                    <a:pt x="2142" y="473"/>
                    <a:pt x="2097" y="384"/>
                    <a:pt x="2061" y="295"/>
                  </a:cubicBezTo>
                  <a:cubicBezTo>
                    <a:pt x="2168" y="250"/>
                    <a:pt x="2275" y="215"/>
                    <a:pt x="2391" y="170"/>
                  </a:cubicBezTo>
                  <a:close/>
                  <a:moveTo>
                    <a:pt x="1490" y="170"/>
                  </a:moveTo>
                  <a:cubicBezTo>
                    <a:pt x="1544" y="250"/>
                    <a:pt x="1597" y="339"/>
                    <a:pt x="1651" y="429"/>
                  </a:cubicBezTo>
                  <a:cubicBezTo>
                    <a:pt x="1508" y="491"/>
                    <a:pt x="1374" y="562"/>
                    <a:pt x="1249" y="643"/>
                  </a:cubicBezTo>
                  <a:cubicBezTo>
                    <a:pt x="1178" y="562"/>
                    <a:pt x="1116" y="473"/>
                    <a:pt x="1044" y="393"/>
                  </a:cubicBezTo>
                  <a:cubicBezTo>
                    <a:pt x="1187" y="313"/>
                    <a:pt x="1339" y="232"/>
                    <a:pt x="1490" y="170"/>
                  </a:cubicBezTo>
                  <a:close/>
                  <a:moveTo>
                    <a:pt x="2008" y="313"/>
                  </a:moveTo>
                  <a:cubicBezTo>
                    <a:pt x="2052" y="402"/>
                    <a:pt x="2097" y="491"/>
                    <a:pt x="2133" y="589"/>
                  </a:cubicBezTo>
                  <a:cubicBezTo>
                    <a:pt x="2043" y="625"/>
                    <a:pt x="1963" y="661"/>
                    <a:pt x="1874" y="705"/>
                  </a:cubicBezTo>
                  <a:cubicBezTo>
                    <a:pt x="1829" y="616"/>
                    <a:pt x="1776" y="536"/>
                    <a:pt x="1722" y="446"/>
                  </a:cubicBezTo>
                  <a:cubicBezTo>
                    <a:pt x="1820" y="402"/>
                    <a:pt x="1910" y="357"/>
                    <a:pt x="2008" y="313"/>
                  </a:cubicBezTo>
                  <a:close/>
                  <a:moveTo>
                    <a:pt x="1678" y="473"/>
                  </a:moveTo>
                  <a:cubicBezTo>
                    <a:pt x="1731" y="554"/>
                    <a:pt x="1785" y="643"/>
                    <a:pt x="1829" y="723"/>
                  </a:cubicBezTo>
                  <a:cubicBezTo>
                    <a:pt x="1704" y="785"/>
                    <a:pt x="1579" y="857"/>
                    <a:pt x="1464" y="928"/>
                  </a:cubicBezTo>
                  <a:cubicBezTo>
                    <a:pt x="1401" y="848"/>
                    <a:pt x="1339" y="768"/>
                    <a:pt x="1276" y="687"/>
                  </a:cubicBezTo>
                  <a:cubicBezTo>
                    <a:pt x="1410" y="607"/>
                    <a:pt x="1544" y="536"/>
                    <a:pt x="1678" y="473"/>
                  </a:cubicBezTo>
                  <a:close/>
                  <a:moveTo>
                    <a:pt x="1009" y="420"/>
                  </a:moveTo>
                  <a:cubicBezTo>
                    <a:pt x="1071" y="500"/>
                    <a:pt x="1142" y="589"/>
                    <a:pt x="1205" y="670"/>
                  </a:cubicBezTo>
                  <a:cubicBezTo>
                    <a:pt x="1062" y="750"/>
                    <a:pt x="928" y="848"/>
                    <a:pt x="794" y="937"/>
                  </a:cubicBezTo>
                  <a:cubicBezTo>
                    <a:pt x="705" y="884"/>
                    <a:pt x="607" y="839"/>
                    <a:pt x="518" y="785"/>
                  </a:cubicBezTo>
                  <a:cubicBezTo>
                    <a:pt x="670" y="652"/>
                    <a:pt x="830" y="527"/>
                    <a:pt x="1009" y="420"/>
                  </a:cubicBezTo>
                  <a:close/>
                  <a:moveTo>
                    <a:pt x="1232" y="714"/>
                  </a:moveTo>
                  <a:cubicBezTo>
                    <a:pt x="1294" y="794"/>
                    <a:pt x="1356" y="875"/>
                    <a:pt x="1419" y="955"/>
                  </a:cubicBezTo>
                  <a:cubicBezTo>
                    <a:pt x="1321" y="1017"/>
                    <a:pt x="1223" y="1080"/>
                    <a:pt x="1133" y="1142"/>
                  </a:cubicBezTo>
                  <a:cubicBezTo>
                    <a:pt x="1035" y="1089"/>
                    <a:pt x="937" y="1026"/>
                    <a:pt x="839" y="964"/>
                  </a:cubicBezTo>
                  <a:cubicBezTo>
                    <a:pt x="964" y="875"/>
                    <a:pt x="1098" y="794"/>
                    <a:pt x="1232" y="714"/>
                  </a:cubicBezTo>
                  <a:close/>
                  <a:moveTo>
                    <a:pt x="794" y="1000"/>
                  </a:moveTo>
                  <a:cubicBezTo>
                    <a:pt x="893" y="1053"/>
                    <a:pt x="991" y="1116"/>
                    <a:pt x="1089" y="1178"/>
                  </a:cubicBezTo>
                  <a:cubicBezTo>
                    <a:pt x="946" y="1276"/>
                    <a:pt x="812" y="1383"/>
                    <a:pt x="687" y="1499"/>
                  </a:cubicBezTo>
                  <a:cubicBezTo>
                    <a:pt x="562" y="1455"/>
                    <a:pt x="447" y="1419"/>
                    <a:pt x="322" y="1383"/>
                  </a:cubicBezTo>
                  <a:cubicBezTo>
                    <a:pt x="473" y="1249"/>
                    <a:pt x="634" y="1116"/>
                    <a:pt x="794" y="1000"/>
                  </a:cubicBezTo>
                  <a:close/>
                  <a:moveTo>
                    <a:pt x="1856" y="0"/>
                  </a:moveTo>
                  <a:cubicBezTo>
                    <a:pt x="1811" y="9"/>
                    <a:pt x="1767" y="9"/>
                    <a:pt x="1722" y="18"/>
                  </a:cubicBezTo>
                  <a:cubicBezTo>
                    <a:pt x="1651" y="45"/>
                    <a:pt x="1579" y="72"/>
                    <a:pt x="1508" y="107"/>
                  </a:cubicBezTo>
                  <a:cubicBezTo>
                    <a:pt x="1499" y="90"/>
                    <a:pt x="1490" y="81"/>
                    <a:pt x="1481" y="63"/>
                  </a:cubicBezTo>
                  <a:cubicBezTo>
                    <a:pt x="1464" y="72"/>
                    <a:pt x="1446" y="72"/>
                    <a:pt x="1437" y="81"/>
                  </a:cubicBezTo>
                  <a:cubicBezTo>
                    <a:pt x="1446" y="99"/>
                    <a:pt x="1455" y="107"/>
                    <a:pt x="1464" y="125"/>
                  </a:cubicBezTo>
                  <a:cubicBezTo>
                    <a:pt x="1303" y="188"/>
                    <a:pt x="1160" y="268"/>
                    <a:pt x="1017" y="357"/>
                  </a:cubicBezTo>
                  <a:cubicBezTo>
                    <a:pt x="1000" y="339"/>
                    <a:pt x="982" y="313"/>
                    <a:pt x="955" y="295"/>
                  </a:cubicBezTo>
                  <a:cubicBezTo>
                    <a:pt x="955" y="295"/>
                    <a:pt x="946" y="295"/>
                    <a:pt x="946" y="304"/>
                  </a:cubicBezTo>
                  <a:cubicBezTo>
                    <a:pt x="937" y="304"/>
                    <a:pt x="928" y="313"/>
                    <a:pt x="919" y="322"/>
                  </a:cubicBezTo>
                  <a:cubicBezTo>
                    <a:pt x="937" y="339"/>
                    <a:pt x="955" y="357"/>
                    <a:pt x="973" y="384"/>
                  </a:cubicBezTo>
                  <a:cubicBezTo>
                    <a:pt x="794" y="491"/>
                    <a:pt x="625" y="616"/>
                    <a:pt x="473" y="759"/>
                  </a:cubicBezTo>
                  <a:cubicBezTo>
                    <a:pt x="455" y="750"/>
                    <a:pt x="447" y="741"/>
                    <a:pt x="429" y="741"/>
                  </a:cubicBezTo>
                  <a:cubicBezTo>
                    <a:pt x="420" y="750"/>
                    <a:pt x="402" y="759"/>
                    <a:pt x="393" y="777"/>
                  </a:cubicBezTo>
                  <a:cubicBezTo>
                    <a:pt x="411" y="777"/>
                    <a:pt x="420" y="785"/>
                    <a:pt x="429" y="794"/>
                  </a:cubicBezTo>
                  <a:cubicBezTo>
                    <a:pt x="375" y="848"/>
                    <a:pt x="313" y="901"/>
                    <a:pt x="259" y="955"/>
                  </a:cubicBezTo>
                  <a:cubicBezTo>
                    <a:pt x="223" y="1017"/>
                    <a:pt x="188" y="1089"/>
                    <a:pt x="152" y="1151"/>
                  </a:cubicBezTo>
                  <a:cubicBezTo>
                    <a:pt x="259" y="1035"/>
                    <a:pt x="366" y="919"/>
                    <a:pt x="473" y="821"/>
                  </a:cubicBezTo>
                  <a:cubicBezTo>
                    <a:pt x="571" y="866"/>
                    <a:pt x="661" y="919"/>
                    <a:pt x="750" y="973"/>
                  </a:cubicBezTo>
                  <a:cubicBezTo>
                    <a:pt x="580" y="1098"/>
                    <a:pt x="420" y="1232"/>
                    <a:pt x="268" y="1365"/>
                  </a:cubicBezTo>
                  <a:cubicBezTo>
                    <a:pt x="206" y="1348"/>
                    <a:pt x="143" y="1330"/>
                    <a:pt x="81" y="1321"/>
                  </a:cubicBezTo>
                  <a:cubicBezTo>
                    <a:pt x="81" y="1330"/>
                    <a:pt x="72" y="1348"/>
                    <a:pt x="63" y="1365"/>
                  </a:cubicBezTo>
                  <a:cubicBezTo>
                    <a:pt x="116" y="1374"/>
                    <a:pt x="170" y="1392"/>
                    <a:pt x="223" y="1410"/>
                  </a:cubicBezTo>
                  <a:cubicBezTo>
                    <a:pt x="143" y="1472"/>
                    <a:pt x="72" y="1544"/>
                    <a:pt x="0" y="1624"/>
                  </a:cubicBezTo>
                  <a:lnTo>
                    <a:pt x="63" y="1624"/>
                  </a:lnTo>
                  <a:cubicBezTo>
                    <a:pt x="134" y="1553"/>
                    <a:pt x="206" y="1490"/>
                    <a:pt x="277" y="1419"/>
                  </a:cubicBezTo>
                  <a:cubicBezTo>
                    <a:pt x="402" y="1455"/>
                    <a:pt x="518" y="1490"/>
                    <a:pt x="643" y="1535"/>
                  </a:cubicBezTo>
                  <a:cubicBezTo>
                    <a:pt x="616" y="1553"/>
                    <a:pt x="598" y="1571"/>
                    <a:pt x="580" y="1588"/>
                  </a:cubicBezTo>
                  <a:cubicBezTo>
                    <a:pt x="607" y="1588"/>
                    <a:pt x="643" y="1579"/>
                    <a:pt x="670" y="1571"/>
                  </a:cubicBezTo>
                  <a:cubicBezTo>
                    <a:pt x="678" y="1562"/>
                    <a:pt x="687" y="1553"/>
                    <a:pt x="696" y="1553"/>
                  </a:cubicBezTo>
                  <a:cubicBezTo>
                    <a:pt x="705" y="1553"/>
                    <a:pt x="714" y="1562"/>
                    <a:pt x="723" y="1562"/>
                  </a:cubicBezTo>
                  <a:cubicBezTo>
                    <a:pt x="759" y="1553"/>
                    <a:pt x="786" y="1544"/>
                    <a:pt x="821" y="1544"/>
                  </a:cubicBezTo>
                  <a:cubicBezTo>
                    <a:pt x="794" y="1535"/>
                    <a:pt x="768" y="1526"/>
                    <a:pt x="741" y="1517"/>
                  </a:cubicBezTo>
                  <a:cubicBezTo>
                    <a:pt x="866" y="1401"/>
                    <a:pt x="1000" y="1303"/>
                    <a:pt x="1133" y="1205"/>
                  </a:cubicBezTo>
                  <a:cubicBezTo>
                    <a:pt x="1214" y="1249"/>
                    <a:pt x="1285" y="1303"/>
                    <a:pt x="1365" y="1356"/>
                  </a:cubicBezTo>
                  <a:cubicBezTo>
                    <a:pt x="1383" y="1348"/>
                    <a:pt x="1401" y="1339"/>
                    <a:pt x="1419" y="1330"/>
                  </a:cubicBezTo>
                  <a:cubicBezTo>
                    <a:pt x="1339" y="1276"/>
                    <a:pt x="1258" y="1223"/>
                    <a:pt x="1178" y="1178"/>
                  </a:cubicBezTo>
                  <a:cubicBezTo>
                    <a:pt x="1267" y="1116"/>
                    <a:pt x="1356" y="1053"/>
                    <a:pt x="1446" y="1000"/>
                  </a:cubicBezTo>
                  <a:cubicBezTo>
                    <a:pt x="1499" y="1062"/>
                    <a:pt x="1544" y="1133"/>
                    <a:pt x="1597" y="1196"/>
                  </a:cubicBezTo>
                  <a:cubicBezTo>
                    <a:pt x="1606" y="1205"/>
                    <a:pt x="1606" y="1223"/>
                    <a:pt x="1615" y="1232"/>
                  </a:cubicBezTo>
                  <a:cubicBezTo>
                    <a:pt x="1633" y="1223"/>
                    <a:pt x="1651" y="1214"/>
                    <a:pt x="1660" y="1205"/>
                  </a:cubicBezTo>
                  <a:cubicBezTo>
                    <a:pt x="1651" y="1196"/>
                    <a:pt x="1642" y="1178"/>
                    <a:pt x="1633" y="1169"/>
                  </a:cubicBezTo>
                  <a:cubicBezTo>
                    <a:pt x="1588" y="1107"/>
                    <a:pt x="1544" y="1035"/>
                    <a:pt x="1490" y="973"/>
                  </a:cubicBezTo>
                  <a:cubicBezTo>
                    <a:pt x="1606" y="901"/>
                    <a:pt x="1731" y="830"/>
                    <a:pt x="1856" y="768"/>
                  </a:cubicBezTo>
                  <a:cubicBezTo>
                    <a:pt x="1901" y="839"/>
                    <a:pt x="1945" y="919"/>
                    <a:pt x="1990" y="991"/>
                  </a:cubicBezTo>
                  <a:cubicBezTo>
                    <a:pt x="2008" y="982"/>
                    <a:pt x="2017" y="973"/>
                    <a:pt x="2034" y="964"/>
                  </a:cubicBezTo>
                  <a:cubicBezTo>
                    <a:pt x="1990" y="893"/>
                    <a:pt x="1945" y="821"/>
                    <a:pt x="1901" y="750"/>
                  </a:cubicBezTo>
                  <a:cubicBezTo>
                    <a:pt x="1990" y="705"/>
                    <a:pt x="2070" y="670"/>
                    <a:pt x="2150" y="634"/>
                  </a:cubicBezTo>
                  <a:cubicBezTo>
                    <a:pt x="2177" y="687"/>
                    <a:pt x="2204" y="741"/>
                    <a:pt x="2222" y="794"/>
                  </a:cubicBezTo>
                  <a:cubicBezTo>
                    <a:pt x="2240" y="785"/>
                    <a:pt x="2249" y="768"/>
                    <a:pt x="2257" y="759"/>
                  </a:cubicBezTo>
                  <a:cubicBezTo>
                    <a:pt x="2240" y="705"/>
                    <a:pt x="2222" y="661"/>
                    <a:pt x="2204" y="607"/>
                  </a:cubicBezTo>
                  <a:cubicBezTo>
                    <a:pt x="2293" y="571"/>
                    <a:pt x="2382" y="536"/>
                    <a:pt x="2481" y="500"/>
                  </a:cubicBezTo>
                  <a:lnTo>
                    <a:pt x="2489" y="500"/>
                  </a:lnTo>
                  <a:cubicBezTo>
                    <a:pt x="2507" y="491"/>
                    <a:pt x="2525" y="482"/>
                    <a:pt x="2543" y="482"/>
                  </a:cubicBezTo>
                  <a:cubicBezTo>
                    <a:pt x="2534" y="464"/>
                    <a:pt x="2534" y="455"/>
                    <a:pt x="2525" y="438"/>
                  </a:cubicBezTo>
                  <a:cubicBezTo>
                    <a:pt x="2498" y="339"/>
                    <a:pt x="2463" y="250"/>
                    <a:pt x="2436" y="161"/>
                  </a:cubicBezTo>
                  <a:cubicBezTo>
                    <a:pt x="2498" y="134"/>
                    <a:pt x="2561" y="116"/>
                    <a:pt x="2632" y="99"/>
                  </a:cubicBezTo>
                  <a:cubicBezTo>
                    <a:pt x="2596" y="90"/>
                    <a:pt x="2570" y="81"/>
                    <a:pt x="2543" y="72"/>
                  </a:cubicBezTo>
                  <a:cubicBezTo>
                    <a:pt x="2498" y="81"/>
                    <a:pt x="2463" y="99"/>
                    <a:pt x="2418" y="107"/>
                  </a:cubicBezTo>
                  <a:cubicBezTo>
                    <a:pt x="2409" y="90"/>
                    <a:pt x="2400" y="63"/>
                    <a:pt x="2391" y="36"/>
                  </a:cubicBezTo>
                  <a:cubicBezTo>
                    <a:pt x="2373" y="36"/>
                    <a:pt x="2356" y="27"/>
                    <a:pt x="2338" y="27"/>
                  </a:cubicBezTo>
                  <a:cubicBezTo>
                    <a:pt x="2347" y="63"/>
                    <a:pt x="2365" y="90"/>
                    <a:pt x="2373" y="125"/>
                  </a:cubicBezTo>
                  <a:cubicBezTo>
                    <a:pt x="2257" y="161"/>
                    <a:pt x="2150" y="206"/>
                    <a:pt x="2034" y="250"/>
                  </a:cubicBezTo>
                  <a:cubicBezTo>
                    <a:pt x="1999" y="170"/>
                    <a:pt x="1954" y="90"/>
                    <a:pt x="1918" y="9"/>
                  </a:cubicBezTo>
                  <a:cubicBezTo>
                    <a:pt x="1918" y="9"/>
                    <a:pt x="1927" y="0"/>
                    <a:pt x="1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2"/>
            <p:cNvSpPr/>
            <p:nvPr/>
          </p:nvSpPr>
          <p:spPr>
            <a:xfrm>
              <a:off x="4887580" y="4854253"/>
              <a:ext cx="196489" cy="105753"/>
            </a:xfrm>
            <a:custGeom>
              <a:rect b="b" l="l" r="r" t="t"/>
              <a:pathLst>
                <a:path extrusionOk="0" h="1633" w="3034">
                  <a:moveTo>
                    <a:pt x="2989" y="0"/>
                  </a:moveTo>
                  <a:cubicBezTo>
                    <a:pt x="2365" y="803"/>
                    <a:pt x="1437" y="1365"/>
                    <a:pt x="429" y="1499"/>
                  </a:cubicBezTo>
                  <a:cubicBezTo>
                    <a:pt x="309" y="1519"/>
                    <a:pt x="203" y="1529"/>
                    <a:pt x="102" y="1529"/>
                  </a:cubicBezTo>
                  <a:cubicBezTo>
                    <a:pt x="68" y="1529"/>
                    <a:pt x="34" y="1528"/>
                    <a:pt x="1" y="1526"/>
                  </a:cubicBezTo>
                  <a:lnTo>
                    <a:pt x="1" y="1526"/>
                  </a:lnTo>
                  <a:cubicBezTo>
                    <a:pt x="36" y="1570"/>
                    <a:pt x="63" y="1606"/>
                    <a:pt x="99" y="1633"/>
                  </a:cubicBezTo>
                  <a:cubicBezTo>
                    <a:pt x="206" y="1633"/>
                    <a:pt x="322" y="1624"/>
                    <a:pt x="447" y="1606"/>
                  </a:cubicBezTo>
                  <a:cubicBezTo>
                    <a:pt x="1455" y="1463"/>
                    <a:pt x="2401" y="910"/>
                    <a:pt x="3034" y="116"/>
                  </a:cubicBezTo>
                  <a:lnTo>
                    <a:pt x="2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2"/>
            <p:cNvSpPr/>
            <p:nvPr/>
          </p:nvSpPr>
          <p:spPr>
            <a:xfrm>
              <a:off x="4918796" y="4890066"/>
              <a:ext cx="181465" cy="103486"/>
            </a:xfrm>
            <a:custGeom>
              <a:rect b="b" l="l" r="r" t="t"/>
              <a:pathLst>
                <a:path extrusionOk="0" h="1598" w="2802">
                  <a:moveTo>
                    <a:pt x="2748" y="0"/>
                  </a:moveTo>
                  <a:cubicBezTo>
                    <a:pt x="2748" y="0"/>
                    <a:pt x="2739" y="9"/>
                    <a:pt x="2739" y="18"/>
                  </a:cubicBezTo>
                  <a:cubicBezTo>
                    <a:pt x="2374" y="545"/>
                    <a:pt x="1838" y="973"/>
                    <a:pt x="1249" y="1223"/>
                  </a:cubicBezTo>
                  <a:cubicBezTo>
                    <a:pt x="857" y="1392"/>
                    <a:pt x="429" y="1481"/>
                    <a:pt x="1" y="1499"/>
                  </a:cubicBezTo>
                  <a:cubicBezTo>
                    <a:pt x="36" y="1535"/>
                    <a:pt x="72" y="1570"/>
                    <a:pt x="90" y="1588"/>
                  </a:cubicBezTo>
                  <a:cubicBezTo>
                    <a:pt x="99" y="1588"/>
                    <a:pt x="99" y="1597"/>
                    <a:pt x="99" y="1597"/>
                  </a:cubicBezTo>
                  <a:cubicBezTo>
                    <a:pt x="509" y="1579"/>
                    <a:pt x="910" y="1481"/>
                    <a:pt x="1285" y="1321"/>
                  </a:cubicBezTo>
                  <a:cubicBezTo>
                    <a:pt x="1892" y="1071"/>
                    <a:pt x="2427" y="643"/>
                    <a:pt x="2802" y="107"/>
                  </a:cubicBezTo>
                  <a:lnTo>
                    <a:pt x="27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2"/>
            <p:cNvSpPr/>
            <p:nvPr/>
          </p:nvSpPr>
          <p:spPr>
            <a:xfrm>
              <a:off x="5040679" y="4969594"/>
              <a:ext cx="87883" cy="107113"/>
            </a:xfrm>
            <a:custGeom>
              <a:rect b="b" l="l" r="r" t="t"/>
              <a:pathLst>
                <a:path extrusionOk="0" h="1654" w="1357">
                  <a:moveTo>
                    <a:pt x="509" y="111"/>
                  </a:moveTo>
                  <a:cubicBezTo>
                    <a:pt x="527" y="111"/>
                    <a:pt x="554" y="111"/>
                    <a:pt x="581" y="119"/>
                  </a:cubicBezTo>
                  <a:cubicBezTo>
                    <a:pt x="652" y="137"/>
                    <a:pt x="715" y="191"/>
                    <a:pt x="741" y="262"/>
                  </a:cubicBezTo>
                  <a:lnTo>
                    <a:pt x="1178" y="1172"/>
                  </a:lnTo>
                  <a:cubicBezTo>
                    <a:pt x="1241" y="1306"/>
                    <a:pt x="1178" y="1467"/>
                    <a:pt x="1054" y="1529"/>
                  </a:cubicBezTo>
                  <a:cubicBezTo>
                    <a:pt x="1018" y="1544"/>
                    <a:pt x="981" y="1551"/>
                    <a:pt x="945" y="1551"/>
                  </a:cubicBezTo>
                  <a:cubicBezTo>
                    <a:pt x="853" y="1551"/>
                    <a:pt x="766" y="1505"/>
                    <a:pt x="715" y="1422"/>
                  </a:cubicBezTo>
                  <a:lnTo>
                    <a:pt x="197" y="565"/>
                  </a:lnTo>
                  <a:cubicBezTo>
                    <a:pt x="126" y="441"/>
                    <a:pt x="161" y="289"/>
                    <a:pt x="277" y="209"/>
                  </a:cubicBezTo>
                  <a:lnTo>
                    <a:pt x="358" y="155"/>
                  </a:lnTo>
                  <a:cubicBezTo>
                    <a:pt x="402" y="119"/>
                    <a:pt x="456" y="111"/>
                    <a:pt x="509" y="111"/>
                  </a:cubicBezTo>
                  <a:close/>
                  <a:moveTo>
                    <a:pt x="512" y="0"/>
                  </a:moveTo>
                  <a:cubicBezTo>
                    <a:pt x="438" y="0"/>
                    <a:pt x="367" y="22"/>
                    <a:pt x="304" y="66"/>
                  </a:cubicBezTo>
                  <a:lnTo>
                    <a:pt x="215" y="119"/>
                  </a:lnTo>
                  <a:cubicBezTo>
                    <a:pt x="54" y="226"/>
                    <a:pt x="1" y="450"/>
                    <a:pt x="108" y="619"/>
                  </a:cubicBezTo>
                  <a:lnTo>
                    <a:pt x="616" y="1475"/>
                  </a:lnTo>
                  <a:cubicBezTo>
                    <a:pt x="688" y="1591"/>
                    <a:pt x="813" y="1654"/>
                    <a:pt x="938" y="1654"/>
                  </a:cubicBezTo>
                  <a:cubicBezTo>
                    <a:pt x="991" y="1654"/>
                    <a:pt x="1045" y="1645"/>
                    <a:pt x="1098" y="1618"/>
                  </a:cubicBezTo>
                  <a:cubicBezTo>
                    <a:pt x="1285" y="1538"/>
                    <a:pt x="1357" y="1315"/>
                    <a:pt x="1277" y="1128"/>
                  </a:cubicBezTo>
                  <a:lnTo>
                    <a:pt x="839" y="218"/>
                  </a:lnTo>
                  <a:cubicBezTo>
                    <a:pt x="795" y="119"/>
                    <a:pt x="706" y="48"/>
                    <a:pt x="607" y="12"/>
                  </a:cubicBezTo>
                  <a:cubicBezTo>
                    <a:pt x="575" y="4"/>
                    <a:pt x="543" y="0"/>
                    <a:pt x="5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2"/>
            <p:cNvSpPr/>
            <p:nvPr/>
          </p:nvSpPr>
          <p:spPr>
            <a:xfrm>
              <a:off x="5112889" y="5099766"/>
              <a:ext cx="52652" cy="64177"/>
            </a:xfrm>
            <a:custGeom>
              <a:rect b="b" l="l" r="r" t="t"/>
              <a:pathLst>
                <a:path extrusionOk="0" h="991" w="813">
                  <a:moveTo>
                    <a:pt x="295" y="63"/>
                  </a:moveTo>
                  <a:cubicBezTo>
                    <a:pt x="313" y="63"/>
                    <a:pt x="331" y="72"/>
                    <a:pt x="340" y="72"/>
                  </a:cubicBezTo>
                  <a:cubicBezTo>
                    <a:pt x="385" y="81"/>
                    <a:pt x="420" y="117"/>
                    <a:pt x="438" y="152"/>
                  </a:cubicBezTo>
                  <a:lnTo>
                    <a:pt x="697" y="705"/>
                  </a:lnTo>
                  <a:cubicBezTo>
                    <a:pt x="733" y="777"/>
                    <a:pt x="706" y="875"/>
                    <a:pt x="625" y="911"/>
                  </a:cubicBezTo>
                  <a:cubicBezTo>
                    <a:pt x="604" y="921"/>
                    <a:pt x="581" y="926"/>
                    <a:pt x="558" y="926"/>
                  </a:cubicBezTo>
                  <a:cubicBezTo>
                    <a:pt x="505" y="926"/>
                    <a:pt x="452" y="898"/>
                    <a:pt x="420" y="848"/>
                  </a:cubicBezTo>
                  <a:lnTo>
                    <a:pt x="117" y="340"/>
                  </a:lnTo>
                  <a:cubicBezTo>
                    <a:pt x="72" y="268"/>
                    <a:pt x="90" y="170"/>
                    <a:pt x="162" y="126"/>
                  </a:cubicBezTo>
                  <a:lnTo>
                    <a:pt x="215" y="90"/>
                  </a:lnTo>
                  <a:cubicBezTo>
                    <a:pt x="242" y="72"/>
                    <a:pt x="269" y="63"/>
                    <a:pt x="295" y="63"/>
                  </a:cubicBezTo>
                  <a:close/>
                  <a:moveTo>
                    <a:pt x="296" y="1"/>
                  </a:moveTo>
                  <a:cubicBezTo>
                    <a:pt x="255" y="1"/>
                    <a:pt x="215" y="13"/>
                    <a:pt x="179" y="36"/>
                  </a:cubicBezTo>
                  <a:lnTo>
                    <a:pt x="126" y="72"/>
                  </a:lnTo>
                  <a:cubicBezTo>
                    <a:pt x="28" y="135"/>
                    <a:pt x="1" y="268"/>
                    <a:pt x="63" y="366"/>
                  </a:cubicBezTo>
                  <a:lnTo>
                    <a:pt x="367" y="884"/>
                  </a:lnTo>
                  <a:cubicBezTo>
                    <a:pt x="411" y="955"/>
                    <a:pt x="483" y="991"/>
                    <a:pt x="554" y="991"/>
                  </a:cubicBezTo>
                  <a:cubicBezTo>
                    <a:pt x="590" y="991"/>
                    <a:pt x="625" y="982"/>
                    <a:pt x="652" y="973"/>
                  </a:cubicBezTo>
                  <a:cubicBezTo>
                    <a:pt x="759" y="920"/>
                    <a:pt x="813" y="786"/>
                    <a:pt x="759" y="670"/>
                  </a:cubicBezTo>
                  <a:lnTo>
                    <a:pt x="501" y="126"/>
                  </a:lnTo>
                  <a:cubicBezTo>
                    <a:pt x="474" y="72"/>
                    <a:pt x="420" y="27"/>
                    <a:pt x="358" y="10"/>
                  </a:cubicBezTo>
                  <a:cubicBezTo>
                    <a:pt x="337" y="4"/>
                    <a:pt x="316"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2"/>
            <p:cNvSpPr/>
            <p:nvPr/>
          </p:nvSpPr>
          <p:spPr>
            <a:xfrm>
              <a:off x="5229656" y="4300730"/>
              <a:ext cx="618223" cy="1206932"/>
            </a:xfrm>
            <a:custGeom>
              <a:rect b="b" l="l" r="r" t="t"/>
              <a:pathLst>
                <a:path extrusionOk="0" h="18637" w="9546">
                  <a:moveTo>
                    <a:pt x="5531" y="1"/>
                  </a:moveTo>
                  <a:cubicBezTo>
                    <a:pt x="4942" y="135"/>
                    <a:pt x="4362" y="331"/>
                    <a:pt x="3818" y="581"/>
                  </a:cubicBezTo>
                  <a:cubicBezTo>
                    <a:pt x="3158" y="884"/>
                    <a:pt x="2667" y="1223"/>
                    <a:pt x="2311" y="1616"/>
                  </a:cubicBezTo>
                  <a:cubicBezTo>
                    <a:pt x="1847" y="2115"/>
                    <a:pt x="1597" y="2713"/>
                    <a:pt x="1606" y="3293"/>
                  </a:cubicBezTo>
                  <a:cubicBezTo>
                    <a:pt x="1615" y="4345"/>
                    <a:pt x="2435" y="5175"/>
                    <a:pt x="3256" y="5523"/>
                  </a:cubicBezTo>
                  <a:cubicBezTo>
                    <a:pt x="3763" y="5744"/>
                    <a:pt x="4338" y="5853"/>
                    <a:pt x="5021" y="5853"/>
                  </a:cubicBezTo>
                  <a:cubicBezTo>
                    <a:pt x="5359" y="5853"/>
                    <a:pt x="5724" y="5826"/>
                    <a:pt x="6120" y="5773"/>
                  </a:cubicBezTo>
                  <a:cubicBezTo>
                    <a:pt x="6254" y="5755"/>
                    <a:pt x="6388" y="5728"/>
                    <a:pt x="6521" y="5710"/>
                  </a:cubicBezTo>
                  <a:cubicBezTo>
                    <a:pt x="6937" y="5648"/>
                    <a:pt x="7360" y="5585"/>
                    <a:pt x="7779" y="5585"/>
                  </a:cubicBezTo>
                  <a:cubicBezTo>
                    <a:pt x="8016" y="5585"/>
                    <a:pt x="8252" y="5605"/>
                    <a:pt x="8484" y="5657"/>
                  </a:cubicBezTo>
                  <a:cubicBezTo>
                    <a:pt x="8832" y="5746"/>
                    <a:pt x="9162" y="5907"/>
                    <a:pt x="9456" y="6130"/>
                  </a:cubicBezTo>
                  <a:cubicBezTo>
                    <a:pt x="9447" y="6085"/>
                    <a:pt x="9438" y="6032"/>
                    <a:pt x="9430" y="5978"/>
                  </a:cubicBezTo>
                  <a:cubicBezTo>
                    <a:pt x="9144" y="5782"/>
                    <a:pt x="8841" y="5630"/>
                    <a:pt x="8502" y="5559"/>
                  </a:cubicBezTo>
                  <a:cubicBezTo>
                    <a:pt x="8259" y="5502"/>
                    <a:pt x="8011" y="5480"/>
                    <a:pt x="7761" y="5480"/>
                  </a:cubicBezTo>
                  <a:cubicBezTo>
                    <a:pt x="7343" y="5480"/>
                    <a:pt x="6921" y="5542"/>
                    <a:pt x="6512" y="5603"/>
                  </a:cubicBezTo>
                  <a:cubicBezTo>
                    <a:pt x="6379" y="5621"/>
                    <a:pt x="6245" y="5648"/>
                    <a:pt x="6111" y="5666"/>
                  </a:cubicBezTo>
                  <a:cubicBezTo>
                    <a:pt x="5718" y="5716"/>
                    <a:pt x="5358" y="5742"/>
                    <a:pt x="5024" y="5742"/>
                  </a:cubicBezTo>
                  <a:cubicBezTo>
                    <a:pt x="4355" y="5742"/>
                    <a:pt x="3794" y="5639"/>
                    <a:pt x="3301" y="5425"/>
                  </a:cubicBezTo>
                  <a:cubicBezTo>
                    <a:pt x="2516" y="5086"/>
                    <a:pt x="1713" y="4301"/>
                    <a:pt x="1713" y="3293"/>
                  </a:cubicBezTo>
                  <a:cubicBezTo>
                    <a:pt x="1704" y="2740"/>
                    <a:pt x="1954" y="2160"/>
                    <a:pt x="2391" y="1687"/>
                  </a:cubicBezTo>
                  <a:cubicBezTo>
                    <a:pt x="2739" y="1303"/>
                    <a:pt x="3221" y="973"/>
                    <a:pt x="3863" y="679"/>
                  </a:cubicBezTo>
                  <a:cubicBezTo>
                    <a:pt x="4434" y="411"/>
                    <a:pt x="5040" y="215"/>
                    <a:pt x="5656" y="90"/>
                  </a:cubicBezTo>
                  <a:cubicBezTo>
                    <a:pt x="5629" y="72"/>
                    <a:pt x="5611" y="54"/>
                    <a:pt x="5594" y="46"/>
                  </a:cubicBezTo>
                  <a:cubicBezTo>
                    <a:pt x="5567" y="28"/>
                    <a:pt x="5549" y="19"/>
                    <a:pt x="5531" y="1"/>
                  </a:cubicBezTo>
                  <a:close/>
                  <a:moveTo>
                    <a:pt x="5727" y="13864"/>
                  </a:moveTo>
                  <a:cubicBezTo>
                    <a:pt x="5879" y="13873"/>
                    <a:pt x="6031" y="13891"/>
                    <a:pt x="6173" y="13927"/>
                  </a:cubicBezTo>
                  <a:cubicBezTo>
                    <a:pt x="6825" y="14087"/>
                    <a:pt x="7547" y="14587"/>
                    <a:pt x="7672" y="15354"/>
                  </a:cubicBezTo>
                  <a:cubicBezTo>
                    <a:pt x="7735" y="15729"/>
                    <a:pt x="7601" y="16139"/>
                    <a:pt x="7315" y="16442"/>
                  </a:cubicBezTo>
                  <a:cubicBezTo>
                    <a:pt x="7103" y="16663"/>
                    <a:pt x="6849" y="16779"/>
                    <a:pt x="6584" y="16779"/>
                  </a:cubicBezTo>
                  <a:cubicBezTo>
                    <a:pt x="6548" y="16779"/>
                    <a:pt x="6513" y="16777"/>
                    <a:pt x="6477" y="16772"/>
                  </a:cubicBezTo>
                  <a:cubicBezTo>
                    <a:pt x="6182" y="16737"/>
                    <a:pt x="5941" y="16567"/>
                    <a:pt x="5790" y="16433"/>
                  </a:cubicBezTo>
                  <a:cubicBezTo>
                    <a:pt x="5388" y="16059"/>
                    <a:pt x="5174" y="15497"/>
                    <a:pt x="5237" y="14944"/>
                  </a:cubicBezTo>
                  <a:cubicBezTo>
                    <a:pt x="5290" y="14524"/>
                    <a:pt x="5486" y="14159"/>
                    <a:pt x="5727" y="13864"/>
                  </a:cubicBezTo>
                  <a:close/>
                  <a:moveTo>
                    <a:pt x="821" y="16808"/>
                  </a:moveTo>
                  <a:cubicBezTo>
                    <a:pt x="839" y="16844"/>
                    <a:pt x="865" y="16888"/>
                    <a:pt x="883" y="16933"/>
                  </a:cubicBezTo>
                  <a:cubicBezTo>
                    <a:pt x="972" y="17165"/>
                    <a:pt x="1062" y="17504"/>
                    <a:pt x="928" y="17780"/>
                  </a:cubicBezTo>
                  <a:cubicBezTo>
                    <a:pt x="856" y="17914"/>
                    <a:pt x="714" y="18030"/>
                    <a:pt x="562" y="18066"/>
                  </a:cubicBezTo>
                  <a:cubicBezTo>
                    <a:pt x="529" y="18073"/>
                    <a:pt x="498" y="18076"/>
                    <a:pt x="468" y="18076"/>
                  </a:cubicBezTo>
                  <a:cubicBezTo>
                    <a:pt x="382" y="18076"/>
                    <a:pt x="307" y="18050"/>
                    <a:pt x="241" y="18004"/>
                  </a:cubicBezTo>
                  <a:cubicBezTo>
                    <a:pt x="161" y="17932"/>
                    <a:pt x="116" y="17834"/>
                    <a:pt x="116" y="17718"/>
                  </a:cubicBezTo>
                  <a:cubicBezTo>
                    <a:pt x="107" y="17504"/>
                    <a:pt x="241" y="17236"/>
                    <a:pt x="446" y="17067"/>
                  </a:cubicBezTo>
                  <a:cubicBezTo>
                    <a:pt x="562" y="16960"/>
                    <a:pt x="687" y="16879"/>
                    <a:pt x="821" y="16808"/>
                  </a:cubicBezTo>
                  <a:close/>
                  <a:moveTo>
                    <a:pt x="9546" y="11179"/>
                  </a:moveTo>
                  <a:cubicBezTo>
                    <a:pt x="9305" y="11429"/>
                    <a:pt x="9037" y="11661"/>
                    <a:pt x="8743" y="11857"/>
                  </a:cubicBezTo>
                  <a:cubicBezTo>
                    <a:pt x="8377" y="12089"/>
                    <a:pt x="7984" y="12285"/>
                    <a:pt x="7601" y="12464"/>
                  </a:cubicBezTo>
                  <a:cubicBezTo>
                    <a:pt x="7262" y="12633"/>
                    <a:pt x="6914" y="12803"/>
                    <a:pt x="6584" y="13008"/>
                  </a:cubicBezTo>
                  <a:cubicBezTo>
                    <a:pt x="6325" y="13159"/>
                    <a:pt x="5977" y="13409"/>
                    <a:pt x="5683" y="13757"/>
                  </a:cubicBezTo>
                  <a:cubicBezTo>
                    <a:pt x="5648" y="13756"/>
                    <a:pt x="5613" y="13755"/>
                    <a:pt x="5579" y="13755"/>
                  </a:cubicBezTo>
                  <a:cubicBezTo>
                    <a:pt x="4648" y="13755"/>
                    <a:pt x="3698" y="14214"/>
                    <a:pt x="3113" y="14997"/>
                  </a:cubicBezTo>
                  <a:cubicBezTo>
                    <a:pt x="2783" y="15452"/>
                    <a:pt x="2569" y="15978"/>
                    <a:pt x="2498" y="16549"/>
                  </a:cubicBezTo>
                  <a:cubicBezTo>
                    <a:pt x="2364" y="16514"/>
                    <a:pt x="2230" y="16487"/>
                    <a:pt x="2096" y="16469"/>
                  </a:cubicBezTo>
                  <a:cubicBezTo>
                    <a:pt x="2011" y="16460"/>
                    <a:pt x="1926" y="16456"/>
                    <a:pt x="1843" y="16456"/>
                  </a:cubicBezTo>
                  <a:cubicBezTo>
                    <a:pt x="1498" y="16456"/>
                    <a:pt x="1169" y="16529"/>
                    <a:pt x="874" y="16665"/>
                  </a:cubicBezTo>
                  <a:cubicBezTo>
                    <a:pt x="705" y="16344"/>
                    <a:pt x="473" y="16068"/>
                    <a:pt x="187" y="15845"/>
                  </a:cubicBezTo>
                  <a:lnTo>
                    <a:pt x="125" y="15934"/>
                  </a:lnTo>
                  <a:cubicBezTo>
                    <a:pt x="393" y="16139"/>
                    <a:pt x="616" y="16407"/>
                    <a:pt x="776" y="16710"/>
                  </a:cubicBezTo>
                  <a:cubicBezTo>
                    <a:pt x="625" y="16781"/>
                    <a:pt x="491" y="16879"/>
                    <a:pt x="375" y="16987"/>
                  </a:cubicBezTo>
                  <a:cubicBezTo>
                    <a:pt x="187" y="17147"/>
                    <a:pt x="0" y="17442"/>
                    <a:pt x="9" y="17718"/>
                  </a:cubicBezTo>
                  <a:cubicBezTo>
                    <a:pt x="9" y="17870"/>
                    <a:pt x="71" y="17995"/>
                    <a:pt x="178" y="18084"/>
                  </a:cubicBezTo>
                  <a:cubicBezTo>
                    <a:pt x="255" y="18148"/>
                    <a:pt x="350" y="18179"/>
                    <a:pt x="453" y="18179"/>
                  </a:cubicBezTo>
                  <a:cubicBezTo>
                    <a:pt x="494" y="18179"/>
                    <a:pt x="537" y="18174"/>
                    <a:pt x="580" y="18164"/>
                  </a:cubicBezTo>
                  <a:cubicBezTo>
                    <a:pt x="776" y="18128"/>
                    <a:pt x="937" y="17995"/>
                    <a:pt x="1026" y="17825"/>
                  </a:cubicBezTo>
                  <a:cubicBezTo>
                    <a:pt x="1178" y="17513"/>
                    <a:pt x="1079" y="17147"/>
                    <a:pt x="981" y="16888"/>
                  </a:cubicBezTo>
                  <a:cubicBezTo>
                    <a:pt x="964" y="16844"/>
                    <a:pt x="937" y="16799"/>
                    <a:pt x="919" y="16755"/>
                  </a:cubicBezTo>
                  <a:cubicBezTo>
                    <a:pt x="1198" y="16633"/>
                    <a:pt x="1511" y="16563"/>
                    <a:pt x="1836" y="16563"/>
                  </a:cubicBezTo>
                  <a:cubicBezTo>
                    <a:pt x="1916" y="16563"/>
                    <a:pt x="1997" y="16567"/>
                    <a:pt x="2079" y="16576"/>
                  </a:cubicBezTo>
                  <a:cubicBezTo>
                    <a:pt x="2221" y="16594"/>
                    <a:pt x="2355" y="16621"/>
                    <a:pt x="2480" y="16656"/>
                  </a:cubicBezTo>
                  <a:cubicBezTo>
                    <a:pt x="2418" y="17201"/>
                    <a:pt x="2480" y="17772"/>
                    <a:pt x="2676" y="18316"/>
                  </a:cubicBezTo>
                  <a:cubicBezTo>
                    <a:pt x="2712" y="18423"/>
                    <a:pt x="2766" y="18539"/>
                    <a:pt x="2837" y="18637"/>
                  </a:cubicBezTo>
                  <a:lnTo>
                    <a:pt x="2971" y="18637"/>
                  </a:lnTo>
                  <a:cubicBezTo>
                    <a:pt x="2882" y="18539"/>
                    <a:pt x="2819" y="18405"/>
                    <a:pt x="2774" y="18280"/>
                  </a:cubicBezTo>
                  <a:cubicBezTo>
                    <a:pt x="2587" y="17763"/>
                    <a:pt x="2534" y="17210"/>
                    <a:pt x="2587" y="16683"/>
                  </a:cubicBezTo>
                  <a:lnTo>
                    <a:pt x="2587" y="16683"/>
                  </a:lnTo>
                  <a:cubicBezTo>
                    <a:pt x="2989" y="16817"/>
                    <a:pt x="3345" y="17058"/>
                    <a:pt x="3586" y="17388"/>
                  </a:cubicBezTo>
                  <a:cubicBezTo>
                    <a:pt x="3827" y="17709"/>
                    <a:pt x="3925" y="18057"/>
                    <a:pt x="3836" y="18343"/>
                  </a:cubicBezTo>
                  <a:cubicBezTo>
                    <a:pt x="3809" y="18458"/>
                    <a:pt x="3729" y="18566"/>
                    <a:pt x="3640" y="18637"/>
                  </a:cubicBezTo>
                  <a:lnTo>
                    <a:pt x="3791" y="18637"/>
                  </a:lnTo>
                  <a:cubicBezTo>
                    <a:pt x="3863" y="18557"/>
                    <a:pt x="3916" y="18476"/>
                    <a:pt x="3943" y="18378"/>
                  </a:cubicBezTo>
                  <a:cubicBezTo>
                    <a:pt x="4032" y="18057"/>
                    <a:pt x="3934" y="17673"/>
                    <a:pt x="3676" y="17317"/>
                  </a:cubicBezTo>
                  <a:cubicBezTo>
                    <a:pt x="3408" y="16978"/>
                    <a:pt x="3033" y="16719"/>
                    <a:pt x="2596" y="16576"/>
                  </a:cubicBezTo>
                  <a:cubicBezTo>
                    <a:pt x="2676" y="16023"/>
                    <a:pt x="2873" y="15506"/>
                    <a:pt x="3203" y="15060"/>
                  </a:cubicBezTo>
                  <a:cubicBezTo>
                    <a:pt x="3765" y="14310"/>
                    <a:pt x="4684" y="13855"/>
                    <a:pt x="5576" y="13855"/>
                  </a:cubicBezTo>
                  <a:lnTo>
                    <a:pt x="5594" y="13855"/>
                  </a:lnTo>
                  <a:cubicBezTo>
                    <a:pt x="5362" y="14159"/>
                    <a:pt x="5183" y="14515"/>
                    <a:pt x="5130" y="14935"/>
                  </a:cubicBezTo>
                  <a:cubicBezTo>
                    <a:pt x="5058" y="15515"/>
                    <a:pt x="5290" y="16121"/>
                    <a:pt x="5718" y="16514"/>
                  </a:cubicBezTo>
                  <a:cubicBezTo>
                    <a:pt x="5879" y="16656"/>
                    <a:pt x="6138" y="16844"/>
                    <a:pt x="6468" y="16879"/>
                  </a:cubicBezTo>
                  <a:cubicBezTo>
                    <a:pt x="6510" y="16885"/>
                    <a:pt x="6552" y="16888"/>
                    <a:pt x="6593" y="16888"/>
                  </a:cubicBezTo>
                  <a:cubicBezTo>
                    <a:pt x="6882" y="16888"/>
                    <a:pt x="7170" y="16755"/>
                    <a:pt x="7396" y="16514"/>
                  </a:cubicBezTo>
                  <a:cubicBezTo>
                    <a:pt x="7699" y="16193"/>
                    <a:pt x="7851" y="15738"/>
                    <a:pt x="7779" y="15336"/>
                  </a:cubicBezTo>
                  <a:cubicBezTo>
                    <a:pt x="7636" y="14515"/>
                    <a:pt x="6887" y="13989"/>
                    <a:pt x="6200" y="13820"/>
                  </a:cubicBezTo>
                  <a:cubicBezTo>
                    <a:pt x="6075" y="13793"/>
                    <a:pt x="5950" y="13775"/>
                    <a:pt x="5817" y="13766"/>
                  </a:cubicBezTo>
                  <a:cubicBezTo>
                    <a:pt x="6093" y="13463"/>
                    <a:pt x="6405" y="13240"/>
                    <a:pt x="6637" y="13097"/>
                  </a:cubicBezTo>
                  <a:cubicBezTo>
                    <a:pt x="6958" y="12901"/>
                    <a:pt x="7315" y="12731"/>
                    <a:pt x="7654" y="12562"/>
                  </a:cubicBezTo>
                  <a:cubicBezTo>
                    <a:pt x="8038" y="12374"/>
                    <a:pt x="8430" y="12187"/>
                    <a:pt x="8796" y="11946"/>
                  </a:cubicBezTo>
                  <a:cubicBezTo>
                    <a:pt x="9073" y="11768"/>
                    <a:pt x="9323" y="11563"/>
                    <a:pt x="9546" y="11340"/>
                  </a:cubicBezTo>
                  <a:lnTo>
                    <a:pt x="9546" y="1117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2"/>
            <p:cNvSpPr/>
            <p:nvPr/>
          </p:nvSpPr>
          <p:spPr>
            <a:xfrm>
              <a:off x="5687203" y="4838969"/>
              <a:ext cx="90214" cy="159892"/>
            </a:xfrm>
            <a:custGeom>
              <a:rect b="b" l="l" r="r" t="t"/>
              <a:pathLst>
                <a:path extrusionOk="0" h="2469" w="1393">
                  <a:moveTo>
                    <a:pt x="66" y="1"/>
                  </a:moveTo>
                  <a:cubicBezTo>
                    <a:pt x="53" y="1"/>
                    <a:pt x="39" y="5"/>
                    <a:pt x="27" y="13"/>
                  </a:cubicBezTo>
                  <a:cubicBezTo>
                    <a:pt x="9" y="31"/>
                    <a:pt x="1" y="67"/>
                    <a:pt x="18" y="85"/>
                  </a:cubicBezTo>
                  <a:lnTo>
                    <a:pt x="1151" y="1655"/>
                  </a:lnTo>
                  <a:cubicBezTo>
                    <a:pt x="1151" y="1655"/>
                    <a:pt x="1142" y="1655"/>
                    <a:pt x="1133" y="1646"/>
                  </a:cubicBezTo>
                  <a:cubicBezTo>
                    <a:pt x="1084" y="1637"/>
                    <a:pt x="1035" y="1632"/>
                    <a:pt x="987" y="1632"/>
                  </a:cubicBezTo>
                  <a:cubicBezTo>
                    <a:pt x="939" y="1632"/>
                    <a:pt x="893" y="1637"/>
                    <a:pt x="848" y="1646"/>
                  </a:cubicBezTo>
                  <a:cubicBezTo>
                    <a:pt x="661" y="1690"/>
                    <a:pt x="500" y="1815"/>
                    <a:pt x="384" y="1976"/>
                  </a:cubicBezTo>
                  <a:cubicBezTo>
                    <a:pt x="339" y="2038"/>
                    <a:pt x="295" y="2110"/>
                    <a:pt x="286" y="2181"/>
                  </a:cubicBezTo>
                  <a:cubicBezTo>
                    <a:pt x="277" y="2261"/>
                    <a:pt x="286" y="2342"/>
                    <a:pt x="339" y="2395"/>
                  </a:cubicBezTo>
                  <a:cubicBezTo>
                    <a:pt x="392" y="2448"/>
                    <a:pt x="464" y="2469"/>
                    <a:pt x="533" y="2469"/>
                  </a:cubicBezTo>
                  <a:cubicBezTo>
                    <a:pt x="546" y="2469"/>
                    <a:pt x="559" y="2468"/>
                    <a:pt x="571" y="2467"/>
                  </a:cubicBezTo>
                  <a:cubicBezTo>
                    <a:pt x="732" y="2449"/>
                    <a:pt x="866" y="2351"/>
                    <a:pt x="982" y="2243"/>
                  </a:cubicBezTo>
                  <a:cubicBezTo>
                    <a:pt x="1062" y="2181"/>
                    <a:pt x="1133" y="2110"/>
                    <a:pt x="1205" y="2029"/>
                  </a:cubicBezTo>
                  <a:cubicBezTo>
                    <a:pt x="1241" y="1994"/>
                    <a:pt x="1321" y="1913"/>
                    <a:pt x="1356" y="1851"/>
                  </a:cubicBezTo>
                  <a:lnTo>
                    <a:pt x="1365" y="1851"/>
                  </a:lnTo>
                  <a:cubicBezTo>
                    <a:pt x="1383" y="1833"/>
                    <a:pt x="1392" y="1797"/>
                    <a:pt x="1374" y="1771"/>
                  </a:cubicBezTo>
                  <a:lnTo>
                    <a:pt x="1365" y="1762"/>
                  </a:lnTo>
                  <a:cubicBezTo>
                    <a:pt x="1365" y="1762"/>
                    <a:pt x="1356" y="1753"/>
                    <a:pt x="1356" y="1753"/>
                  </a:cubicBezTo>
                  <a:lnTo>
                    <a:pt x="108" y="22"/>
                  </a:lnTo>
                  <a:cubicBezTo>
                    <a:pt x="98" y="7"/>
                    <a:pt x="83"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2"/>
            <p:cNvSpPr/>
            <p:nvPr/>
          </p:nvSpPr>
          <p:spPr>
            <a:xfrm>
              <a:off x="4969413" y="5294553"/>
              <a:ext cx="90149" cy="159698"/>
            </a:xfrm>
            <a:custGeom>
              <a:rect b="b" l="l" r="r" t="t"/>
              <a:pathLst>
                <a:path extrusionOk="0" h="2466" w="1392">
                  <a:moveTo>
                    <a:pt x="62" y="0"/>
                  </a:moveTo>
                  <a:cubicBezTo>
                    <a:pt x="52" y="0"/>
                    <a:pt x="43" y="3"/>
                    <a:pt x="36" y="10"/>
                  </a:cubicBezTo>
                  <a:cubicBezTo>
                    <a:pt x="9" y="28"/>
                    <a:pt x="0" y="63"/>
                    <a:pt x="18" y="81"/>
                  </a:cubicBezTo>
                  <a:lnTo>
                    <a:pt x="1151" y="1651"/>
                  </a:lnTo>
                  <a:cubicBezTo>
                    <a:pt x="1151" y="1651"/>
                    <a:pt x="1142" y="1651"/>
                    <a:pt x="1133" y="1642"/>
                  </a:cubicBezTo>
                  <a:cubicBezTo>
                    <a:pt x="1089" y="1633"/>
                    <a:pt x="1040" y="1629"/>
                    <a:pt x="991" y="1629"/>
                  </a:cubicBezTo>
                  <a:cubicBezTo>
                    <a:pt x="941" y="1629"/>
                    <a:pt x="892" y="1633"/>
                    <a:pt x="848" y="1642"/>
                  </a:cubicBezTo>
                  <a:cubicBezTo>
                    <a:pt x="660" y="1687"/>
                    <a:pt x="500" y="1812"/>
                    <a:pt x="384" y="1972"/>
                  </a:cubicBezTo>
                  <a:cubicBezTo>
                    <a:pt x="339" y="2035"/>
                    <a:pt x="304" y="2106"/>
                    <a:pt x="286" y="2178"/>
                  </a:cubicBezTo>
                  <a:cubicBezTo>
                    <a:pt x="277" y="2258"/>
                    <a:pt x="295" y="2338"/>
                    <a:pt x="348" y="2392"/>
                  </a:cubicBezTo>
                  <a:cubicBezTo>
                    <a:pt x="393" y="2444"/>
                    <a:pt x="464" y="2465"/>
                    <a:pt x="533" y="2465"/>
                  </a:cubicBezTo>
                  <a:cubicBezTo>
                    <a:pt x="546" y="2465"/>
                    <a:pt x="559" y="2464"/>
                    <a:pt x="571" y="2463"/>
                  </a:cubicBezTo>
                  <a:cubicBezTo>
                    <a:pt x="732" y="2445"/>
                    <a:pt x="866" y="2347"/>
                    <a:pt x="982" y="2240"/>
                  </a:cubicBezTo>
                  <a:cubicBezTo>
                    <a:pt x="1062" y="2178"/>
                    <a:pt x="1133" y="2106"/>
                    <a:pt x="1205" y="2026"/>
                  </a:cubicBezTo>
                  <a:cubicBezTo>
                    <a:pt x="1240" y="1990"/>
                    <a:pt x="1330" y="1910"/>
                    <a:pt x="1365" y="1847"/>
                  </a:cubicBezTo>
                  <a:cubicBezTo>
                    <a:pt x="1383" y="1830"/>
                    <a:pt x="1392" y="1794"/>
                    <a:pt x="1374" y="1767"/>
                  </a:cubicBezTo>
                  <a:lnTo>
                    <a:pt x="1365" y="1758"/>
                  </a:lnTo>
                  <a:cubicBezTo>
                    <a:pt x="1365" y="1758"/>
                    <a:pt x="1356" y="1749"/>
                    <a:pt x="1356" y="1749"/>
                  </a:cubicBezTo>
                  <a:lnTo>
                    <a:pt x="107" y="19"/>
                  </a:lnTo>
                  <a:cubicBezTo>
                    <a:pt x="96" y="8"/>
                    <a:pt x="78"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2"/>
            <p:cNvSpPr/>
            <p:nvPr/>
          </p:nvSpPr>
          <p:spPr>
            <a:xfrm>
              <a:off x="5218646" y="4266082"/>
              <a:ext cx="91380" cy="149725"/>
            </a:xfrm>
            <a:custGeom>
              <a:rect b="b" l="l" r="r" t="t"/>
              <a:pathLst>
                <a:path extrusionOk="0" h="2312" w="1411">
                  <a:moveTo>
                    <a:pt x="1357" y="1"/>
                  </a:moveTo>
                  <a:cubicBezTo>
                    <a:pt x="1330" y="1"/>
                    <a:pt x="1303" y="19"/>
                    <a:pt x="1294" y="54"/>
                  </a:cubicBezTo>
                  <a:lnTo>
                    <a:pt x="1107" y="1981"/>
                  </a:lnTo>
                  <a:cubicBezTo>
                    <a:pt x="1098" y="1972"/>
                    <a:pt x="1098" y="1963"/>
                    <a:pt x="1098" y="1963"/>
                  </a:cubicBezTo>
                  <a:cubicBezTo>
                    <a:pt x="1035" y="1883"/>
                    <a:pt x="964" y="1812"/>
                    <a:pt x="875" y="1767"/>
                  </a:cubicBezTo>
                  <a:cubicBezTo>
                    <a:pt x="764" y="1709"/>
                    <a:pt x="643" y="1681"/>
                    <a:pt x="519" y="1681"/>
                  </a:cubicBezTo>
                  <a:cubicBezTo>
                    <a:pt x="453" y="1681"/>
                    <a:pt x="387" y="1689"/>
                    <a:pt x="322" y="1705"/>
                  </a:cubicBezTo>
                  <a:cubicBezTo>
                    <a:pt x="241" y="1722"/>
                    <a:pt x="170" y="1749"/>
                    <a:pt x="108" y="1794"/>
                  </a:cubicBezTo>
                  <a:cubicBezTo>
                    <a:pt x="45" y="1847"/>
                    <a:pt x="1" y="1919"/>
                    <a:pt x="9" y="1999"/>
                  </a:cubicBezTo>
                  <a:cubicBezTo>
                    <a:pt x="9" y="2079"/>
                    <a:pt x="63" y="2151"/>
                    <a:pt x="134" y="2204"/>
                  </a:cubicBezTo>
                  <a:cubicBezTo>
                    <a:pt x="259" y="2293"/>
                    <a:pt x="429" y="2302"/>
                    <a:pt x="580" y="2311"/>
                  </a:cubicBezTo>
                  <a:cubicBezTo>
                    <a:pt x="687" y="2311"/>
                    <a:pt x="795" y="2302"/>
                    <a:pt x="893" y="2293"/>
                  </a:cubicBezTo>
                  <a:cubicBezTo>
                    <a:pt x="946" y="2284"/>
                    <a:pt x="1062" y="2284"/>
                    <a:pt x="1134" y="2258"/>
                  </a:cubicBezTo>
                  <a:cubicBezTo>
                    <a:pt x="1137" y="2259"/>
                    <a:pt x="1141" y="2259"/>
                    <a:pt x="1144" y="2259"/>
                  </a:cubicBezTo>
                  <a:cubicBezTo>
                    <a:pt x="1167" y="2259"/>
                    <a:pt x="1187" y="2236"/>
                    <a:pt x="1187" y="2213"/>
                  </a:cubicBezTo>
                  <a:lnTo>
                    <a:pt x="1196" y="2195"/>
                  </a:lnTo>
                  <a:cubicBezTo>
                    <a:pt x="1196" y="2195"/>
                    <a:pt x="1196" y="2186"/>
                    <a:pt x="1196" y="2186"/>
                  </a:cubicBezTo>
                  <a:lnTo>
                    <a:pt x="1401" y="63"/>
                  </a:lnTo>
                  <a:cubicBezTo>
                    <a:pt x="1410" y="36"/>
                    <a:pt x="1383" y="10"/>
                    <a:pt x="1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2"/>
            <p:cNvSpPr/>
            <p:nvPr/>
          </p:nvSpPr>
          <p:spPr>
            <a:xfrm>
              <a:off x="4748710" y="5051224"/>
              <a:ext cx="91315" cy="149660"/>
            </a:xfrm>
            <a:custGeom>
              <a:rect b="b" l="l" r="r" t="t"/>
              <a:pathLst>
                <a:path extrusionOk="0" h="2311" w="1410">
                  <a:moveTo>
                    <a:pt x="1356" y="0"/>
                  </a:moveTo>
                  <a:cubicBezTo>
                    <a:pt x="1330" y="0"/>
                    <a:pt x="1303" y="18"/>
                    <a:pt x="1303" y="54"/>
                  </a:cubicBezTo>
                  <a:lnTo>
                    <a:pt x="1107" y="1981"/>
                  </a:lnTo>
                  <a:cubicBezTo>
                    <a:pt x="1107" y="1972"/>
                    <a:pt x="1098" y="1963"/>
                    <a:pt x="1098" y="1963"/>
                  </a:cubicBezTo>
                  <a:cubicBezTo>
                    <a:pt x="1044" y="1883"/>
                    <a:pt x="964" y="1811"/>
                    <a:pt x="883" y="1767"/>
                  </a:cubicBezTo>
                  <a:cubicBezTo>
                    <a:pt x="773" y="1709"/>
                    <a:pt x="647" y="1681"/>
                    <a:pt x="522" y="1681"/>
                  </a:cubicBezTo>
                  <a:cubicBezTo>
                    <a:pt x="454" y="1681"/>
                    <a:pt x="387" y="1689"/>
                    <a:pt x="321" y="1704"/>
                  </a:cubicBezTo>
                  <a:cubicBezTo>
                    <a:pt x="241" y="1722"/>
                    <a:pt x="170" y="1749"/>
                    <a:pt x="107" y="1793"/>
                  </a:cubicBezTo>
                  <a:cubicBezTo>
                    <a:pt x="45" y="1847"/>
                    <a:pt x="0" y="1918"/>
                    <a:pt x="9" y="1999"/>
                  </a:cubicBezTo>
                  <a:cubicBezTo>
                    <a:pt x="9" y="2079"/>
                    <a:pt x="72" y="2150"/>
                    <a:pt x="134" y="2204"/>
                  </a:cubicBezTo>
                  <a:cubicBezTo>
                    <a:pt x="259" y="2293"/>
                    <a:pt x="429" y="2311"/>
                    <a:pt x="589" y="2311"/>
                  </a:cubicBezTo>
                  <a:cubicBezTo>
                    <a:pt x="687" y="2311"/>
                    <a:pt x="794" y="2302"/>
                    <a:pt x="901" y="2293"/>
                  </a:cubicBezTo>
                  <a:cubicBezTo>
                    <a:pt x="946" y="2284"/>
                    <a:pt x="1062" y="2284"/>
                    <a:pt x="1133" y="2257"/>
                  </a:cubicBezTo>
                  <a:cubicBezTo>
                    <a:pt x="1137" y="2259"/>
                    <a:pt x="1140" y="2259"/>
                    <a:pt x="1144" y="2259"/>
                  </a:cubicBezTo>
                  <a:cubicBezTo>
                    <a:pt x="1167" y="2259"/>
                    <a:pt x="1188" y="2236"/>
                    <a:pt x="1196" y="2213"/>
                  </a:cubicBezTo>
                  <a:lnTo>
                    <a:pt x="1196" y="2195"/>
                  </a:lnTo>
                  <a:cubicBezTo>
                    <a:pt x="1196" y="2195"/>
                    <a:pt x="1196" y="2186"/>
                    <a:pt x="1196" y="2186"/>
                  </a:cubicBezTo>
                  <a:lnTo>
                    <a:pt x="1401" y="63"/>
                  </a:lnTo>
                  <a:cubicBezTo>
                    <a:pt x="1410" y="36"/>
                    <a:pt x="1383"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2"/>
            <p:cNvSpPr/>
            <p:nvPr/>
          </p:nvSpPr>
          <p:spPr>
            <a:xfrm>
              <a:off x="5014709" y="4493268"/>
              <a:ext cx="219027" cy="139234"/>
            </a:xfrm>
            <a:custGeom>
              <a:rect b="b" l="l" r="r" t="t"/>
              <a:pathLst>
                <a:path extrusionOk="0" h="2150" w="3382">
                  <a:moveTo>
                    <a:pt x="210" y="1"/>
                  </a:moveTo>
                  <a:cubicBezTo>
                    <a:pt x="140" y="1"/>
                    <a:pt x="74" y="49"/>
                    <a:pt x="54" y="124"/>
                  </a:cubicBezTo>
                  <a:lnTo>
                    <a:pt x="18" y="293"/>
                  </a:lnTo>
                  <a:cubicBezTo>
                    <a:pt x="0" y="364"/>
                    <a:pt x="36" y="445"/>
                    <a:pt x="107" y="480"/>
                  </a:cubicBezTo>
                  <a:lnTo>
                    <a:pt x="536" y="650"/>
                  </a:lnTo>
                  <a:lnTo>
                    <a:pt x="2793" y="1578"/>
                  </a:lnTo>
                  <a:cubicBezTo>
                    <a:pt x="2855" y="1604"/>
                    <a:pt x="2891" y="1658"/>
                    <a:pt x="2891" y="1729"/>
                  </a:cubicBezTo>
                  <a:lnTo>
                    <a:pt x="2891" y="1979"/>
                  </a:lnTo>
                  <a:cubicBezTo>
                    <a:pt x="2900" y="2068"/>
                    <a:pt x="2962" y="2131"/>
                    <a:pt x="3042" y="2140"/>
                  </a:cubicBezTo>
                  <a:lnTo>
                    <a:pt x="3167" y="2149"/>
                  </a:lnTo>
                  <a:cubicBezTo>
                    <a:pt x="3172" y="2149"/>
                    <a:pt x="3178" y="2149"/>
                    <a:pt x="3183" y="2149"/>
                  </a:cubicBezTo>
                  <a:cubicBezTo>
                    <a:pt x="3258" y="2149"/>
                    <a:pt x="3329" y="2089"/>
                    <a:pt x="3337" y="2006"/>
                  </a:cubicBezTo>
                  <a:lnTo>
                    <a:pt x="3381" y="1462"/>
                  </a:lnTo>
                  <a:cubicBezTo>
                    <a:pt x="3381" y="1399"/>
                    <a:pt x="3346" y="1337"/>
                    <a:pt x="3283" y="1310"/>
                  </a:cubicBezTo>
                  <a:lnTo>
                    <a:pt x="652" y="177"/>
                  </a:lnTo>
                  <a:lnTo>
                    <a:pt x="277" y="16"/>
                  </a:lnTo>
                  <a:cubicBezTo>
                    <a:pt x="255" y="6"/>
                    <a:pt x="232"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2"/>
            <p:cNvSpPr/>
            <p:nvPr/>
          </p:nvSpPr>
          <p:spPr>
            <a:xfrm>
              <a:off x="5190345" y="4530053"/>
              <a:ext cx="100576" cy="57895"/>
            </a:xfrm>
            <a:custGeom>
              <a:rect b="b" l="l" r="r" t="t"/>
              <a:pathLst>
                <a:path extrusionOk="0" h="894" w="1553">
                  <a:moveTo>
                    <a:pt x="310" y="0"/>
                  </a:moveTo>
                  <a:cubicBezTo>
                    <a:pt x="228" y="0"/>
                    <a:pt x="146" y="7"/>
                    <a:pt x="63" y="19"/>
                  </a:cubicBezTo>
                  <a:cubicBezTo>
                    <a:pt x="72" y="144"/>
                    <a:pt x="18" y="278"/>
                    <a:pt x="0" y="403"/>
                  </a:cubicBezTo>
                  <a:cubicBezTo>
                    <a:pt x="36" y="399"/>
                    <a:pt x="72" y="397"/>
                    <a:pt x="109" y="397"/>
                  </a:cubicBezTo>
                  <a:cubicBezTo>
                    <a:pt x="242" y="397"/>
                    <a:pt x="385" y="420"/>
                    <a:pt x="518" y="448"/>
                  </a:cubicBezTo>
                  <a:cubicBezTo>
                    <a:pt x="545" y="457"/>
                    <a:pt x="571" y="457"/>
                    <a:pt x="598" y="465"/>
                  </a:cubicBezTo>
                  <a:cubicBezTo>
                    <a:pt x="696" y="492"/>
                    <a:pt x="794" y="519"/>
                    <a:pt x="893" y="564"/>
                  </a:cubicBezTo>
                  <a:cubicBezTo>
                    <a:pt x="901" y="564"/>
                    <a:pt x="910" y="573"/>
                    <a:pt x="919" y="573"/>
                  </a:cubicBezTo>
                  <a:lnTo>
                    <a:pt x="928" y="573"/>
                  </a:lnTo>
                  <a:cubicBezTo>
                    <a:pt x="1107" y="644"/>
                    <a:pt x="1285" y="733"/>
                    <a:pt x="1392" y="894"/>
                  </a:cubicBezTo>
                  <a:cubicBezTo>
                    <a:pt x="1437" y="778"/>
                    <a:pt x="1490" y="653"/>
                    <a:pt x="1553" y="546"/>
                  </a:cubicBezTo>
                  <a:cubicBezTo>
                    <a:pt x="1419" y="394"/>
                    <a:pt x="1249" y="269"/>
                    <a:pt x="1071" y="180"/>
                  </a:cubicBezTo>
                  <a:cubicBezTo>
                    <a:pt x="919" y="109"/>
                    <a:pt x="759" y="55"/>
                    <a:pt x="589" y="28"/>
                  </a:cubicBezTo>
                  <a:cubicBezTo>
                    <a:pt x="498" y="9"/>
                    <a:pt x="405" y="0"/>
                    <a:pt x="3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2"/>
            <p:cNvSpPr/>
            <p:nvPr/>
          </p:nvSpPr>
          <p:spPr>
            <a:xfrm>
              <a:off x="5565320" y="4651547"/>
              <a:ext cx="219610" cy="139234"/>
            </a:xfrm>
            <a:custGeom>
              <a:rect b="b" l="l" r="r" t="t"/>
              <a:pathLst>
                <a:path extrusionOk="0" h="2150" w="3391">
                  <a:moveTo>
                    <a:pt x="210" y="1"/>
                  </a:moveTo>
                  <a:cubicBezTo>
                    <a:pt x="141" y="1"/>
                    <a:pt x="76" y="50"/>
                    <a:pt x="63" y="124"/>
                  </a:cubicBezTo>
                  <a:lnTo>
                    <a:pt x="18" y="293"/>
                  </a:lnTo>
                  <a:cubicBezTo>
                    <a:pt x="0" y="365"/>
                    <a:pt x="45" y="445"/>
                    <a:pt x="116" y="481"/>
                  </a:cubicBezTo>
                  <a:lnTo>
                    <a:pt x="535" y="650"/>
                  </a:lnTo>
                  <a:lnTo>
                    <a:pt x="2801" y="1578"/>
                  </a:lnTo>
                  <a:cubicBezTo>
                    <a:pt x="2855" y="1605"/>
                    <a:pt x="2899" y="1658"/>
                    <a:pt x="2899" y="1730"/>
                  </a:cubicBezTo>
                  <a:lnTo>
                    <a:pt x="2899" y="1979"/>
                  </a:lnTo>
                  <a:cubicBezTo>
                    <a:pt x="2899" y="2069"/>
                    <a:pt x="2962" y="2131"/>
                    <a:pt x="3042" y="2140"/>
                  </a:cubicBezTo>
                  <a:lnTo>
                    <a:pt x="3167" y="2149"/>
                  </a:lnTo>
                  <a:cubicBezTo>
                    <a:pt x="3173" y="2150"/>
                    <a:pt x="3178" y="2150"/>
                    <a:pt x="3184" y="2150"/>
                  </a:cubicBezTo>
                  <a:cubicBezTo>
                    <a:pt x="3265" y="2150"/>
                    <a:pt x="3328" y="2090"/>
                    <a:pt x="3337" y="2006"/>
                  </a:cubicBezTo>
                  <a:lnTo>
                    <a:pt x="3381" y="1462"/>
                  </a:lnTo>
                  <a:cubicBezTo>
                    <a:pt x="3390" y="1400"/>
                    <a:pt x="3346" y="1337"/>
                    <a:pt x="3283" y="1310"/>
                  </a:cubicBezTo>
                  <a:lnTo>
                    <a:pt x="660" y="177"/>
                  </a:lnTo>
                  <a:lnTo>
                    <a:pt x="277" y="17"/>
                  </a:lnTo>
                  <a:cubicBezTo>
                    <a:pt x="255" y="6"/>
                    <a:pt x="232" y="1"/>
                    <a:pt x="2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2"/>
            <p:cNvSpPr/>
            <p:nvPr/>
          </p:nvSpPr>
          <p:spPr>
            <a:xfrm>
              <a:off x="4890494" y="4370673"/>
              <a:ext cx="328216" cy="338047"/>
            </a:xfrm>
            <a:custGeom>
              <a:rect b="b" l="l" r="r" t="t"/>
              <a:pathLst>
                <a:path extrusionOk="0" h="5220" w="5068">
                  <a:moveTo>
                    <a:pt x="3087" y="0"/>
                  </a:moveTo>
                  <a:cubicBezTo>
                    <a:pt x="2926" y="0"/>
                    <a:pt x="2784" y="63"/>
                    <a:pt x="2686" y="197"/>
                  </a:cubicBezTo>
                  <a:lnTo>
                    <a:pt x="1918" y="1214"/>
                  </a:lnTo>
                  <a:lnTo>
                    <a:pt x="705" y="803"/>
                  </a:lnTo>
                  <a:cubicBezTo>
                    <a:pt x="661" y="785"/>
                    <a:pt x="616" y="777"/>
                    <a:pt x="571" y="777"/>
                  </a:cubicBezTo>
                  <a:cubicBezTo>
                    <a:pt x="563" y="776"/>
                    <a:pt x="556" y="776"/>
                    <a:pt x="548" y="776"/>
                  </a:cubicBezTo>
                  <a:cubicBezTo>
                    <a:pt x="371" y="776"/>
                    <a:pt x="220" y="872"/>
                    <a:pt x="134" y="1026"/>
                  </a:cubicBezTo>
                  <a:cubicBezTo>
                    <a:pt x="45" y="1187"/>
                    <a:pt x="54" y="1383"/>
                    <a:pt x="161" y="1526"/>
                  </a:cubicBezTo>
                  <a:lnTo>
                    <a:pt x="901" y="2579"/>
                  </a:lnTo>
                  <a:lnTo>
                    <a:pt x="125" y="3596"/>
                  </a:lnTo>
                  <a:cubicBezTo>
                    <a:pt x="18" y="3747"/>
                    <a:pt x="0" y="3935"/>
                    <a:pt x="81" y="4095"/>
                  </a:cubicBezTo>
                  <a:cubicBezTo>
                    <a:pt x="161" y="4256"/>
                    <a:pt x="313" y="4363"/>
                    <a:pt x="491" y="4363"/>
                  </a:cubicBezTo>
                  <a:cubicBezTo>
                    <a:pt x="545" y="4363"/>
                    <a:pt x="598" y="4363"/>
                    <a:pt x="652" y="4345"/>
                  </a:cubicBezTo>
                  <a:lnTo>
                    <a:pt x="1874" y="3970"/>
                  </a:lnTo>
                  <a:lnTo>
                    <a:pt x="2614" y="5014"/>
                  </a:lnTo>
                  <a:cubicBezTo>
                    <a:pt x="2695" y="5139"/>
                    <a:pt x="2837" y="5210"/>
                    <a:pt x="2989" y="5219"/>
                  </a:cubicBezTo>
                  <a:cubicBezTo>
                    <a:pt x="3114" y="5219"/>
                    <a:pt x="3239" y="5175"/>
                    <a:pt x="3337" y="5085"/>
                  </a:cubicBezTo>
                  <a:cubicBezTo>
                    <a:pt x="3426" y="4996"/>
                    <a:pt x="3480" y="4880"/>
                    <a:pt x="3480" y="4746"/>
                  </a:cubicBezTo>
                  <a:lnTo>
                    <a:pt x="3497" y="3471"/>
                  </a:lnTo>
                  <a:lnTo>
                    <a:pt x="4720" y="3087"/>
                  </a:lnTo>
                  <a:cubicBezTo>
                    <a:pt x="4925" y="3034"/>
                    <a:pt x="5059" y="2846"/>
                    <a:pt x="5059" y="2641"/>
                  </a:cubicBezTo>
                  <a:cubicBezTo>
                    <a:pt x="5068" y="2436"/>
                    <a:pt x="4934" y="2248"/>
                    <a:pt x="4737" y="2186"/>
                  </a:cubicBezTo>
                  <a:lnTo>
                    <a:pt x="3524" y="1767"/>
                  </a:lnTo>
                  <a:lnTo>
                    <a:pt x="3542" y="491"/>
                  </a:lnTo>
                  <a:cubicBezTo>
                    <a:pt x="3551" y="223"/>
                    <a:pt x="3346" y="9"/>
                    <a:pt x="30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2"/>
            <p:cNvSpPr/>
            <p:nvPr/>
          </p:nvSpPr>
          <p:spPr>
            <a:xfrm>
              <a:off x="4910182" y="4391332"/>
              <a:ext cx="290071" cy="296666"/>
            </a:xfrm>
            <a:custGeom>
              <a:rect b="b" l="l" r="r" t="t"/>
              <a:pathLst>
                <a:path extrusionOk="0" h="4581" w="4479">
                  <a:moveTo>
                    <a:pt x="2762" y="1"/>
                  </a:moveTo>
                  <a:cubicBezTo>
                    <a:pt x="2717" y="1"/>
                    <a:pt x="2672" y="21"/>
                    <a:pt x="2640" y="65"/>
                  </a:cubicBezTo>
                  <a:lnTo>
                    <a:pt x="2417" y="359"/>
                  </a:lnTo>
                  <a:lnTo>
                    <a:pt x="1802" y="1180"/>
                  </a:lnTo>
                  <a:cubicBezTo>
                    <a:pt x="1769" y="1219"/>
                    <a:pt x="1722" y="1244"/>
                    <a:pt x="1675" y="1244"/>
                  </a:cubicBezTo>
                  <a:cubicBezTo>
                    <a:pt x="1657" y="1244"/>
                    <a:pt x="1640" y="1241"/>
                    <a:pt x="1623" y="1234"/>
                  </a:cubicBezTo>
                  <a:lnTo>
                    <a:pt x="1543" y="1207"/>
                  </a:lnTo>
                  <a:lnTo>
                    <a:pt x="722" y="930"/>
                  </a:lnTo>
                  <a:lnTo>
                    <a:pt x="303" y="788"/>
                  </a:lnTo>
                  <a:cubicBezTo>
                    <a:pt x="283" y="781"/>
                    <a:pt x="264" y="777"/>
                    <a:pt x="246" y="777"/>
                  </a:cubicBezTo>
                  <a:cubicBezTo>
                    <a:pt x="122" y="777"/>
                    <a:pt x="38" y="920"/>
                    <a:pt x="116" y="1028"/>
                  </a:cubicBezTo>
                  <a:lnTo>
                    <a:pt x="919" y="2170"/>
                  </a:lnTo>
                  <a:cubicBezTo>
                    <a:pt x="963" y="2224"/>
                    <a:pt x="963" y="2304"/>
                    <a:pt x="919" y="2358"/>
                  </a:cubicBezTo>
                  <a:lnTo>
                    <a:pt x="80" y="3473"/>
                  </a:lnTo>
                  <a:cubicBezTo>
                    <a:pt x="1" y="3584"/>
                    <a:pt x="83" y="3730"/>
                    <a:pt x="209" y="3730"/>
                  </a:cubicBezTo>
                  <a:cubicBezTo>
                    <a:pt x="225" y="3730"/>
                    <a:pt x="241" y="3728"/>
                    <a:pt x="258" y="3723"/>
                  </a:cubicBezTo>
                  <a:lnTo>
                    <a:pt x="1275" y="3401"/>
                  </a:lnTo>
                  <a:lnTo>
                    <a:pt x="1588" y="3312"/>
                  </a:lnTo>
                  <a:cubicBezTo>
                    <a:pt x="1604" y="3305"/>
                    <a:pt x="1621" y="3302"/>
                    <a:pt x="1638" y="3302"/>
                  </a:cubicBezTo>
                  <a:cubicBezTo>
                    <a:pt x="1686" y="3302"/>
                    <a:pt x="1733" y="3329"/>
                    <a:pt x="1766" y="3375"/>
                  </a:cubicBezTo>
                  <a:lnTo>
                    <a:pt x="2239" y="4044"/>
                  </a:lnTo>
                  <a:lnTo>
                    <a:pt x="2569" y="4508"/>
                  </a:lnTo>
                  <a:cubicBezTo>
                    <a:pt x="2603" y="4558"/>
                    <a:pt x="2651" y="4581"/>
                    <a:pt x="2699" y="4581"/>
                  </a:cubicBezTo>
                  <a:cubicBezTo>
                    <a:pt x="2778" y="4581"/>
                    <a:pt x="2854" y="4519"/>
                    <a:pt x="2854" y="4418"/>
                  </a:cubicBezTo>
                  <a:lnTo>
                    <a:pt x="2881" y="3027"/>
                  </a:lnTo>
                  <a:cubicBezTo>
                    <a:pt x="2881" y="2964"/>
                    <a:pt x="2917" y="2902"/>
                    <a:pt x="2979" y="2884"/>
                  </a:cubicBezTo>
                  <a:cubicBezTo>
                    <a:pt x="2988" y="2884"/>
                    <a:pt x="2988" y="2875"/>
                    <a:pt x="2988" y="2875"/>
                  </a:cubicBezTo>
                  <a:lnTo>
                    <a:pt x="3738" y="2652"/>
                  </a:lnTo>
                  <a:lnTo>
                    <a:pt x="4326" y="2465"/>
                  </a:lnTo>
                  <a:cubicBezTo>
                    <a:pt x="4469" y="2420"/>
                    <a:pt x="4478" y="2215"/>
                    <a:pt x="4326" y="2161"/>
                  </a:cubicBezTo>
                  <a:lnTo>
                    <a:pt x="3559" y="1903"/>
                  </a:lnTo>
                  <a:lnTo>
                    <a:pt x="3006" y="1715"/>
                  </a:lnTo>
                  <a:cubicBezTo>
                    <a:pt x="2944" y="1689"/>
                    <a:pt x="2899" y="1626"/>
                    <a:pt x="2899" y="1555"/>
                  </a:cubicBezTo>
                  <a:lnTo>
                    <a:pt x="2926" y="163"/>
                  </a:lnTo>
                  <a:cubicBezTo>
                    <a:pt x="2926" y="65"/>
                    <a:pt x="2844" y="1"/>
                    <a:pt x="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2"/>
            <p:cNvSpPr/>
            <p:nvPr/>
          </p:nvSpPr>
          <p:spPr>
            <a:xfrm>
              <a:off x="5256208" y="4491973"/>
              <a:ext cx="327633" cy="337529"/>
            </a:xfrm>
            <a:custGeom>
              <a:rect b="b" l="l" r="r" t="t"/>
              <a:pathLst>
                <a:path extrusionOk="0" h="5212" w="5059">
                  <a:moveTo>
                    <a:pt x="3053" y="0"/>
                  </a:moveTo>
                  <a:cubicBezTo>
                    <a:pt x="2910" y="0"/>
                    <a:pt x="2770" y="70"/>
                    <a:pt x="2686" y="188"/>
                  </a:cubicBezTo>
                  <a:lnTo>
                    <a:pt x="1918" y="1214"/>
                  </a:lnTo>
                  <a:lnTo>
                    <a:pt x="705" y="795"/>
                  </a:lnTo>
                  <a:cubicBezTo>
                    <a:pt x="661" y="786"/>
                    <a:pt x="607" y="777"/>
                    <a:pt x="562" y="777"/>
                  </a:cubicBezTo>
                  <a:cubicBezTo>
                    <a:pt x="555" y="777"/>
                    <a:pt x="547" y="776"/>
                    <a:pt x="540" y="776"/>
                  </a:cubicBezTo>
                  <a:cubicBezTo>
                    <a:pt x="370" y="776"/>
                    <a:pt x="211" y="873"/>
                    <a:pt x="125" y="1027"/>
                  </a:cubicBezTo>
                  <a:cubicBezTo>
                    <a:pt x="45" y="1187"/>
                    <a:pt x="54" y="1375"/>
                    <a:pt x="161" y="1526"/>
                  </a:cubicBezTo>
                  <a:lnTo>
                    <a:pt x="893" y="2570"/>
                  </a:lnTo>
                  <a:lnTo>
                    <a:pt x="125" y="3596"/>
                  </a:lnTo>
                  <a:cubicBezTo>
                    <a:pt x="18" y="3739"/>
                    <a:pt x="0" y="3926"/>
                    <a:pt x="81" y="4087"/>
                  </a:cubicBezTo>
                  <a:cubicBezTo>
                    <a:pt x="152" y="4247"/>
                    <a:pt x="313" y="4354"/>
                    <a:pt x="491" y="4363"/>
                  </a:cubicBezTo>
                  <a:cubicBezTo>
                    <a:pt x="545" y="4363"/>
                    <a:pt x="598" y="4354"/>
                    <a:pt x="652" y="4336"/>
                  </a:cubicBezTo>
                  <a:lnTo>
                    <a:pt x="1874" y="3962"/>
                  </a:lnTo>
                  <a:lnTo>
                    <a:pt x="2605" y="5014"/>
                  </a:lnTo>
                  <a:cubicBezTo>
                    <a:pt x="2695" y="5130"/>
                    <a:pt x="2828" y="5211"/>
                    <a:pt x="2980" y="5211"/>
                  </a:cubicBezTo>
                  <a:cubicBezTo>
                    <a:pt x="2990" y="5211"/>
                    <a:pt x="2999" y="5212"/>
                    <a:pt x="3009" y="5212"/>
                  </a:cubicBezTo>
                  <a:cubicBezTo>
                    <a:pt x="3132" y="5212"/>
                    <a:pt x="3245" y="5160"/>
                    <a:pt x="3328" y="5077"/>
                  </a:cubicBezTo>
                  <a:cubicBezTo>
                    <a:pt x="3426" y="4997"/>
                    <a:pt x="3471" y="4872"/>
                    <a:pt x="3480" y="4747"/>
                  </a:cubicBezTo>
                  <a:lnTo>
                    <a:pt x="3497" y="3462"/>
                  </a:lnTo>
                  <a:lnTo>
                    <a:pt x="4720" y="3087"/>
                  </a:lnTo>
                  <a:cubicBezTo>
                    <a:pt x="4916" y="3025"/>
                    <a:pt x="5050" y="2847"/>
                    <a:pt x="5059" y="2641"/>
                  </a:cubicBezTo>
                  <a:cubicBezTo>
                    <a:pt x="5059" y="2427"/>
                    <a:pt x="4934" y="2249"/>
                    <a:pt x="4737" y="2178"/>
                  </a:cubicBezTo>
                  <a:lnTo>
                    <a:pt x="3524" y="1767"/>
                  </a:lnTo>
                  <a:lnTo>
                    <a:pt x="3542" y="483"/>
                  </a:lnTo>
                  <a:cubicBezTo>
                    <a:pt x="3551" y="224"/>
                    <a:pt x="3346" y="10"/>
                    <a:pt x="3078" y="1"/>
                  </a:cubicBezTo>
                  <a:cubicBezTo>
                    <a:pt x="3070" y="0"/>
                    <a:pt x="3061" y="0"/>
                    <a:pt x="3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2"/>
            <p:cNvSpPr/>
            <p:nvPr/>
          </p:nvSpPr>
          <p:spPr>
            <a:xfrm>
              <a:off x="5275378" y="4512567"/>
              <a:ext cx="290006" cy="296342"/>
            </a:xfrm>
            <a:custGeom>
              <a:rect b="b" l="l" r="r" t="t"/>
              <a:pathLst>
                <a:path extrusionOk="0" h="4576" w="4478">
                  <a:moveTo>
                    <a:pt x="2771" y="0"/>
                  </a:moveTo>
                  <a:cubicBezTo>
                    <a:pt x="2724" y="0"/>
                    <a:pt x="2675" y="21"/>
                    <a:pt x="2639" y="66"/>
                  </a:cubicBezTo>
                  <a:lnTo>
                    <a:pt x="2425" y="352"/>
                  </a:lnTo>
                  <a:lnTo>
                    <a:pt x="1801" y="1182"/>
                  </a:lnTo>
                  <a:cubicBezTo>
                    <a:pt x="1774" y="1222"/>
                    <a:pt x="1727" y="1242"/>
                    <a:pt x="1675" y="1242"/>
                  </a:cubicBezTo>
                  <a:cubicBezTo>
                    <a:pt x="1658" y="1242"/>
                    <a:pt x="1640" y="1240"/>
                    <a:pt x="1622" y="1235"/>
                  </a:cubicBezTo>
                  <a:lnTo>
                    <a:pt x="1551" y="1208"/>
                  </a:lnTo>
                  <a:lnTo>
                    <a:pt x="730" y="923"/>
                  </a:lnTo>
                  <a:lnTo>
                    <a:pt x="302" y="780"/>
                  </a:lnTo>
                  <a:cubicBezTo>
                    <a:pt x="285" y="775"/>
                    <a:pt x="269" y="772"/>
                    <a:pt x="253" y="772"/>
                  </a:cubicBezTo>
                  <a:cubicBezTo>
                    <a:pt x="133" y="772"/>
                    <a:pt x="45" y="911"/>
                    <a:pt x="124" y="1021"/>
                  </a:cubicBezTo>
                  <a:lnTo>
                    <a:pt x="927" y="2163"/>
                  </a:lnTo>
                  <a:cubicBezTo>
                    <a:pt x="962" y="2225"/>
                    <a:pt x="962" y="2297"/>
                    <a:pt x="927" y="2350"/>
                  </a:cubicBezTo>
                  <a:lnTo>
                    <a:pt x="88" y="3465"/>
                  </a:lnTo>
                  <a:cubicBezTo>
                    <a:pt x="1" y="3576"/>
                    <a:pt x="90" y="3722"/>
                    <a:pt x="211" y="3722"/>
                  </a:cubicBezTo>
                  <a:cubicBezTo>
                    <a:pt x="226" y="3722"/>
                    <a:pt x="242" y="3720"/>
                    <a:pt x="258" y="3715"/>
                  </a:cubicBezTo>
                  <a:lnTo>
                    <a:pt x="1283" y="3403"/>
                  </a:lnTo>
                  <a:lnTo>
                    <a:pt x="1596" y="3305"/>
                  </a:lnTo>
                  <a:cubicBezTo>
                    <a:pt x="1609" y="3301"/>
                    <a:pt x="1622" y="3299"/>
                    <a:pt x="1636" y="3299"/>
                  </a:cubicBezTo>
                  <a:cubicBezTo>
                    <a:pt x="1687" y="3299"/>
                    <a:pt x="1739" y="3325"/>
                    <a:pt x="1774" y="3367"/>
                  </a:cubicBezTo>
                  <a:lnTo>
                    <a:pt x="2247" y="4045"/>
                  </a:lnTo>
                  <a:lnTo>
                    <a:pt x="2577" y="4509"/>
                  </a:lnTo>
                  <a:cubicBezTo>
                    <a:pt x="2607" y="4555"/>
                    <a:pt x="2653" y="4576"/>
                    <a:pt x="2700" y="4576"/>
                  </a:cubicBezTo>
                  <a:cubicBezTo>
                    <a:pt x="2781" y="4576"/>
                    <a:pt x="2862" y="4516"/>
                    <a:pt x="2862" y="4420"/>
                  </a:cubicBezTo>
                  <a:lnTo>
                    <a:pt x="2880" y="3028"/>
                  </a:lnTo>
                  <a:cubicBezTo>
                    <a:pt x="2889" y="2957"/>
                    <a:pt x="2925" y="2903"/>
                    <a:pt x="2987" y="2877"/>
                  </a:cubicBezTo>
                  <a:lnTo>
                    <a:pt x="2996" y="2877"/>
                  </a:lnTo>
                  <a:lnTo>
                    <a:pt x="3746" y="2645"/>
                  </a:lnTo>
                  <a:lnTo>
                    <a:pt x="4334" y="2466"/>
                  </a:lnTo>
                  <a:cubicBezTo>
                    <a:pt x="4477" y="2422"/>
                    <a:pt x="4477" y="2207"/>
                    <a:pt x="4334" y="2163"/>
                  </a:cubicBezTo>
                  <a:lnTo>
                    <a:pt x="3558" y="1895"/>
                  </a:lnTo>
                  <a:lnTo>
                    <a:pt x="3014" y="1708"/>
                  </a:lnTo>
                  <a:cubicBezTo>
                    <a:pt x="2952" y="1690"/>
                    <a:pt x="2907" y="1628"/>
                    <a:pt x="2907" y="1556"/>
                  </a:cubicBezTo>
                  <a:lnTo>
                    <a:pt x="2925" y="165"/>
                  </a:lnTo>
                  <a:cubicBezTo>
                    <a:pt x="2931" y="63"/>
                    <a:pt x="2854" y="0"/>
                    <a:pt x="2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2"/>
            <p:cNvSpPr/>
            <p:nvPr/>
          </p:nvSpPr>
          <p:spPr>
            <a:xfrm>
              <a:off x="5154190" y="4863591"/>
              <a:ext cx="479057" cy="41563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 name="Google Shape;1064;p32"/>
          <p:cNvGrpSpPr/>
          <p:nvPr/>
        </p:nvGrpSpPr>
        <p:grpSpPr>
          <a:xfrm>
            <a:off x="6847319" y="1006091"/>
            <a:ext cx="1824634" cy="1978562"/>
            <a:chOff x="1629179" y="2623058"/>
            <a:chExt cx="1245059" cy="1377445"/>
          </a:xfrm>
        </p:grpSpPr>
        <p:sp>
          <p:nvSpPr>
            <p:cNvPr id="1065" name="Google Shape;1065;p32"/>
            <p:cNvSpPr/>
            <p:nvPr/>
          </p:nvSpPr>
          <p:spPr>
            <a:xfrm>
              <a:off x="1629179" y="2623058"/>
              <a:ext cx="1245059" cy="1377445"/>
            </a:xfrm>
            <a:custGeom>
              <a:rect b="b" l="l" r="r" t="t"/>
              <a:pathLst>
                <a:path extrusionOk="0" h="21270" w="19225">
                  <a:moveTo>
                    <a:pt x="9363" y="1"/>
                  </a:moveTo>
                  <a:cubicBezTo>
                    <a:pt x="4364" y="1"/>
                    <a:pt x="0" y="4419"/>
                    <a:pt x="98" y="9432"/>
                  </a:cubicBezTo>
                  <a:lnTo>
                    <a:pt x="98" y="20663"/>
                  </a:lnTo>
                  <a:cubicBezTo>
                    <a:pt x="98" y="21002"/>
                    <a:pt x="365" y="21270"/>
                    <a:pt x="695" y="21270"/>
                  </a:cubicBezTo>
                  <a:lnTo>
                    <a:pt x="18359" y="21270"/>
                  </a:lnTo>
                  <a:cubicBezTo>
                    <a:pt x="18689" y="21270"/>
                    <a:pt x="18957" y="21002"/>
                    <a:pt x="18957" y="20663"/>
                  </a:cubicBezTo>
                  <a:cubicBezTo>
                    <a:pt x="18841" y="17024"/>
                    <a:pt x="19224" y="11064"/>
                    <a:pt x="18769" y="7523"/>
                  </a:cubicBezTo>
                  <a:cubicBezTo>
                    <a:pt x="17966" y="3286"/>
                    <a:pt x="13975" y="1"/>
                    <a:pt x="9666" y="1"/>
                  </a:cubicBezTo>
                  <a:cubicBezTo>
                    <a:pt x="9619" y="1"/>
                    <a:pt x="9573" y="2"/>
                    <a:pt x="9527" y="2"/>
                  </a:cubicBezTo>
                  <a:cubicBezTo>
                    <a:pt x="9472" y="1"/>
                    <a:pt x="9418" y="1"/>
                    <a:pt x="9363"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2"/>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1" y="8734"/>
                    <a:pt x="1" y="8832"/>
                  </a:cubicBezTo>
                  <a:lnTo>
                    <a:pt x="1" y="20063"/>
                  </a:lnTo>
                  <a:lnTo>
                    <a:pt x="17655" y="20063"/>
                  </a:lnTo>
                  <a:lnTo>
                    <a:pt x="17655" y="8805"/>
                  </a:lnTo>
                  <a:cubicBezTo>
                    <a:pt x="17655" y="8769"/>
                    <a:pt x="17655" y="8734"/>
                    <a:pt x="17655" y="8698"/>
                  </a:cubicBezTo>
                  <a:cubicBezTo>
                    <a:pt x="17655" y="8689"/>
                    <a:pt x="17655" y="8671"/>
                    <a:pt x="17655" y="8662"/>
                  </a:cubicBezTo>
                  <a:cubicBezTo>
                    <a:pt x="17655" y="8627"/>
                    <a:pt x="17655" y="8591"/>
                    <a:pt x="17655" y="8546"/>
                  </a:cubicBezTo>
                  <a:cubicBezTo>
                    <a:pt x="17646" y="8377"/>
                    <a:pt x="17637" y="8216"/>
                    <a:pt x="17620" y="8047"/>
                  </a:cubicBezTo>
                  <a:cubicBezTo>
                    <a:pt x="17611" y="7931"/>
                    <a:pt x="17602" y="7806"/>
                    <a:pt x="17584" y="7690"/>
                  </a:cubicBezTo>
                  <a:cubicBezTo>
                    <a:pt x="17557" y="7476"/>
                    <a:pt x="17522" y="7262"/>
                    <a:pt x="17477" y="7048"/>
                  </a:cubicBezTo>
                  <a:cubicBezTo>
                    <a:pt x="17272" y="6066"/>
                    <a:pt x="16915" y="5147"/>
                    <a:pt x="16415" y="4318"/>
                  </a:cubicBezTo>
                  <a:cubicBezTo>
                    <a:pt x="16397" y="4282"/>
                    <a:pt x="16380" y="4246"/>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2"/>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2632" y="10982"/>
                    <a:pt x="2632" y="11080"/>
                  </a:cubicBezTo>
                  <a:lnTo>
                    <a:pt x="1" y="17548"/>
                  </a:lnTo>
                  <a:lnTo>
                    <a:pt x="1205" y="19109"/>
                  </a:lnTo>
                  <a:lnTo>
                    <a:pt x="2677" y="20063"/>
                  </a:lnTo>
                  <a:lnTo>
                    <a:pt x="17655" y="20063"/>
                  </a:lnTo>
                  <a:lnTo>
                    <a:pt x="17655" y="18484"/>
                  </a:lnTo>
                  <a:lnTo>
                    <a:pt x="16487" y="13471"/>
                  </a:lnTo>
                  <a:cubicBezTo>
                    <a:pt x="16531" y="13096"/>
                    <a:pt x="16790" y="12427"/>
                    <a:pt x="16790" y="12034"/>
                  </a:cubicBezTo>
                  <a:cubicBezTo>
                    <a:pt x="16790" y="11651"/>
                    <a:pt x="16808" y="11339"/>
                    <a:pt x="16763" y="10964"/>
                  </a:cubicBezTo>
                  <a:lnTo>
                    <a:pt x="17655" y="10081"/>
                  </a:lnTo>
                  <a:cubicBezTo>
                    <a:pt x="17655" y="9760"/>
                    <a:pt x="16478" y="9099"/>
                    <a:pt x="16478" y="8778"/>
                  </a:cubicBezTo>
                  <a:cubicBezTo>
                    <a:pt x="16478" y="7039"/>
                    <a:pt x="17281" y="5709"/>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2"/>
            <p:cNvSpPr/>
            <p:nvPr/>
          </p:nvSpPr>
          <p:spPr>
            <a:xfrm>
              <a:off x="1671858" y="2722533"/>
              <a:ext cx="1145195" cy="1238729"/>
            </a:xfrm>
            <a:custGeom>
              <a:rect b="b" l="l" r="r" t="t"/>
              <a:pathLst>
                <a:path extrusionOk="0" h="19128" w="17683">
                  <a:moveTo>
                    <a:pt x="8556" y="1"/>
                  </a:moveTo>
                  <a:cubicBezTo>
                    <a:pt x="6210" y="1"/>
                    <a:pt x="4033" y="741"/>
                    <a:pt x="2258" y="1999"/>
                  </a:cubicBezTo>
                  <a:cubicBezTo>
                    <a:pt x="911" y="3498"/>
                    <a:pt x="72" y="5451"/>
                    <a:pt x="1" y="7601"/>
                  </a:cubicBezTo>
                  <a:cubicBezTo>
                    <a:pt x="1" y="7700"/>
                    <a:pt x="1" y="7798"/>
                    <a:pt x="1" y="7896"/>
                  </a:cubicBezTo>
                  <a:lnTo>
                    <a:pt x="1" y="16585"/>
                  </a:lnTo>
                  <a:lnTo>
                    <a:pt x="10" y="16585"/>
                  </a:lnTo>
                  <a:lnTo>
                    <a:pt x="1267" y="17218"/>
                  </a:lnTo>
                  <a:cubicBezTo>
                    <a:pt x="1669" y="17727"/>
                    <a:pt x="1383" y="18075"/>
                    <a:pt x="1865" y="18503"/>
                  </a:cubicBezTo>
                  <a:lnTo>
                    <a:pt x="2668" y="19127"/>
                  </a:lnTo>
                  <a:lnTo>
                    <a:pt x="15782" y="19127"/>
                  </a:lnTo>
                  <a:cubicBezTo>
                    <a:pt x="16406" y="18583"/>
                    <a:pt x="16968" y="17959"/>
                    <a:pt x="17450" y="17290"/>
                  </a:cubicBezTo>
                  <a:cubicBezTo>
                    <a:pt x="17486" y="17236"/>
                    <a:pt x="17522" y="17183"/>
                    <a:pt x="17557" y="17129"/>
                  </a:cubicBezTo>
                  <a:cubicBezTo>
                    <a:pt x="17593" y="17076"/>
                    <a:pt x="17629" y="17031"/>
                    <a:pt x="17655" y="16986"/>
                  </a:cubicBezTo>
                  <a:lnTo>
                    <a:pt x="17655" y="11910"/>
                  </a:lnTo>
                  <a:cubicBezTo>
                    <a:pt x="17655" y="11170"/>
                    <a:pt x="17682" y="10287"/>
                    <a:pt x="17655" y="9778"/>
                  </a:cubicBezTo>
                  <a:lnTo>
                    <a:pt x="17655" y="7869"/>
                  </a:lnTo>
                  <a:cubicBezTo>
                    <a:pt x="17655" y="7833"/>
                    <a:pt x="17655" y="7798"/>
                    <a:pt x="17655" y="7762"/>
                  </a:cubicBezTo>
                  <a:cubicBezTo>
                    <a:pt x="17655" y="7753"/>
                    <a:pt x="17655" y="7735"/>
                    <a:pt x="17655" y="7726"/>
                  </a:cubicBezTo>
                  <a:cubicBezTo>
                    <a:pt x="17655" y="7691"/>
                    <a:pt x="17655" y="7655"/>
                    <a:pt x="17655" y="7610"/>
                  </a:cubicBezTo>
                  <a:cubicBezTo>
                    <a:pt x="17646" y="7441"/>
                    <a:pt x="17637" y="7280"/>
                    <a:pt x="17620" y="7111"/>
                  </a:cubicBezTo>
                  <a:cubicBezTo>
                    <a:pt x="17611" y="6995"/>
                    <a:pt x="17602" y="6870"/>
                    <a:pt x="17584" y="6754"/>
                  </a:cubicBezTo>
                  <a:cubicBezTo>
                    <a:pt x="17557" y="6540"/>
                    <a:pt x="17522" y="6326"/>
                    <a:pt x="17477" y="6112"/>
                  </a:cubicBezTo>
                  <a:cubicBezTo>
                    <a:pt x="17272" y="5130"/>
                    <a:pt x="16915" y="4211"/>
                    <a:pt x="16415" y="3382"/>
                  </a:cubicBezTo>
                  <a:cubicBezTo>
                    <a:pt x="16397" y="3346"/>
                    <a:pt x="16380" y="3310"/>
                    <a:pt x="16353" y="3275"/>
                  </a:cubicBezTo>
                  <a:cubicBezTo>
                    <a:pt x="14372" y="1259"/>
                    <a:pt x="11607" y="1"/>
                    <a:pt x="85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2"/>
            <p:cNvSpPr/>
            <p:nvPr/>
          </p:nvSpPr>
          <p:spPr>
            <a:xfrm>
              <a:off x="1671858" y="2836385"/>
              <a:ext cx="1145195" cy="1124881"/>
            </a:xfrm>
            <a:custGeom>
              <a:rect b="b" l="l" r="r" t="t"/>
              <a:pathLst>
                <a:path extrusionOk="0" h="17370" w="17683">
                  <a:moveTo>
                    <a:pt x="8556" y="0"/>
                  </a:moveTo>
                  <a:cubicBezTo>
                    <a:pt x="4657" y="0"/>
                    <a:pt x="1330" y="2427"/>
                    <a:pt x="1" y="5843"/>
                  </a:cubicBezTo>
                  <a:cubicBezTo>
                    <a:pt x="1" y="5942"/>
                    <a:pt x="1" y="6040"/>
                    <a:pt x="1" y="6138"/>
                  </a:cubicBezTo>
                  <a:lnTo>
                    <a:pt x="1" y="12490"/>
                  </a:lnTo>
                  <a:cubicBezTo>
                    <a:pt x="143" y="12864"/>
                    <a:pt x="313" y="13239"/>
                    <a:pt x="509" y="13587"/>
                  </a:cubicBezTo>
                  <a:cubicBezTo>
                    <a:pt x="527" y="13614"/>
                    <a:pt x="536" y="13640"/>
                    <a:pt x="554" y="13667"/>
                  </a:cubicBezTo>
                  <a:cubicBezTo>
                    <a:pt x="1267" y="14934"/>
                    <a:pt x="2267" y="16013"/>
                    <a:pt x="3471" y="16816"/>
                  </a:cubicBezTo>
                  <a:cubicBezTo>
                    <a:pt x="3774" y="17021"/>
                    <a:pt x="4095" y="17209"/>
                    <a:pt x="4434" y="17369"/>
                  </a:cubicBezTo>
                  <a:lnTo>
                    <a:pt x="12677" y="17369"/>
                  </a:lnTo>
                  <a:cubicBezTo>
                    <a:pt x="14158" y="16629"/>
                    <a:pt x="15416" y="15487"/>
                    <a:pt x="16299" y="14095"/>
                  </a:cubicBezTo>
                  <a:cubicBezTo>
                    <a:pt x="16558" y="13694"/>
                    <a:pt x="16781" y="13275"/>
                    <a:pt x="16968" y="12837"/>
                  </a:cubicBezTo>
                  <a:cubicBezTo>
                    <a:pt x="17316" y="12052"/>
                    <a:pt x="17548" y="11205"/>
                    <a:pt x="17655" y="10322"/>
                  </a:cubicBezTo>
                  <a:lnTo>
                    <a:pt x="17655" y="10152"/>
                  </a:lnTo>
                  <a:cubicBezTo>
                    <a:pt x="17655" y="9412"/>
                    <a:pt x="17682" y="8529"/>
                    <a:pt x="17655" y="8020"/>
                  </a:cubicBezTo>
                  <a:cubicBezTo>
                    <a:pt x="17637" y="7833"/>
                    <a:pt x="17611" y="7654"/>
                    <a:pt x="17575" y="7467"/>
                  </a:cubicBezTo>
                  <a:cubicBezTo>
                    <a:pt x="17566" y="7431"/>
                    <a:pt x="17557" y="7396"/>
                    <a:pt x="17548" y="7351"/>
                  </a:cubicBezTo>
                  <a:cubicBezTo>
                    <a:pt x="17530" y="7271"/>
                    <a:pt x="17513" y="7199"/>
                    <a:pt x="17495" y="7119"/>
                  </a:cubicBezTo>
                  <a:cubicBezTo>
                    <a:pt x="17307" y="6281"/>
                    <a:pt x="17004" y="5496"/>
                    <a:pt x="16603" y="4764"/>
                  </a:cubicBezTo>
                  <a:cubicBezTo>
                    <a:pt x="16326" y="4264"/>
                    <a:pt x="16005" y="3792"/>
                    <a:pt x="15648" y="3354"/>
                  </a:cubicBezTo>
                  <a:cubicBezTo>
                    <a:pt x="13971" y="1303"/>
                    <a:pt x="11411" y="0"/>
                    <a:pt x="85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2"/>
            <p:cNvSpPr/>
            <p:nvPr/>
          </p:nvSpPr>
          <p:spPr>
            <a:xfrm>
              <a:off x="1766605" y="2974458"/>
              <a:ext cx="915807" cy="915771"/>
            </a:xfrm>
            <a:custGeom>
              <a:rect b="b" l="l" r="r" t="t"/>
              <a:pathLst>
                <a:path extrusionOk="0" h="14141" w="14141">
                  <a:moveTo>
                    <a:pt x="7075" y="0"/>
                  </a:moveTo>
                  <a:cubicBezTo>
                    <a:pt x="3168" y="0"/>
                    <a:pt x="1" y="3167"/>
                    <a:pt x="1" y="7066"/>
                  </a:cubicBezTo>
                  <a:cubicBezTo>
                    <a:pt x="1" y="10973"/>
                    <a:pt x="3168" y="14140"/>
                    <a:pt x="7075" y="14140"/>
                  </a:cubicBezTo>
                  <a:cubicBezTo>
                    <a:pt x="10974" y="14140"/>
                    <a:pt x="14140" y="10973"/>
                    <a:pt x="14140" y="7066"/>
                  </a:cubicBezTo>
                  <a:cubicBezTo>
                    <a:pt x="14140" y="3167"/>
                    <a:pt x="10974" y="0"/>
                    <a:pt x="70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2"/>
            <p:cNvSpPr/>
            <p:nvPr/>
          </p:nvSpPr>
          <p:spPr>
            <a:xfrm>
              <a:off x="1901247" y="3105601"/>
              <a:ext cx="649438" cy="649413"/>
            </a:xfrm>
            <a:custGeom>
              <a:rect b="b" l="l" r="r" t="t"/>
              <a:pathLst>
                <a:path extrusionOk="0" h="10028" w="10028">
                  <a:moveTo>
                    <a:pt x="5014" y="0"/>
                  </a:moveTo>
                  <a:cubicBezTo>
                    <a:pt x="2239" y="0"/>
                    <a:pt x="0" y="2248"/>
                    <a:pt x="0" y="5014"/>
                  </a:cubicBezTo>
                  <a:cubicBezTo>
                    <a:pt x="0" y="7788"/>
                    <a:pt x="2239" y="10028"/>
                    <a:pt x="5014" y="10028"/>
                  </a:cubicBezTo>
                  <a:cubicBezTo>
                    <a:pt x="7779" y="10028"/>
                    <a:pt x="10027" y="7788"/>
                    <a:pt x="10027" y="5014"/>
                  </a:cubicBezTo>
                  <a:cubicBezTo>
                    <a:pt x="10027" y="2248"/>
                    <a:pt x="7779" y="0"/>
                    <a:pt x="5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2"/>
            <p:cNvSpPr/>
            <p:nvPr/>
          </p:nvSpPr>
          <p:spPr>
            <a:xfrm>
              <a:off x="2359377" y="3237781"/>
              <a:ext cx="230619" cy="272834"/>
            </a:xfrm>
            <a:custGeom>
              <a:rect b="b" l="l" r="r" t="t"/>
              <a:pathLst>
                <a:path extrusionOk="0" h="4213" w="3561">
                  <a:moveTo>
                    <a:pt x="1081" y="1"/>
                  </a:moveTo>
                  <a:cubicBezTo>
                    <a:pt x="976" y="1"/>
                    <a:pt x="849" y="29"/>
                    <a:pt x="696" y="100"/>
                  </a:cubicBezTo>
                  <a:cubicBezTo>
                    <a:pt x="1" y="430"/>
                    <a:pt x="286" y="1331"/>
                    <a:pt x="714" y="1885"/>
                  </a:cubicBezTo>
                  <a:lnTo>
                    <a:pt x="2597" y="4213"/>
                  </a:lnTo>
                  <a:lnTo>
                    <a:pt x="3560" y="3553"/>
                  </a:lnTo>
                  <a:lnTo>
                    <a:pt x="1562" y="368"/>
                  </a:lnTo>
                  <a:cubicBezTo>
                    <a:pt x="1562" y="368"/>
                    <a:pt x="1463" y="1"/>
                    <a:pt x="1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2"/>
            <p:cNvSpPr/>
            <p:nvPr/>
          </p:nvSpPr>
          <p:spPr>
            <a:xfrm>
              <a:off x="2159455" y="2948294"/>
              <a:ext cx="250825" cy="227049"/>
            </a:xfrm>
            <a:custGeom>
              <a:rect b="b" l="l" r="r" t="t"/>
              <a:pathLst>
                <a:path extrusionOk="0" h="3506" w="3873">
                  <a:moveTo>
                    <a:pt x="1934" y="0"/>
                  </a:moveTo>
                  <a:cubicBezTo>
                    <a:pt x="1787" y="0"/>
                    <a:pt x="1639" y="18"/>
                    <a:pt x="1491" y="56"/>
                  </a:cubicBezTo>
                  <a:cubicBezTo>
                    <a:pt x="554" y="306"/>
                    <a:pt x="1" y="1261"/>
                    <a:pt x="242" y="2197"/>
                  </a:cubicBezTo>
                  <a:cubicBezTo>
                    <a:pt x="451" y="2983"/>
                    <a:pt x="1157" y="3506"/>
                    <a:pt x="1933" y="3506"/>
                  </a:cubicBezTo>
                  <a:cubicBezTo>
                    <a:pt x="2081" y="3506"/>
                    <a:pt x="2232" y="3487"/>
                    <a:pt x="2383" y="3446"/>
                  </a:cubicBezTo>
                  <a:cubicBezTo>
                    <a:pt x="3320" y="3197"/>
                    <a:pt x="3873" y="2242"/>
                    <a:pt x="3632" y="1305"/>
                  </a:cubicBezTo>
                  <a:cubicBezTo>
                    <a:pt x="3422" y="517"/>
                    <a:pt x="2712"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2190670" y="3168550"/>
              <a:ext cx="96561" cy="74604"/>
            </a:xfrm>
            <a:custGeom>
              <a:rect b="b" l="l" r="r" t="t"/>
              <a:pathLst>
                <a:path extrusionOk="0" h="1152" w="1491">
                  <a:moveTo>
                    <a:pt x="1428" y="1"/>
                  </a:moveTo>
                  <a:lnTo>
                    <a:pt x="197" y="411"/>
                  </a:lnTo>
                  <a:cubicBezTo>
                    <a:pt x="63" y="456"/>
                    <a:pt x="1" y="607"/>
                    <a:pt x="72" y="732"/>
                  </a:cubicBezTo>
                  <a:cubicBezTo>
                    <a:pt x="186" y="919"/>
                    <a:pt x="419" y="1151"/>
                    <a:pt x="907" y="1151"/>
                  </a:cubicBezTo>
                  <a:cubicBezTo>
                    <a:pt x="1071" y="1151"/>
                    <a:pt x="1264" y="1125"/>
                    <a:pt x="1490" y="1062"/>
                  </a:cubicBezTo>
                  <a:lnTo>
                    <a:pt x="1428" y="1"/>
                  </a:ln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2255951" y="3032355"/>
              <a:ext cx="481898" cy="416472"/>
            </a:xfrm>
            <a:custGeom>
              <a:rect b="b" l="l" r="r" t="t"/>
              <a:pathLst>
                <a:path extrusionOk="0" h="6431" w="7441">
                  <a:moveTo>
                    <a:pt x="2664" y="1"/>
                  </a:moveTo>
                  <a:cubicBezTo>
                    <a:pt x="2335" y="1"/>
                    <a:pt x="1904" y="87"/>
                    <a:pt x="1285" y="418"/>
                  </a:cubicBezTo>
                  <a:cubicBezTo>
                    <a:pt x="500" y="837"/>
                    <a:pt x="143" y="1051"/>
                    <a:pt x="242" y="1649"/>
                  </a:cubicBezTo>
                  <a:cubicBezTo>
                    <a:pt x="242" y="1649"/>
                    <a:pt x="1" y="2122"/>
                    <a:pt x="358" y="2666"/>
                  </a:cubicBezTo>
                  <a:cubicBezTo>
                    <a:pt x="358" y="2666"/>
                    <a:pt x="206" y="3495"/>
                    <a:pt x="777" y="3897"/>
                  </a:cubicBezTo>
                  <a:cubicBezTo>
                    <a:pt x="777" y="3897"/>
                    <a:pt x="1143" y="4700"/>
                    <a:pt x="1455" y="4932"/>
                  </a:cubicBezTo>
                  <a:cubicBezTo>
                    <a:pt x="1622" y="5052"/>
                    <a:pt x="1847" y="5081"/>
                    <a:pt x="2024" y="5081"/>
                  </a:cubicBezTo>
                  <a:cubicBezTo>
                    <a:pt x="2188" y="5081"/>
                    <a:pt x="2311" y="5057"/>
                    <a:pt x="2311" y="5057"/>
                  </a:cubicBezTo>
                  <a:cubicBezTo>
                    <a:pt x="2311" y="5057"/>
                    <a:pt x="1491" y="4084"/>
                    <a:pt x="2079" y="3504"/>
                  </a:cubicBezTo>
                  <a:cubicBezTo>
                    <a:pt x="2231" y="3351"/>
                    <a:pt x="2378" y="3292"/>
                    <a:pt x="2516" y="3292"/>
                  </a:cubicBezTo>
                  <a:cubicBezTo>
                    <a:pt x="2908" y="3292"/>
                    <a:pt x="3223" y="3765"/>
                    <a:pt x="3328" y="3897"/>
                  </a:cubicBezTo>
                  <a:cubicBezTo>
                    <a:pt x="3471" y="4066"/>
                    <a:pt x="4952" y="6430"/>
                    <a:pt x="4952" y="6430"/>
                  </a:cubicBezTo>
                  <a:lnTo>
                    <a:pt x="7441" y="4370"/>
                  </a:lnTo>
                  <a:cubicBezTo>
                    <a:pt x="7441" y="4370"/>
                    <a:pt x="5246" y="2318"/>
                    <a:pt x="4354" y="1363"/>
                  </a:cubicBezTo>
                  <a:cubicBezTo>
                    <a:pt x="3462" y="409"/>
                    <a:pt x="3275" y="52"/>
                    <a:pt x="2909" y="16"/>
                  </a:cubicBezTo>
                  <a:cubicBezTo>
                    <a:pt x="2833" y="7"/>
                    <a:pt x="2752" y="1"/>
                    <a:pt x="2664" y="1"/>
                  </a:cubicBez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2254202" y="3083064"/>
              <a:ext cx="153228" cy="280281"/>
            </a:xfrm>
            <a:custGeom>
              <a:rect b="b" l="l" r="r" t="t"/>
              <a:pathLst>
                <a:path extrusionOk="0" h="4328" w="2366">
                  <a:moveTo>
                    <a:pt x="1848" y="0"/>
                  </a:moveTo>
                  <a:cubicBezTo>
                    <a:pt x="1794" y="18"/>
                    <a:pt x="572" y="375"/>
                    <a:pt x="286" y="812"/>
                  </a:cubicBezTo>
                  <a:cubicBezTo>
                    <a:pt x="1" y="1249"/>
                    <a:pt x="304" y="2034"/>
                    <a:pt x="313" y="2061"/>
                  </a:cubicBezTo>
                  <a:cubicBezTo>
                    <a:pt x="322" y="2070"/>
                    <a:pt x="322" y="2079"/>
                    <a:pt x="331" y="2079"/>
                  </a:cubicBezTo>
                  <a:cubicBezTo>
                    <a:pt x="295" y="2632"/>
                    <a:pt x="447" y="2855"/>
                    <a:pt x="813" y="3150"/>
                  </a:cubicBezTo>
                  <a:cubicBezTo>
                    <a:pt x="813" y="3150"/>
                    <a:pt x="822" y="3158"/>
                    <a:pt x="831" y="3158"/>
                  </a:cubicBezTo>
                  <a:cubicBezTo>
                    <a:pt x="848" y="3248"/>
                    <a:pt x="875" y="3346"/>
                    <a:pt x="929" y="3453"/>
                  </a:cubicBezTo>
                  <a:cubicBezTo>
                    <a:pt x="1063" y="3747"/>
                    <a:pt x="1330" y="4327"/>
                    <a:pt x="2080" y="4327"/>
                  </a:cubicBezTo>
                  <a:cubicBezTo>
                    <a:pt x="2160" y="4327"/>
                    <a:pt x="2249" y="4318"/>
                    <a:pt x="2338" y="4300"/>
                  </a:cubicBezTo>
                  <a:cubicBezTo>
                    <a:pt x="2356" y="4300"/>
                    <a:pt x="2365" y="4283"/>
                    <a:pt x="2365" y="4274"/>
                  </a:cubicBezTo>
                  <a:cubicBezTo>
                    <a:pt x="2365" y="4256"/>
                    <a:pt x="2347" y="4247"/>
                    <a:pt x="2329" y="4247"/>
                  </a:cubicBezTo>
                  <a:cubicBezTo>
                    <a:pt x="2241" y="4261"/>
                    <a:pt x="2159" y="4267"/>
                    <a:pt x="2082" y="4267"/>
                  </a:cubicBezTo>
                  <a:cubicBezTo>
                    <a:pt x="1371" y="4267"/>
                    <a:pt x="1111" y="3717"/>
                    <a:pt x="982" y="3435"/>
                  </a:cubicBezTo>
                  <a:cubicBezTo>
                    <a:pt x="813" y="3078"/>
                    <a:pt x="848" y="2784"/>
                    <a:pt x="848" y="2784"/>
                  </a:cubicBezTo>
                  <a:cubicBezTo>
                    <a:pt x="911" y="2061"/>
                    <a:pt x="2089" y="1499"/>
                    <a:pt x="2097" y="1490"/>
                  </a:cubicBezTo>
                  <a:cubicBezTo>
                    <a:pt x="2106" y="1490"/>
                    <a:pt x="2115" y="1472"/>
                    <a:pt x="2106" y="1455"/>
                  </a:cubicBezTo>
                  <a:cubicBezTo>
                    <a:pt x="2106" y="1448"/>
                    <a:pt x="2097" y="1442"/>
                    <a:pt x="2086" y="1442"/>
                  </a:cubicBezTo>
                  <a:cubicBezTo>
                    <a:pt x="2081" y="1442"/>
                    <a:pt x="2076" y="1443"/>
                    <a:pt x="2071" y="1446"/>
                  </a:cubicBezTo>
                  <a:cubicBezTo>
                    <a:pt x="2026" y="1463"/>
                    <a:pt x="866" y="2025"/>
                    <a:pt x="795" y="2775"/>
                  </a:cubicBezTo>
                  <a:cubicBezTo>
                    <a:pt x="795" y="2784"/>
                    <a:pt x="777" y="2900"/>
                    <a:pt x="813" y="3078"/>
                  </a:cubicBezTo>
                  <a:cubicBezTo>
                    <a:pt x="474" y="2802"/>
                    <a:pt x="331" y="2588"/>
                    <a:pt x="402" y="1963"/>
                  </a:cubicBezTo>
                  <a:cubicBezTo>
                    <a:pt x="474" y="1339"/>
                    <a:pt x="1883" y="794"/>
                    <a:pt x="1892" y="785"/>
                  </a:cubicBezTo>
                  <a:cubicBezTo>
                    <a:pt x="1910" y="785"/>
                    <a:pt x="1919" y="768"/>
                    <a:pt x="1910" y="750"/>
                  </a:cubicBezTo>
                  <a:cubicBezTo>
                    <a:pt x="1901" y="741"/>
                    <a:pt x="1892" y="732"/>
                    <a:pt x="1874" y="732"/>
                  </a:cubicBezTo>
                  <a:cubicBezTo>
                    <a:pt x="1812" y="759"/>
                    <a:pt x="429" y="1303"/>
                    <a:pt x="349" y="1954"/>
                  </a:cubicBezTo>
                  <a:cubicBezTo>
                    <a:pt x="349" y="1963"/>
                    <a:pt x="349" y="1972"/>
                    <a:pt x="349" y="1981"/>
                  </a:cubicBezTo>
                  <a:cubicBezTo>
                    <a:pt x="278" y="1794"/>
                    <a:pt x="99" y="1196"/>
                    <a:pt x="331" y="839"/>
                  </a:cubicBezTo>
                  <a:cubicBezTo>
                    <a:pt x="608" y="420"/>
                    <a:pt x="1848" y="63"/>
                    <a:pt x="1857" y="54"/>
                  </a:cubicBezTo>
                  <a:cubicBezTo>
                    <a:pt x="1874" y="54"/>
                    <a:pt x="1883" y="36"/>
                    <a:pt x="1883" y="18"/>
                  </a:cubicBezTo>
                  <a:cubicBezTo>
                    <a:pt x="1874" y="9"/>
                    <a:pt x="1857" y="0"/>
                    <a:pt x="1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rgbClr val="C1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1805333" y="2908142"/>
              <a:ext cx="196489" cy="259040"/>
            </a:xfrm>
            <a:custGeom>
              <a:rect b="b" l="l" r="r" t="t"/>
              <a:pathLst>
                <a:path extrusionOk="0" h="4000" w="3034">
                  <a:moveTo>
                    <a:pt x="2208" y="1"/>
                  </a:moveTo>
                  <a:cubicBezTo>
                    <a:pt x="2197" y="1"/>
                    <a:pt x="2186" y="3"/>
                    <a:pt x="2177" y="7"/>
                  </a:cubicBezTo>
                  <a:lnTo>
                    <a:pt x="330" y="739"/>
                  </a:lnTo>
                  <a:cubicBezTo>
                    <a:pt x="313" y="748"/>
                    <a:pt x="295" y="766"/>
                    <a:pt x="286" y="783"/>
                  </a:cubicBezTo>
                  <a:cubicBezTo>
                    <a:pt x="286" y="801"/>
                    <a:pt x="286" y="819"/>
                    <a:pt x="286" y="837"/>
                  </a:cubicBezTo>
                  <a:lnTo>
                    <a:pt x="1285" y="3130"/>
                  </a:lnTo>
                  <a:cubicBezTo>
                    <a:pt x="1276" y="3130"/>
                    <a:pt x="1267" y="3121"/>
                    <a:pt x="1258" y="3121"/>
                  </a:cubicBezTo>
                  <a:cubicBezTo>
                    <a:pt x="1151" y="3067"/>
                    <a:pt x="1026" y="3040"/>
                    <a:pt x="901" y="3040"/>
                  </a:cubicBezTo>
                  <a:cubicBezTo>
                    <a:pt x="652" y="3040"/>
                    <a:pt x="411" y="3156"/>
                    <a:pt x="223" y="3317"/>
                  </a:cubicBezTo>
                  <a:cubicBezTo>
                    <a:pt x="152" y="3388"/>
                    <a:pt x="81" y="3460"/>
                    <a:pt x="45" y="3558"/>
                  </a:cubicBezTo>
                  <a:cubicBezTo>
                    <a:pt x="9" y="3647"/>
                    <a:pt x="0" y="3763"/>
                    <a:pt x="54" y="3843"/>
                  </a:cubicBezTo>
                  <a:cubicBezTo>
                    <a:pt x="107" y="3933"/>
                    <a:pt x="223" y="3986"/>
                    <a:pt x="330" y="3995"/>
                  </a:cubicBezTo>
                  <a:cubicBezTo>
                    <a:pt x="354" y="3998"/>
                    <a:pt x="378" y="4000"/>
                    <a:pt x="402" y="4000"/>
                  </a:cubicBezTo>
                  <a:cubicBezTo>
                    <a:pt x="574" y="4000"/>
                    <a:pt x="745" y="3921"/>
                    <a:pt x="901" y="3834"/>
                  </a:cubicBezTo>
                  <a:cubicBezTo>
                    <a:pt x="1026" y="3763"/>
                    <a:pt x="1133" y="3692"/>
                    <a:pt x="1249" y="3620"/>
                  </a:cubicBezTo>
                  <a:cubicBezTo>
                    <a:pt x="1303" y="3585"/>
                    <a:pt x="1428" y="3513"/>
                    <a:pt x="1490" y="3433"/>
                  </a:cubicBezTo>
                  <a:cubicBezTo>
                    <a:pt x="1526" y="3415"/>
                    <a:pt x="1544" y="3379"/>
                    <a:pt x="1526" y="3344"/>
                  </a:cubicBezTo>
                  <a:lnTo>
                    <a:pt x="1526" y="3326"/>
                  </a:lnTo>
                  <a:cubicBezTo>
                    <a:pt x="1517" y="3317"/>
                    <a:pt x="1517" y="3317"/>
                    <a:pt x="1517" y="3308"/>
                  </a:cubicBezTo>
                  <a:lnTo>
                    <a:pt x="446" y="846"/>
                  </a:lnTo>
                  <a:lnTo>
                    <a:pt x="2168" y="159"/>
                  </a:lnTo>
                  <a:lnTo>
                    <a:pt x="2810" y="2006"/>
                  </a:lnTo>
                  <a:cubicBezTo>
                    <a:pt x="2793" y="1997"/>
                    <a:pt x="2775" y="1979"/>
                    <a:pt x="2757" y="1979"/>
                  </a:cubicBezTo>
                  <a:cubicBezTo>
                    <a:pt x="2653" y="1931"/>
                    <a:pt x="2542" y="1897"/>
                    <a:pt x="2430" y="1897"/>
                  </a:cubicBezTo>
                  <a:cubicBezTo>
                    <a:pt x="2417" y="1897"/>
                    <a:pt x="2404" y="1898"/>
                    <a:pt x="2391" y="1899"/>
                  </a:cubicBezTo>
                  <a:cubicBezTo>
                    <a:pt x="2141" y="1899"/>
                    <a:pt x="1909" y="2015"/>
                    <a:pt x="1722" y="2175"/>
                  </a:cubicBezTo>
                  <a:cubicBezTo>
                    <a:pt x="1642" y="2238"/>
                    <a:pt x="1570" y="2318"/>
                    <a:pt x="1535" y="2416"/>
                  </a:cubicBezTo>
                  <a:cubicBezTo>
                    <a:pt x="1499" y="2505"/>
                    <a:pt x="1499" y="2612"/>
                    <a:pt x="1553" y="2701"/>
                  </a:cubicBezTo>
                  <a:cubicBezTo>
                    <a:pt x="1606" y="2791"/>
                    <a:pt x="1713" y="2844"/>
                    <a:pt x="1820" y="2853"/>
                  </a:cubicBezTo>
                  <a:cubicBezTo>
                    <a:pt x="1840" y="2855"/>
                    <a:pt x="1859" y="2856"/>
                    <a:pt x="1878" y="2856"/>
                  </a:cubicBezTo>
                  <a:cubicBezTo>
                    <a:pt x="2062" y="2856"/>
                    <a:pt x="2238" y="2781"/>
                    <a:pt x="2400" y="2684"/>
                  </a:cubicBezTo>
                  <a:cubicBezTo>
                    <a:pt x="2516" y="2621"/>
                    <a:pt x="2632" y="2550"/>
                    <a:pt x="2739" y="2478"/>
                  </a:cubicBezTo>
                  <a:cubicBezTo>
                    <a:pt x="2810" y="2425"/>
                    <a:pt x="3033" y="2309"/>
                    <a:pt x="3025" y="2211"/>
                  </a:cubicBezTo>
                  <a:cubicBezTo>
                    <a:pt x="3025" y="2193"/>
                    <a:pt x="3016" y="2175"/>
                    <a:pt x="3007" y="2157"/>
                  </a:cubicBezTo>
                  <a:cubicBezTo>
                    <a:pt x="3007" y="2148"/>
                    <a:pt x="3007" y="2139"/>
                    <a:pt x="3007" y="2130"/>
                  </a:cubicBezTo>
                  <a:lnTo>
                    <a:pt x="2275" y="52"/>
                  </a:lnTo>
                  <a:cubicBezTo>
                    <a:pt x="2266" y="34"/>
                    <a:pt x="2248" y="16"/>
                    <a:pt x="2240" y="7"/>
                  </a:cubicBezTo>
                  <a:cubicBezTo>
                    <a:pt x="2231" y="3"/>
                    <a:pt x="2219" y="1"/>
                    <a:pt x="2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2359376" y="3700860"/>
              <a:ext cx="159510" cy="177637"/>
            </a:xfrm>
            <a:custGeom>
              <a:rect b="b" l="l" r="r" t="t"/>
              <a:pathLst>
                <a:path extrusionOk="0" h="2743" w="2463">
                  <a:moveTo>
                    <a:pt x="2390" y="0"/>
                  </a:moveTo>
                  <a:cubicBezTo>
                    <a:pt x="2359" y="0"/>
                    <a:pt x="2327" y="17"/>
                    <a:pt x="2320" y="47"/>
                  </a:cubicBezTo>
                  <a:lnTo>
                    <a:pt x="1401" y="2375"/>
                  </a:lnTo>
                  <a:cubicBezTo>
                    <a:pt x="1401" y="2366"/>
                    <a:pt x="1401" y="2357"/>
                    <a:pt x="1392" y="2349"/>
                  </a:cubicBezTo>
                  <a:cubicBezTo>
                    <a:pt x="1356" y="2233"/>
                    <a:pt x="1285" y="2126"/>
                    <a:pt x="1196" y="2036"/>
                  </a:cubicBezTo>
                  <a:cubicBezTo>
                    <a:pt x="1017" y="1867"/>
                    <a:pt x="767" y="1778"/>
                    <a:pt x="518" y="1760"/>
                  </a:cubicBezTo>
                  <a:cubicBezTo>
                    <a:pt x="419" y="1760"/>
                    <a:pt x="312" y="1760"/>
                    <a:pt x="223" y="1804"/>
                  </a:cubicBezTo>
                  <a:cubicBezTo>
                    <a:pt x="134" y="1840"/>
                    <a:pt x="54" y="1920"/>
                    <a:pt x="27" y="2018"/>
                  </a:cubicBezTo>
                  <a:cubicBezTo>
                    <a:pt x="0" y="2117"/>
                    <a:pt x="45" y="2233"/>
                    <a:pt x="116" y="2313"/>
                  </a:cubicBezTo>
                  <a:cubicBezTo>
                    <a:pt x="241" y="2473"/>
                    <a:pt x="446" y="2554"/>
                    <a:pt x="642" y="2607"/>
                  </a:cubicBezTo>
                  <a:cubicBezTo>
                    <a:pt x="767" y="2643"/>
                    <a:pt x="901" y="2670"/>
                    <a:pt x="1035" y="2696"/>
                  </a:cubicBezTo>
                  <a:cubicBezTo>
                    <a:pt x="1092" y="2705"/>
                    <a:pt x="1215" y="2742"/>
                    <a:pt x="1311" y="2742"/>
                  </a:cubicBezTo>
                  <a:cubicBezTo>
                    <a:pt x="1320" y="2742"/>
                    <a:pt x="1329" y="2742"/>
                    <a:pt x="1338" y="2741"/>
                  </a:cubicBezTo>
                  <a:lnTo>
                    <a:pt x="1365" y="2741"/>
                  </a:lnTo>
                  <a:cubicBezTo>
                    <a:pt x="1392" y="2741"/>
                    <a:pt x="1419" y="2723"/>
                    <a:pt x="1427" y="2696"/>
                  </a:cubicBezTo>
                  <a:lnTo>
                    <a:pt x="1436" y="2679"/>
                  </a:lnTo>
                  <a:cubicBezTo>
                    <a:pt x="1436" y="2679"/>
                    <a:pt x="1436" y="2670"/>
                    <a:pt x="1445" y="2661"/>
                  </a:cubicBezTo>
                  <a:lnTo>
                    <a:pt x="2444" y="92"/>
                  </a:lnTo>
                  <a:cubicBezTo>
                    <a:pt x="2462" y="56"/>
                    <a:pt x="2444" y="20"/>
                    <a:pt x="2409" y="2"/>
                  </a:cubicBezTo>
                  <a:cubicBezTo>
                    <a:pt x="2403" y="1"/>
                    <a:pt x="2396" y="0"/>
                    <a:pt x="2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2601459" y="2874012"/>
              <a:ext cx="98892" cy="210988"/>
            </a:xfrm>
            <a:custGeom>
              <a:rect b="b" l="l" r="r" t="t"/>
              <a:pathLst>
                <a:path extrusionOk="0" h="3258" w="1527">
                  <a:moveTo>
                    <a:pt x="191" y="1"/>
                  </a:moveTo>
                  <a:cubicBezTo>
                    <a:pt x="181" y="1"/>
                    <a:pt x="171" y="3"/>
                    <a:pt x="161" y="8"/>
                  </a:cubicBezTo>
                  <a:cubicBezTo>
                    <a:pt x="125" y="26"/>
                    <a:pt x="117" y="70"/>
                    <a:pt x="134" y="106"/>
                  </a:cubicBezTo>
                  <a:lnTo>
                    <a:pt x="1258" y="2345"/>
                  </a:lnTo>
                  <a:cubicBezTo>
                    <a:pt x="1249" y="2336"/>
                    <a:pt x="1241" y="2336"/>
                    <a:pt x="1232" y="2327"/>
                  </a:cubicBezTo>
                  <a:cubicBezTo>
                    <a:pt x="1135" y="2290"/>
                    <a:pt x="1032" y="2272"/>
                    <a:pt x="928" y="2272"/>
                  </a:cubicBezTo>
                  <a:cubicBezTo>
                    <a:pt x="908" y="2272"/>
                    <a:pt x="887" y="2272"/>
                    <a:pt x="866" y="2274"/>
                  </a:cubicBezTo>
                  <a:cubicBezTo>
                    <a:pt x="616" y="2292"/>
                    <a:pt x="384" y="2417"/>
                    <a:pt x="206" y="2586"/>
                  </a:cubicBezTo>
                  <a:cubicBezTo>
                    <a:pt x="134" y="2657"/>
                    <a:pt x="72" y="2738"/>
                    <a:pt x="36" y="2836"/>
                  </a:cubicBezTo>
                  <a:cubicBezTo>
                    <a:pt x="1" y="2925"/>
                    <a:pt x="9" y="3041"/>
                    <a:pt x="63" y="3121"/>
                  </a:cubicBezTo>
                  <a:cubicBezTo>
                    <a:pt x="125" y="3211"/>
                    <a:pt x="241" y="3255"/>
                    <a:pt x="348" y="3255"/>
                  </a:cubicBezTo>
                  <a:cubicBezTo>
                    <a:pt x="364" y="3257"/>
                    <a:pt x="380" y="3257"/>
                    <a:pt x="395" y="3257"/>
                  </a:cubicBezTo>
                  <a:cubicBezTo>
                    <a:pt x="576" y="3257"/>
                    <a:pt x="754" y="3166"/>
                    <a:pt x="910" y="3059"/>
                  </a:cubicBezTo>
                  <a:cubicBezTo>
                    <a:pt x="1026" y="2988"/>
                    <a:pt x="1134" y="2916"/>
                    <a:pt x="1241" y="2827"/>
                  </a:cubicBezTo>
                  <a:cubicBezTo>
                    <a:pt x="1294" y="2791"/>
                    <a:pt x="1419" y="2711"/>
                    <a:pt x="1481" y="2631"/>
                  </a:cubicBezTo>
                  <a:cubicBezTo>
                    <a:pt x="1517" y="2613"/>
                    <a:pt x="1526" y="2577"/>
                    <a:pt x="1508" y="2542"/>
                  </a:cubicBezTo>
                  <a:lnTo>
                    <a:pt x="1499" y="2524"/>
                  </a:lnTo>
                  <a:cubicBezTo>
                    <a:pt x="1499" y="2515"/>
                    <a:pt x="1499" y="2515"/>
                    <a:pt x="1490" y="2506"/>
                  </a:cubicBezTo>
                  <a:lnTo>
                    <a:pt x="259" y="44"/>
                  </a:lnTo>
                  <a:cubicBezTo>
                    <a:pt x="246" y="18"/>
                    <a:pt x="219"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flipH="1" rot="-230">
              <a:off x="1802988" y="3282733"/>
              <a:ext cx="481900" cy="350943"/>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a:off x="1671404" y="3786401"/>
              <a:ext cx="168100" cy="177125"/>
            </a:xfrm>
            <a:custGeom>
              <a:rect b="b" l="l" r="r" t="t"/>
              <a:pathLst>
                <a:path extrusionOk="0" h="7085" w="6724">
                  <a:moveTo>
                    <a:pt x="131" y="1940"/>
                  </a:moveTo>
                  <a:cubicBezTo>
                    <a:pt x="654" y="3082"/>
                    <a:pt x="3887" y="6462"/>
                    <a:pt x="4963" y="6973"/>
                  </a:cubicBezTo>
                  <a:cubicBezTo>
                    <a:pt x="6039" y="7484"/>
                    <a:pt x="7111" y="6146"/>
                    <a:pt x="6588" y="5004"/>
                  </a:cubicBezTo>
                  <a:cubicBezTo>
                    <a:pt x="6065" y="3862"/>
                    <a:pt x="2902" y="633"/>
                    <a:pt x="1826" y="122"/>
                  </a:cubicBezTo>
                  <a:cubicBezTo>
                    <a:pt x="750" y="-389"/>
                    <a:pt x="-392" y="798"/>
                    <a:pt x="131" y="1940"/>
                  </a:cubicBezTo>
                  <a:close/>
                </a:path>
              </a:pathLst>
            </a:custGeom>
            <a:solidFill>
              <a:schemeClr val="accent4"/>
            </a:solidFill>
            <a:ln>
              <a:noFill/>
            </a:ln>
          </p:spPr>
        </p:sp>
        <p:sp>
          <p:nvSpPr>
            <p:cNvPr id="1084" name="Google Shape;1084;p32"/>
            <p:cNvSpPr/>
            <p:nvPr/>
          </p:nvSpPr>
          <p:spPr>
            <a:xfrm>
              <a:off x="1671575" y="3749225"/>
              <a:ext cx="229200" cy="212525"/>
            </a:xfrm>
            <a:custGeom>
              <a:rect b="b" l="l" r="r" t="t"/>
              <a:pathLst>
                <a:path extrusionOk="0" h="8501" w="9168">
                  <a:moveTo>
                    <a:pt x="24" y="2501"/>
                  </a:moveTo>
                  <a:lnTo>
                    <a:pt x="0" y="0"/>
                  </a:lnTo>
                  <a:lnTo>
                    <a:pt x="9168" y="8501"/>
                  </a:lnTo>
                  <a:lnTo>
                    <a:pt x="5596" y="8454"/>
                  </a:lnTo>
                  <a:close/>
                </a:path>
              </a:pathLst>
            </a:custGeom>
            <a:solidFill>
              <a:schemeClr val="accent4"/>
            </a:solidFill>
            <a:ln>
              <a:noFill/>
            </a:ln>
          </p:spPr>
        </p:sp>
        <p:sp>
          <p:nvSpPr>
            <p:cNvPr id="1085" name="Google Shape;1085;p32"/>
            <p:cNvSpPr/>
            <p:nvPr/>
          </p:nvSpPr>
          <p:spPr>
            <a:xfrm rot="-193">
              <a:off x="2140688" y="3598785"/>
              <a:ext cx="288326" cy="20994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flipH="1" rot="-268">
              <a:off x="1827005" y="3615591"/>
              <a:ext cx="207495" cy="15382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 name="Shape 1090"/>
        <p:cNvGrpSpPr/>
        <p:nvPr/>
      </p:nvGrpSpPr>
      <p:grpSpPr>
        <a:xfrm>
          <a:off x="0" y="0"/>
          <a:ext cx="0" cy="0"/>
          <a:chOff x="0" y="0"/>
          <a:chExt cx="0" cy="0"/>
        </a:xfrm>
      </p:grpSpPr>
      <p:sp>
        <p:nvSpPr>
          <p:cNvPr id="1091" name="Google Shape;1091;p3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1092" name="Google Shape;1092;p33"/>
          <p:cNvSpPr txBox="1"/>
          <p:nvPr>
            <p:ph idx="3" type="subTitle"/>
          </p:nvPr>
        </p:nvSpPr>
        <p:spPr>
          <a:xfrm>
            <a:off x="799838" y="2572250"/>
            <a:ext cx="36072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Spotify Web API</a:t>
            </a:r>
            <a:endParaRPr/>
          </a:p>
        </p:txBody>
      </p:sp>
      <p:sp>
        <p:nvSpPr>
          <p:cNvPr id="1093" name="Google Shape;1093;p33"/>
          <p:cNvSpPr txBox="1"/>
          <p:nvPr>
            <p:ph idx="4" type="subTitle"/>
          </p:nvPr>
        </p:nvSpPr>
        <p:spPr>
          <a:xfrm>
            <a:off x="4736963" y="2572250"/>
            <a:ext cx="36072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Spotify Data</a:t>
            </a:r>
            <a:endParaRPr/>
          </a:p>
        </p:txBody>
      </p:sp>
      <p:sp>
        <p:nvSpPr>
          <p:cNvPr id="1094" name="Google Shape;1094;p33"/>
          <p:cNvSpPr/>
          <p:nvPr/>
        </p:nvSpPr>
        <p:spPr>
          <a:xfrm>
            <a:off x="2073888" y="1638350"/>
            <a:ext cx="1059300" cy="7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3"/>
          <p:cNvSpPr/>
          <p:nvPr/>
        </p:nvSpPr>
        <p:spPr>
          <a:xfrm>
            <a:off x="6010963" y="1638350"/>
            <a:ext cx="1059300" cy="7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 name="Google Shape;1096;p33"/>
          <p:cNvGrpSpPr/>
          <p:nvPr/>
        </p:nvGrpSpPr>
        <p:grpSpPr>
          <a:xfrm>
            <a:off x="2379230" y="1764223"/>
            <a:ext cx="448440" cy="458375"/>
            <a:chOff x="1327553" y="1524275"/>
            <a:chExt cx="450558" cy="460539"/>
          </a:xfrm>
        </p:grpSpPr>
        <p:sp>
          <p:nvSpPr>
            <p:cNvPr id="1097" name="Google Shape;1097;p33"/>
            <p:cNvSpPr/>
            <p:nvPr/>
          </p:nvSpPr>
          <p:spPr>
            <a:xfrm>
              <a:off x="1633458" y="1524275"/>
              <a:ext cx="144653" cy="236344"/>
            </a:xfrm>
            <a:custGeom>
              <a:rect b="b" l="l" r="r" t="t"/>
              <a:pathLst>
                <a:path extrusionOk="0" h="3150" w="1928">
                  <a:moveTo>
                    <a:pt x="973" y="776"/>
                  </a:moveTo>
                  <a:cubicBezTo>
                    <a:pt x="1071" y="776"/>
                    <a:pt x="1143" y="857"/>
                    <a:pt x="1152" y="955"/>
                  </a:cubicBezTo>
                  <a:cubicBezTo>
                    <a:pt x="1152" y="1053"/>
                    <a:pt x="1063" y="1133"/>
                    <a:pt x="973" y="1133"/>
                  </a:cubicBezTo>
                  <a:cubicBezTo>
                    <a:pt x="875" y="1133"/>
                    <a:pt x="795" y="1053"/>
                    <a:pt x="795" y="955"/>
                  </a:cubicBezTo>
                  <a:cubicBezTo>
                    <a:pt x="786" y="857"/>
                    <a:pt x="875" y="776"/>
                    <a:pt x="973" y="776"/>
                  </a:cubicBezTo>
                  <a:close/>
                  <a:moveTo>
                    <a:pt x="759" y="0"/>
                  </a:moveTo>
                  <a:cubicBezTo>
                    <a:pt x="706" y="0"/>
                    <a:pt x="652" y="9"/>
                    <a:pt x="599" y="36"/>
                  </a:cubicBezTo>
                  <a:cubicBezTo>
                    <a:pt x="483" y="80"/>
                    <a:pt x="402" y="161"/>
                    <a:pt x="358" y="268"/>
                  </a:cubicBezTo>
                  <a:cubicBezTo>
                    <a:pt x="349" y="286"/>
                    <a:pt x="349" y="303"/>
                    <a:pt x="340" y="312"/>
                  </a:cubicBezTo>
                  <a:cubicBezTo>
                    <a:pt x="215" y="348"/>
                    <a:pt x="108" y="437"/>
                    <a:pt x="54" y="562"/>
                  </a:cubicBezTo>
                  <a:cubicBezTo>
                    <a:pt x="1" y="687"/>
                    <a:pt x="10" y="830"/>
                    <a:pt x="72" y="946"/>
                  </a:cubicBezTo>
                  <a:cubicBezTo>
                    <a:pt x="63" y="955"/>
                    <a:pt x="63" y="972"/>
                    <a:pt x="54" y="990"/>
                  </a:cubicBezTo>
                  <a:cubicBezTo>
                    <a:pt x="10" y="1097"/>
                    <a:pt x="10" y="1213"/>
                    <a:pt x="54" y="1320"/>
                  </a:cubicBezTo>
                  <a:cubicBezTo>
                    <a:pt x="99" y="1454"/>
                    <a:pt x="206" y="1543"/>
                    <a:pt x="331" y="1579"/>
                  </a:cubicBezTo>
                  <a:cubicBezTo>
                    <a:pt x="340" y="1597"/>
                    <a:pt x="340" y="1606"/>
                    <a:pt x="349" y="1624"/>
                  </a:cubicBezTo>
                  <a:cubicBezTo>
                    <a:pt x="393" y="1731"/>
                    <a:pt x="474" y="1820"/>
                    <a:pt x="581" y="1865"/>
                  </a:cubicBezTo>
                  <a:cubicBezTo>
                    <a:pt x="634" y="1882"/>
                    <a:pt x="697" y="1900"/>
                    <a:pt x="750" y="1900"/>
                  </a:cubicBezTo>
                  <a:lnTo>
                    <a:pt x="786" y="1900"/>
                  </a:lnTo>
                  <a:lnTo>
                    <a:pt x="786" y="2320"/>
                  </a:lnTo>
                  <a:lnTo>
                    <a:pt x="358" y="2320"/>
                  </a:lnTo>
                  <a:lnTo>
                    <a:pt x="536" y="3149"/>
                  </a:lnTo>
                  <a:lnTo>
                    <a:pt x="1375" y="3149"/>
                  </a:lnTo>
                  <a:lnTo>
                    <a:pt x="1553" y="2320"/>
                  </a:lnTo>
                  <a:lnTo>
                    <a:pt x="1143" y="2320"/>
                  </a:lnTo>
                  <a:lnTo>
                    <a:pt x="1143" y="1900"/>
                  </a:lnTo>
                  <a:lnTo>
                    <a:pt x="1178" y="1900"/>
                  </a:lnTo>
                  <a:cubicBezTo>
                    <a:pt x="1232" y="1900"/>
                    <a:pt x="1286" y="1891"/>
                    <a:pt x="1339" y="1865"/>
                  </a:cubicBezTo>
                  <a:cubicBezTo>
                    <a:pt x="1464" y="1820"/>
                    <a:pt x="1553" y="1713"/>
                    <a:pt x="1598" y="1588"/>
                  </a:cubicBezTo>
                  <a:cubicBezTo>
                    <a:pt x="1723" y="1552"/>
                    <a:pt x="1821" y="1463"/>
                    <a:pt x="1874" y="1338"/>
                  </a:cubicBezTo>
                  <a:cubicBezTo>
                    <a:pt x="1919" y="1231"/>
                    <a:pt x="1928" y="1106"/>
                    <a:pt x="1883" y="999"/>
                  </a:cubicBezTo>
                  <a:cubicBezTo>
                    <a:pt x="1874" y="990"/>
                    <a:pt x="1865" y="972"/>
                    <a:pt x="1856" y="955"/>
                  </a:cubicBezTo>
                  <a:cubicBezTo>
                    <a:pt x="1865" y="946"/>
                    <a:pt x="1874" y="928"/>
                    <a:pt x="1883" y="919"/>
                  </a:cubicBezTo>
                  <a:cubicBezTo>
                    <a:pt x="1928" y="803"/>
                    <a:pt x="1928" y="687"/>
                    <a:pt x="1883" y="580"/>
                  </a:cubicBezTo>
                  <a:cubicBezTo>
                    <a:pt x="1830" y="455"/>
                    <a:pt x="1732" y="357"/>
                    <a:pt x="1607" y="321"/>
                  </a:cubicBezTo>
                  <a:cubicBezTo>
                    <a:pt x="1562" y="196"/>
                    <a:pt x="1473" y="89"/>
                    <a:pt x="1348" y="36"/>
                  </a:cubicBezTo>
                  <a:cubicBezTo>
                    <a:pt x="1294" y="18"/>
                    <a:pt x="1241" y="9"/>
                    <a:pt x="1178" y="9"/>
                  </a:cubicBezTo>
                  <a:cubicBezTo>
                    <a:pt x="1107" y="9"/>
                    <a:pt x="1036" y="27"/>
                    <a:pt x="973" y="54"/>
                  </a:cubicBezTo>
                  <a:cubicBezTo>
                    <a:pt x="911" y="18"/>
                    <a:pt x="839" y="0"/>
                    <a:pt x="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3"/>
            <p:cNvSpPr/>
            <p:nvPr/>
          </p:nvSpPr>
          <p:spPr>
            <a:xfrm>
              <a:off x="1524361" y="1724384"/>
              <a:ext cx="244365" cy="260429"/>
            </a:xfrm>
            <a:custGeom>
              <a:rect b="b" l="l" r="r" t="t"/>
              <a:pathLst>
                <a:path extrusionOk="0" h="3471" w="3257">
                  <a:moveTo>
                    <a:pt x="1535" y="0"/>
                  </a:moveTo>
                  <a:lnTo>
                    <a:pt x="982" y="304"/>
                  </a:lnTo>
                  <a:lnTo>
                    <a:pt x="973" y="313"/>
                  </a:lnTo>
                  <a:cubicBezTo>
                    <a:pt x="679" y="482"/>
                    <a:pt x="474" y="786"/>
                    <a:pt x="420" y="1125"/>
                  </a:cubicBezTo>
                  <a:lnTo>
                    <a:pt x="1" y="1125"/>
                  </a:lnTo>
                  <a:lnTo>
                    <a:pt x="1" y="3194"/>
                  </a:lnTo>
                  <a:lnTo>
                    <a:pt x="358" y="3194"/>
                  </a:lnTo>
                  <a:lnTo>
                    <a:pt x="1169" y="3471"/>
                  </a:lnTo>
                  <a:lnTo>
                    <a:pt x="2900" y="3471"/>
                  </a:lnTo>
                  <a:cubicBezTo>
                    <a:pt x="3070" y="3471"/>
                    <a:pt x="3212" y="3346"/>
                    <a:pt x="3230" y="3185"/>
                  </a:cubicBezTo>
                  <a:cubicBezTo>
                    <a:pt x="3257" y="2980"/>
                    <a:pt x="3096" y="2811"/>
                    <a:pt x="2900" y="2811"/>
                  </a:cubicBezTo>
                  <a:cubicBezTo>
                    <a:pt x="3087" y="2811"/>
                    <a:pt x="3239" y="2659"/>
                    <a:pt x="3239" y="2481"/>
                  </a:cubicBezTo>
                  <a:cubicBezTo>
                    <a:pt x="3239" y="2302"/>
                    <a:pt x="3087" y="2150"/>
                    <a:pt x="2900" y="2150"/>
                  </a:cubicBezTo>
                  <a:cubicBezTo>
                    <a:pt x="3087" y="2150"/>
                    <a:pt x="3239" y="1999"/>
                    <a:pt x="3239" y="1820"/>
                  </a:cubicBezTo>
                  <a:cubicBezTo>
                    <a:pt x="3239" y="1633"/>
                    <a:pt x="3087" y="1490"/>
                    <a:pt x="2900" y="1490"/>
                  </a:cubicBezTo>
                  <a:cubicBezTo>
                    <a:pt x="3087" y="1490"/>
                    <a:pt x="3239" y="1339"/>
                    <a:pt x="3239" y="1160"/>
                  </a:cubicBezTo>
                  <a:cubicBezTo>
                    <a:pt x="3239" y="973"/>
                    <a:pt x="3087" y="830"/>
                    <a:pt x="2900" y="830"/>
                  </a:cubicBezTo>
                  <a:lnTo>
                    <a:pt x="1714" y="830"/>
                  </a:lnTo>
                  <a:lnTo>
                    <a:pt x="15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3"/>
            <p:cNvSpPr/>
            <p:nvPr/>
          </p:nvSpPr>
          <p:spPr>
            <a:xfrm>
              <a:off x="1450755" y="1808719"/>
              <a:ext cx="46292" cy="154712"/>
            </a:xfrm>
            <a:custGeom>
              <a:rect b="b" l="l" r="r" t="t"/>
              <a:pathLst>
                <a:path extrusionOk="0" h="2062" w="617">
                  <a:moveTo>
                    <a:pt x="0" y="1"/>
                  </a:moveTo>
                  <a:lnTo>
                    <a:pt x="0" y="2061"/>
                  </a:lnTo>
                  <a:lnTo>
                    <a:pt x="616" y="2061"/>
                  </a:lnTo>
                  <a:lnTo>
                    <a:pt x="6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3"/>
            <p:cNvSpPr/>
            <p:nvPr/>
          </p:nvSpPr>
          <p:spPr>
            <a:xfrm>
              <a:off x="1327553" y="1783959"/>
              <a:ext cx="95810" cy="200855"/>
            </a:xfrm>
            <a:custGeom>
              <a:rect b="b" l="l" r="r" t="t"/>
              <a:pathLst>
                <a:path extrusionOk="0" h="2677" w="1277">
                  <a:moveTo>
                    <a:pt x="661" y="1910"/>
                  </a:moveTo>
                  <a:cubicBezTo>
                    <a:pt x="759" y="1910"/>
                    <a:pt x="831" y="1990"/>
                    <a:pt x="840" y="2088"/>
                  </a:cubicBezTo>
                  <a:cubicBezTo>
                    <a:pt x="840" y="2186"/>
                    <a:pt x="750" y="2266"/>
                    <a:pt x="661" y="2266"/>
                  </a:cubicBezTo>
                  <a:cubicBezTo>
                    <a:pt x="563" y="2266"/>
                    <a:pt x="483" y="2186"/>
                    <a:pt x="483" y="2088"/>
                  </a:cubicBezTo>
                  <a:cubicBezTo>
                    <a:pt x="474" y="1990"/>
                    <a:pt x="563" y="1910"/>
                    <a:pt x="661" y="1910"/>
                  </a:cubicBezTo>
                  <a:close/>
                  <a:moveTo>
                    <a:pt x="1" y="0"/>
                  </a:moveTo>
                  <a:lnTo>
                    <a:pt x="1" y="2677"/>
                  </a:lnTo>
                  <a:lnTo>
                    <a:pt x="1277" y="2677"/>
                  </a:lnTo>
                  <a:lnTo>
                    <a:pt x="12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33"/>
          <p:cNvGrpSpPr/>
          <p:nvPr/>
        </p:nvGrpSpPr>
        <p:grpSpPr>
          <a:xfrm>
            <a:off x="6311745" y="1788867"/>
            <a:ext cx="457757" cy="409761"/>
            <a:chOff x="1993611" y="1549035"/>
            <a:chExt cx="459919" cy="411696"/>
          </a:xfrm>
        </p:grpSpPr>
        <p:sp>
          <p:nvSpPr>
            <p:cNvPr id="1102" name="Google Shape;1102;p33"/>
            <p:cNvSpPr/>
            <p:nvPr/>
          </p:nvSpPr>
          <p:spPr>
            <a:xfrm>
              <a:off x="2101356" y="1630669"/>
              <a:ext cx="245040" cy="47569"/>
            </a:xfrm>
            <a:custGeom>
              <a:rect b="b" l="l" r="r" t="t"/>
              <a:pathLst>
                <a:path extrusionOk="0" h="634" w="3266">
                  <a:moveTo>
                    <a:pt x="349" y="125"/>
                  </a:moveTo>
                  <a:cubicBezTo>
                    <a:pt x="456" y="125"/>
                    <a:pt x="527" y="206"/>
                    <a:pt x="536" y="304"/>
                  </a:cubicBezTo>
                  <a:cubicBezTo>
                    <a:pt x="536" y="402"/>
                    <a:pt x="447" y="491"/>
                    <a:pt x="349" y="491"/>
                  </a:cubicBezTo>
                  <a:cubicBezTo>
                    <a:pt x="251" y="491"/>
                    <a:pt x="179" y="402"/>
                    <a:pt x="170" y="304"/>
                  </a:cubicBezTo>
                  <a:cubicBezTo>
                    <a:pt x="170" y="206"/>
                    <a:pt x="259" y="125"/>
                    <a:pt x="349" y="125"/>
                  </a:cubicBezTo>
                  <a:close/>
                  <a:moveTo>
                    <a:pt x="866" y="125"/>
                  </a:moveTo>
                  <a:cubicBezTo>
                    <a:pt x="973" y="125"/>
                    <a:pt x="1044" y="206"/>
                    <a:pt x="1044" y="304"/>
                  </a:cubicBezTo>
                  <a:cubicBezTo>
                    <a:pt x="1053" y="402"/>
                    <a:pt x="964" y="491"/>
                    <a:pt x="866" y="491"/>
                  </a:cubicBezTo>
                  <a:cubicBezTo>
                    <a:pt x="768" y="491"/>
                    <a:pt x="697" y="402"/>
                    <a:pt x="688" y="304"/>
                  </a:cubicBezTo>
                  <a:cubicBezTo>
                    <a:pt x="688" y="206"/>
                    <a:pt x="777" y="125"/>
                    <a:pt x="866" y="125"/>
                  </a:cubicBezTo>
                  <a:close/>
                  <a:moveTo>
                    <a:pt x="1383" y="125"/>
                  </a:moveTo>
                  <a:cubicBezTo>
                    <a:pt x="1482" y="125"/>
                    <a:pt x="1562" y="206"/>
                    <a:pt x="1562" y="304"/>
                  </a:cubicBezTo>
                  <a:cubicBezTo>
                    <a:pt x="1571" y="402"/>
                    <a:pt x="1482" y="491"/>
                    <a:pt x="1383" y="491"/>
                  </a:cubicBezTo>
                  <a:cubicBezTo>
                    <a:pt x="1285" y="491"/>
                    <a:pt x="1205" y="402"/>
                    <a:pt x="1205" y="304"/>
                  </a:cubicBezTo>
                  <a:cubicBezTo>
                    <a:pt x="1196" y="206"/>
                    <a:pt x="1294" y="125"/>
                    <a:pt x="1383" y="125"/>
                  </a:cubicBezTo>
                  <a:close/>
                  <a:moveTo>
                    <a:pt x="1" y="1"/>
                  </a:moveTo>
                  <a:lnTo>
                    <a:pt x="1" y="634"/>
                  </a:lnTo>
                  <a:lnTo>
                    <a:pt x="3266" y="634"/>
                  </a:lnTo>
                  <a:lnTo>
                    <a:pt x="32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3"/>
            <p:cNvSpPr/>
            <p:nvPr/>
          </p:nvSpPr>
          <p:spPr>
            <a:xfrm>
              <a:off x="2020397" y="1549035"/>
              <a:ext cx="407024" cy="310624"/>
            </a:xfrm>
            <a:custGeom>
              <a:rect b="b" l="l" r="r" t="t"/>
              <a:pathLst>
                <a:path extrusionOk="0" h="4140" w="5425">
                  <a:moveTo>
                    <a:pt x="0" y="0"/>
                  </a:moveTo>
                  <a:lnTo>
                    <a:pt x="0" y="4140"/>
                  </a:lnTo>
                  <a:lnTo>
                    <a:pt x="714" y="4140"/>
                  </a:lnTo>
                  <a:lnTo>
                    <a:pt x="714" y="714"/>
                  </a:lnTo>
                  <a:lnTo>
                    <a:pt x="4702" y="714"/>
                  </a:lnTo>
                  <a:lnTo>
                    <a:pt x="4702" y="4140"/>
                  </a:lnTo>
                  <a:lnTo>
                    <a:pt x="5424" y="4140"/>
                  </a:lnTo>
                  <a:lnTo>
                    <a:pt x="54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3"/>
            <p:cNvSpPr/>
            <p:nvPr/>
          </p:nvSpPr>
          <p:spPr>
            <a:xfrm>
              <a:off x="2101356" y="1704950"/>
              <a:ext cx="245040" cy="156062"/>
            </a:xfrm>
            <a:custGeom>
              <a:rect b="b" l="l" r="r" t="t"/>
              <a:pathLst>
                <a:path extrusionOk="0" h="2080" w="3266">
                  <a:moveTo>
                    <a:pt x="1950" y="322"/>
                  </a:moveTo>
                  <a:cubicBezTo>
                    <a:pt x="2073" y="322"/>
                    <a:pt x="2197" y="369"/>
                    <a:pt x="2293" y="465"/>
                  </a:cubicBezTo>
                  <a:cubicBezTo>
                    <a:pt x="2481" y="652"/>
                    <a:pt x="2481" y="955"/>
                    <a:pt x="2293" y="1143"/>
                  </a:cubicBezTo>
                  <a:lnTo>
                    <a:pt x="1624" y="1812"/>
                  </a:lnTo>
                  <a:lnTo>
                    <a:pt x="955" y="1143"/>
                  </a:lnTo>
                  <a:cubicBezTo>
                    <a:pt x="768" y="955"/>
                    <a:pt x="768" y="652"/>
                    <a:pt x="955" y="465"/>
                  </a:cubicBezTo>
                  <a:cubicBezTo>
                    <a:pt x="1051" y="369"/>
                    <a:pt x="1175" y="322"/>
                    <a:pt x="1299" y="322"/>
                  </a:cubicBezTo>
                  <a:cubicBezTo>
                    <a:pt x="1416" y="322"/>
                    <a:pt x="1533" y="364"/>
                    <a:pt x="1624" y="447"/>
                  </a:cubicBezTo>
                  <a:cubicBezTo>
                    <a:pt x="1716" y="364"/>
                    <a:pt x="1832" y="322"/>
                    <a:pt x="1950" y="322"/>
                  </a:cubicBezTo>
                  <a:close/>
                  <a:moveTo>
                    <a:pt x="1" y="1"/>
                  </a:moveTo>
                  <a:lnTo>
                    <a:pt x="1" y="2079"/>
                  </a:lnTo>
                  <a:lnTo>
                    <a:pt x="3266" y="2079"/>
                  </a:lnTo>
                  <a:lnTo>
                    <a:pt x="32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3"/>
            <p:cNvSpPr/>
            <p:nvPr/>
          </p:nvSpPr>
          <p:spPr>
            <a:xfrm>
              <a:off x="2189069" y="1755972"/>
              <a:ext cx="69025" cy="46819"/>
            </a:xfrm>
            <a:custGeom>
              <a:rect b="b" l="l" r="r" t="t"/>
              <a:pathLst>
                <a:path extrusionOk="0" h="624" w="920">
                  <a:moveTo>
                    <a:pt x="130" y="1"/>
                  </a:moveTo>
                  <a:cubicBezTo>
                    <a:pt x="99" y="1"/>
                    <a:pt x="67" y="12"/>
                    <a:pt x="45" y="34"/>
                  </a:cubicBezTo>
                  <a:cubicBezTo>
                    <a:pt x="0" y="88"/>
                    <a:pt x="0" y="159"/>
                    <a:pt x="45" y="213"/>
                  </a:cubicBezTo>
                  <a:lnTo>
                    <a:pt x="455" y="623"/>
                  </a:lnTo>
                  <a:lnTo>
                    <a:pt x="866" y="213"/>
                  </a:lnTo>
                  <a:cubicBezTo>
                    <a:pt x="919" y="159"/>
                    <a:pt x="919" y="88"/>
                    <a:pt x="866" y="34"/>
                  </a:cubicBezTo>
                  <a:cubicBezTo>
                    <a:pt x="843" y="12"/>
                    <a:pt x="812" y="1"/>
                    <a:pt x="781" y="1"/>
                  </a:cubicBezTo>
                  <a:cubicBezTo>
                    <a:pt x="750" y="1"/>
                    <a:pt x="719" y="12"/>
                    <a:pt x="696" y="34"/>
                  </a:cubicBezTo>
                  <a:lnTo>
                    <a:pt x="455" y="275"/>
                  </a:lnTo>
                  <a:lnTo>
                    <a:pt x="214" y="34"/>
                  </a:lnTo>
                  <a:cubicBezTo>
                    <a:pt x="192" y="12"/>
                    <a:pt x="161" y="1"/>
                    <a:pt x="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3"/>
            <p:cNvSpPr/>
            <p:nvPr/>
          </p:nvSpPr>
          <p:spPr>
            <a:xfrm>
              <a:off x="1993611" y="1887727"/>
              <a:ext cx="459919" cy="73004"/>
            </a:xfrm>
            <a:custGeom>
              <a:rect b="b" l="l" r="r" t="t"/>
              <a:pathLst>
                <a:path extrusionOk="0" h="973" w="6130">
                  <a:moveTo>
                    <a:pt x="0" y="0"/>
                  </a:moveTo>
                  <a:cubicBezTo>
                    <a:pt x="0" y="535"/>
                    <a:pt x="429" y="973"/>
                    <a:pt x="964" y="973"/>
                  </a:cubicBezTo>
                  <a:lnTo>
                    <a:pt x="5157" y="973"/>
                  </a:lnTo>
                  <a:cubicBezTo>
                    <a:pt x="5692" y="973"/>
                    <a:pt x="6129" y="535"/>
                    <a:pt x="61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07" name="Google Shape;1107;p33"/>
          <p:cNvPicPr preferRelativeResize="0"/>
          <p:nvPr/>
        </p:nvPicPr>
        <p:blipFill rotWithShape="1">
          <a:blip r:embed="rId3">
            <a:alphaModFix/>
          </a:blip>
          <a:srcRect b="0" l="0" r="14089" t="0"/>
          <a:stretch/>
        </p:blipFill>
        <p:spPr>
          <a:xfrm>
            <a:off x="1113050" y="3049850"/>
            <a:ext cx="2980797" cy="1860251"/>
          </a:xfrm>
          <a:prstGeom prst="rect">
            <a:avLst/>
          </a:prstGeom>
          <a:noFill/>
          <a:ln>
            <a:noFill/>
          </a:ln>
        </p:spPr>
      </p:pic>
      <p:pic>
        <p:nvPicPr>
          <p:cNvPr id="1108" name="Google Shape;1108;p33"/>
          <p:cNvPicPr preferRelativeResize="0"/>
          <p:nvPr/>
        </p:nvPicPr>
        <p:blipFill>
          <a:blip r:embed="rId4">
            <a:alphaModFix/>
          </a:blip>
          <a:stretch>
            <a:fillRect/>
          </a:stretch>
        </p:blipFill>
        <p:spPr>
          <a:xfrm>
            <a:off x="5246760" y="3049850"/>
            <a:ext cx="2587723" cy="1860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34"/>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Spotify Web API</a:t>
            </a:r>
            <a:endParaRPr/>
          </a:p>
        </p:txBody>
      </p:sp>
      <p:sp>
        <p:nvSpPr>
          <p:cNvPr id="1114" name="Google Shape;1114;p34"/>
          <p:cNvSpPr txBox="1"/>
          <p:nvPr>
            <p:ph idx="1" type="subTitle"/>
          </p:nvPr>
        </p:nvSpPr>
        <p:spPr>
          <a:xfrm>
            <a:off x="772588" y="2890375"/>
            <a:ext cx="2338800" cy="16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t>
            </a:r>
            <a:r>
              <a:rPr lang="en"/>
              <a:t>Login in to Spotify Web API page, created an app for client ID and client Secret</a:t>
            </a:r>
            <a:endParaRPr/>
          </a:p>
          <a:p>
            <a:pPr indent="0" lvl="0" marL="0" rtl="0" algn="ctr">
              <a:spcBef>
                <a:spcPts val="0"/>
              </a:spcBef>
              <a:spcAft>
                <a:spcPts val="0"/>
              </a:spcAft>
              <a:buNone/>
            </a:pPr>
            <a:r>
              <a:rPr lang="en"/>
              <a:t>-Searched about MACHINE LEARNING, Chose CONTENT-BASED FILTERING Method</a:t>
            </a:r>
            <a:endParaRPr/>
          </a:p>
        </p:txBody>
      </p:sp>
      <p:sp>
        <p:nvSpPr>
          <p:cNvPr id="1115" name="Google Shape;1115;p34"/>
          <p:cNvSpPr txBox="1"/>
          <p:nvPr>
            <p:ph idx="2" type="subTitle"/>
          </p:nvPr>
        </p:nvSpPr>
        <p:spPr>
          <a:xfrm>
            <a:off x="3402134" y="2890875"/>
            <a:ext cx="2338800" cy="16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-Got ACCESS TOKEN from client ID and client Secret</a:t>
            </a:r>
            <a:endParaRPr/>
          </a:p>
          <a:p>
            <a:pPr indent="0" lvl="0" marL="0" rtl="0" algn="ctr">
              <a:spcBef>
                <a:spcPts val="0"/>
              </a:spcBef>
              <a:spcAft>
                <a:spcPts val="0"/>
              </a:spcAft>
              <a:buNone/>
            </a:pPr>
            <a:r>
              <a:rPr lang="en"/>
              <a:t>-From Spotify, got playlist ID</a:t>
            </a:r>
            <a:endParaRPr/>
          </a:p>
          <a:p>
            <a:pPr indent="0" lvl="0" marL="0" rtl="0" algn="ctr">
              <a:spcBef>
                <a:spcPts val="0"/>
              </a:spcBef>
              <a:spcAft>
                <a:spcPts val="0"/>
              </a:spcAft>
              <a:buNone/>
            </a:pPr>
            <a:r>
              <a:rPr lang="en"/>
              <a:t>-Access track information from playlist</a:t>
            </a:r>
            <a:endParaRPr/>
          </a:p>
        </p:txBody>
      </p:sp>
      <p:sp>
        <p:nvSpPr>
          <p:cNvPr id="1116" name="Google Shape;1116;p34"/>
          <p:cNvSpPr txBox="1"/>
          <p:nvPr>
            <p:ph idx="3" type="subTitle"/>
          </p:nvPr>
        </p:nvSpPr>
        <p:spPr>
          <a:xfrm>
            <a:off x="6031680" y="2890875"/>
            <a:ext cx="2279400" cy="16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-Delete all </a:t>
            </a:r>
            <a:r>
              <a:rPr lang="en"/>
              <a:t>unnecessary</a:t>
            </a:r>
            <a:r>
              <a:rPr lang="en"/>
              <a:t> column ex. Popularity, </a:t>
            </a:r>
            <a:r>
              <a:rPr lang="en"/>
              <a:t>Explicit</a:t>
            </a:r>
            <a:r>
              <a:rPr lang="en"/>
              <a:t> URLs.</a:t>
            </a:r>
            <a:endParaRPr/>
          </a:p>
          <a:p>
            <a:pPr indent="0" lvl="0" marL="0" rtl="0" algn="ctr">
              <a:spcBef>
                <a:spcPts val="0"/>
              </a:spcBef>
              <a:spcAft>
                <a:spcPts val="0"/>
              </a:spcAft>
              <a:buNone/>
            </a:pPr>
            <a:r>
              <a:rPr lang="en"/>
              <a:t>-Created Artists_Song column to delete songs with same name same artist but different </a:t>
            </a:r>
            <a:r>
              <a:rPr lang="en"/>
              <a:t>album</a:t>
            </a:r>
            <a:r>
              <a:rPr lang="en"/>
              <a:t> ID</a:t>
            </a:r>
            <a:endParaRPr/>
          </a:p>
        </p:txBody>
      </p:sp>
      <p:sp>
        <p:nvSpPr>
          <p:cNvPr id="1117" name="Google Shape;1117;p34"/>
          <p:cNvSpPr txBox="1"/>
          <p:nvPr>
            <p:ph idx="4" type="subTitle"/>
          </p:nvPr>
        </p:nvSpPr>
        <p:spPr>
          <a:xfrm>
            <a:off x="772587" y="2571750"/>
            <a:ext cx="23388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Pre-data Collection</a:t>
            </a:r>
            <a:endParaRPr/>
          </a:p>
        </p:txBody>
      </p:sp>
      <p:sp>
        <p:nvSpPr>
          <p:cNvPr id="1118" name="Google Shape;1118;p34"/>
          <p:cNvSpPr txBox="1"/>
          <p:nvPr>
            <p:ph idx="5" type="subTitle"/>
          </p:nvPr>
        </p:nvSpPr>
        <p:spPr>
          <a:xfrm>
            <a:off x="3402638" y="2572250"/>
            <a:ext cx="23388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Collection</a:t>
            </a:r>
            <a:endParaRPr/>
          </a:p>
        </p:txBody>
      </p:sp>
      <p:sp>
        <p:nvSpPr>
          <p:cNvPr id="1119" name="Google Shape;1119;p34"/>
          <p:cNvSpPr txBox="1"/>
          <p:nvPr>
            <p:ph idx="6" type="subTitle"/>
          </p:nvPr>
        </p:nvSpPr>
        <p:spPr>
          <a:xfrm>
            <a:off x="6031675" y="2572250"/>
            <a:ext cx="22794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Preprocessing</a:t>
            </a:r>
            <a:endParaRPr/>
          </a:p>
        </p:txBody>
      </p:sp>
      <p:sp>
        <p:nvSpPr>
          <p:cNvPr id="1120" name="Google Shape;1120;p34"/>
          <p:cNvSpPr/>
          <p:nvPr/>
        </p:nvSpPr>
        <p:spPr>
          <a:xfrm>
            <a:off x="1412338" y="1638350"/>
            <a:ext cx="1059300" cy="7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4"/>
          <p:cNvSpPr/>
          <p:nvPr/>
        </p:nvSpPr>
        <p:spPr>
          <a:xfrm>
            <a:off x="4042413" y="1638350"/>
            <a:ext cx="1059300" cy="7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4"/>
          <p:cNvSpPr/>
          <p:nvPr/>
        </p:nvSpPr>
        <p:spPr>
          <a:xfrm>
            <a:off x="6672488" y="1638350"/>
            <a:ext cx="1059300" cy="7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 name="Google Shape;1123;p34"/>
          <p:cNvGrpSpPr/>
          <p:nvPr/>
        </p:nvGrpSpPr>
        <p:grpSpPr>
          <a:xfrm>
            <a:off x="1713103" y="1764558"/>
            <a:ext cx="457777" cy="457699"/>
            <a:chOff x="2664320" y="1524950"/>
            <a:chExt cx="459938" cy="459860"/>
          </a:xfrm>
        </p:grpSpPr>
        <p:sp>
          <p:nvSpPr>
            <p:cNvPr id="1124" name="Google Shape;1124;p34"/>
            <p:cNvSpPr/>
            <p:nvPr/>
          </p:nvSpPr>
          <p:spPr>
            <a:xfrm>
              <a:off x="2664320" y="1605909"/>
              <a:ext cx="380239" cy="378901"/>
            </a:xfrm>
            <a:custGeom>
              <a:rect b="b" l="l" r="r" t="t"/>
              <a:pathLst>
                <a:path extrusionOk="0" h="5050" w="5068">
                  <a:moveTo>
                    <a:pt x="973" y="2953"/>
                  </a:moveTo>
                  <a:lnTo>
                    <a:pt x="2070" y="4051"/>
                  </a:lnTo>
                  <a:lnTo>
                    <a:pt x="1811" y="4309"/>
                  </a:lnTo>
                  <a:lnTo>
                    <a:pt x="714" y="3212"/>
                  </a:lnTo>
                  <a:lnTo>
                    <a:pt x="973" y="2953"/>
                  </a:lnTo>
                  <a:close/>
                  <a:moveTo>
                    <a:pt x="1508" y="0"/>
                  </a:moveTo>
                  <a:cubicBezTo>
                    <a:pt x="678" y="0"/>
                    <a:pt x="0" y="678"/>
                    <a:pt x="0" y="1508"/>
                  </a:cubicBezTo>
                  <a:lnTo>
                    <a:pt x="0" y="5050"/>
                  </a:lnTo>
                  <a:lnTo>
                    <a:pt x="3524" y="5050"/>
                  </a:lnTo>
                  <a:cubicBezTo>
                    <a:pt x="4345" y="5050"/>
                    <a:pt x="5023" y="4399"/>
                    <a:pt x="5050" y="3587"/>
                  </a:cubicBezTo>
                  <a:cubicBezTo>
                    <a:pt x="5067" y="2891"/>
                    <a:pt x="4621" y="2302"/>
                    <a:pt x="4006" y="2097"/>
                  </a:cubicBezTo>
                  <a:lnTo>
                    <a:pt x="2837" y="3266"/>
                  </a:lnTo>
                  <a:cubicBezTo>
                    <a:pt x="2701" y="3402"/>
                    <a:pt x="2508" y="3489"/>
                    <a:pt x="2297" y="3489"/>
                  </a:cubicBezTo>
                  <a:cubicBezTo>
                    <a:pt x="2287" y="3489"/>
                    <a:pt x="2277" y="3489"/>
                    <a:pt x="2266" y="3489"/>
                  </a:cubicBezTo>
                  <a:cubicBezTo>
                    <a:pt x="1892" y="3462"/>
                    <a:pt x="1588" y="3158"/>
                    <a:pt x="1570" y="2775"/>
                  </a:cubicBezTo>
                  <a:cubicBezTo>
                    <a:pt x="1562" y="2561"/>
                    <a:pt x="1642" y="2373"/>
                    <a:pt x="1776" y="2231"/>
                  </a:cubicBezTo>
                  <a:cubicBezTo>
                    <a:pt x="1776" y="2231"/>
                    <a:pt x="2953" y="1053"/>
                    <a:pt x="2953" y="1053"/>
                  </a:cubicBezTo>
                  <a:cubicBezTo>
                    <a:pt x="2757" y="438"/>
                    <a:pt x="2186" y="0"/>
                    <a:pt x="1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4"/>
            <p:cNvSpPr/>
            <p:nvPr/>
          </p:nvSpPr>
          <p:spPr>
            <a:xfrm>
              <a:off x="2809582" y="1782608"/>
              <a:ext cx="57621" cy="58298"/>
            </a:xfrm>
            <a:custGeom>
              <a:rect b="b" l="l" r="r" t="t"/>
              <a:pathLst>
                <a:path extrusionOk="0" h="777" w="768">
                  <a:moveTo>
                    <a:pt x="384" y="1"/>
                  </a:moveTo>
                  <a:cubicBezTo>
                    <a:pt x="170" y="1"/>
                    <a:pt x="0" y="179"/>
                    <a:pt x="0" y="384"/>
                  </a:cubicBezTo>
                  <a:cubicBezTo>
                    <a:pt x="0" y="598"/>
                    <a:pt x="170" y="777"/>
                    <a:pt x="384" y="777"/>
                  </a:cubicBezTo>
                  <a:cubicBezTo>
                    <a:pt x="598" y="777"/>
                    <a:pt x="767" y="598"/>
                    <a:pt x="767" y="384"/>
                  </a:cubicBezTo>
                  <a:cubicBezTo>
                    <a:pt x="767" y="179"/>
                    <a:pt x="598"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4"/>
            <p:cNvSpPr/>
            <p:nvPr/>
          </p:nvSpPr>
          <p:spPr>
            <a:xfrm>
              <a:off x="2849724" y="1579123"/>
              <a:ext cx="220281" cy="219613"/>
            </a:xfrm>
            <a:custGeom>
              <a:rect b="b" l="l" r="r" t="t"/>
              <a:pathLst>
                <a:path extrusionOk="0" h="2927" w="2936">
                  <a:moveTo>
                    <a:pt x="2373" y="1"/>
                  </a:moveTo>
                  <a:lnTo>
                    <a:pt x="0" y="2374"/>
                  </a:lnTo>
                  <a:cubicBezTo>
                    <a:pt x="286" y="2436"/>
                    <a:pt x="500" y="2650"/>
                    <a:pt x="571" y="2927"/>
                  </a:cubicBezTo>
                  <a:lnTo>
                    <a:pt x="2935" y="563"/>
                  </a:lnTo>
                  <a:lnTo>
                    <a:pt x="23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4"/>
            <p:cNvSpPr/>
            <p:nvPr/>
          </p:nvSpPr>
          <p:spPr>
            <a:xfrm>
              <a:off x="3069943" y="1603883"/>
              <a:ext cx="42916" cy="41567"/>
            </a:xfrm>
            <a:custGeom>
              <a:rect b="b" l="l" r="r" t="t"/>
              <a:pathLst>
                <a:path extrusionOk="0" h="554" w="572">
                  <a:moveTo>
                    <a:pt x="277" y="1"/>
                  </a:moveTo>
                  <a:lnTo>
                    <a:pt x="0" y="233"/>
                  </a:lnTo>
                  <a:lnTo>
                    <a:pt x="322" y="554"/>
                  </a:lnTo>
                  <a:lnTo>
                    <a:pt x="571" y="295"/>
                  </a:lnTo>
                  <a:lnTo>
                    <a:pt x="2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4"/>
            <p:cNvSpPr/>
            <p:nvPr/>
          </p:nvSpPr>
          <p:spPr>
            <a:xfrm>
              <a:off x="3003690" y="1524950"/>
              <a:ext cx="120569" cy="79007"/>
            </a:xfrm>
            <a:custGeom>
              <a:rect b="b" l="l" r="r" t="t"/>
              <a:pathLst>
                <a:path extrusionOk="0" h="1053" w="1607">
                  <a:moveTo>
                    <a:pt x="250" y="143"/>
                  </a:moveTo>
                  <a:lnTo>
                    <a:pt x="0" y="401"/>
                  </a:lnTo>
                  <a:lnTo>
                    <a:pt x="321" y="723"/>
                  </a:lnTo>
                  <a:lnTo>
                    <a:pt x="553" y="446"/>
                  </a:lnTo>
                  <a:lnTo>
                    <a:pt x="250" y="143"/>
                  </a:lnTo>
                  <a:close/>
                  <a:moveTo>
                    <a:pt x="883" y="0"/>
                  </a:moveTo>
                  <a:lnTo>
                    <a:pt x="553" y="446"/>
                  </a:lnTo>
                  <a:lnTo>
                    <a:pt x="1160" y="1053"/>
                  </a:lnTo>
                  <a:lnTo>
                    <a:pt x="1606" y="723"/>
                  </a:lnTo>
                  <a:lnTo>
                    <a:pt x="8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34"/>
          <p:cNvGrpSpPr/>
          <p:nvPr/>
        </p:nvGrpSpPr>
        <p:grpSpPr>
          <a:xfrm>
            <a:off x="4393530" y="1764558"/>
            <a:ext cx="357100" cy="457705"/>
            <a:chOff x="3385902" y="1524950"/>
            <a:chExt cx="358786" cy="459866"/>
          </a:xfrm>
        </p:grpSpPr>
        <p:sp>
          <p:nvSpPr>
            <p:cNvPr id="1130" name="Google Shape;1130;p34"/>
            <p:cNvSpPr/>
            <p:nvPr/>
          </p:nvSpPr>
          <p:spPr>
            <a:xfrm>
              <a:off x="3713191" y="1879024"/>
              <a:ext cx="30836" cy="56948"/>
            </a:xfrm>
            <a:custGeom>
              <a:rect b="b" l="l" r="r" t="t"/>
              <a:pathLst>
                <a:path extrusionOk="0" h="759" w="411">
                  <a:moveTo>
                    <a:pt x="1" y="0"/>
                  </a:moveTo>
                  <a:lnTo>
                    <a:pt x="1" y="759"/>
                  </a:lnTo>
                  <a:lnTo>
                    <a:pt x="411" y="759"/>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4"/>
            <p:cNvSpPr/>
            <p:nvPr/>
          </p:nvSpPr>
          <p:spPr>
            <a:xfrm>
              <a:off x="3386577" y="1524950"/>
              <a:ext cx="58296" cy="334709"/>
            </a:xfrm>
            <a:custGeom>
              <a:rect b="b" l="l" r="r" t="t"/>
              <a:pathLst>
                <a:path extrusionOk="0" h="4461" w="777">
                  <a:moveTo>
                    <a:pt x="634" y="0"/>
                  </a:moveTo>
                  <a:cubicBezTo>
                    <a:pt x="464" y="0"/>
                    <a:pt x="303" y="62"/>
                    <a:pt x="187" y="178"/>
                  </a:cubicBezTo>
                  <a:cubicBezTo>
                    <a:pt x="63" y="303"/>
                    <a:pt x="0" y="464"/>
                    <a:pt x="0" y="642"/>
                  </a:cubicBezTo>
                  <a:lnTo>
                    <a:pt x="0" y="4461"/>
                  </a:lnTo>
                  <a:cubicBezTo>
                    <a:pt x="107" y="4398"/>
                    <a:pt x="241" y="4353"/>
                    <a:pt x="384" y="4353"/>
                  </a:cubicBezTo>
                  <a:lnTo>
                    <a:pt x="776" y="4353"/>
                  </a:lnTo>
                  <a:lnTo>
                    <a:pt x="7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4"/>
            <p:cNvSpPr/>
            <p:nvPr/>
          </p:nvSpPr>
          <p:spPr>
            <a:xfrm>
              <a:off x="3555924" y="1659106"/>
              <a:ext cx="99787" cy="74055"/>
            </a:xfrm>
            <a:custGeom>
              <a:rect b="b" l="l" r="r" t="t"/>
              <a:pathLst>
                <a:path extrusionOk="0" h="987" w="1330">
                  <a:moveTo>
                    <a:pt x="263" y="1"/>
                  </a:moveTo>
                  <a:cubicBezTo>
                    <a:pt x="203" y="1"/>
                    <a:pt x="143" y="23"/>
                    <a:pt x="98" y="68"/>
                  </a:cubicBezTo>
                  <a:cubicBezTo>
                    <a:pt x="0" y="166"/>
                    <a:pt x="0" y="308"/>
                    <a:pt x="98" y="407"/>
                  </a:cubicBezTo>
                  <a:lnTo>
                    <a:pt x="678" y="986"/>
                  </a:lnTo>
                  <a:lnTo>
                    <a:pt x="1240" y="433"/>
                  </a:lnTo>
                  <a:cubicBezTo>
                    <a:pt x="1329" y="335"/>
                    <a:pt x="1329" y="192"/>
                    <a:pt x="1240" y="94"/>
                  </a:cubicBezTo>
                  <a:cubicBezTo>
                    <a:pt x="1191" y="50"/>
                    <a:pt x="1131" y="27"/>
                    <a:pt x="1071" y="27"/>
                  </a:cubicBezTo>
                  <a:cubicBezTo>
                    <a:pt x="1010" y="27"/>
                    <a:pt x="950" y="50"/>
                    <a:pt x="901" y="94"/>
                  </a:cubicBezTo>
                  <a:lnTo>
                    <a:pt x="678" y="326"/>
                  </a:lnTo>
                  <a:lnTo>
                    <a:pt x="428" y="68"/>
                  </a:lnTo>
                  <a:cubicBezTo>
                    <a:pt x="384" y="23"/>
                    <a:pt x="324"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4"/>
            <p:cNvSpPr/>
            <p:nvPr/>
          </p:nvSpPr>
          <p:spPr>
            <a:xfrm>
              <a:off x="3471588" y="1524950"/>
              <a:ext cx="273100" cy="326681"/>
            </a:xfrm>
            <a:custGeom>
              <a:rect b="b" l="l" r="r" t="t"/>
              <a:pathLst>
                <a:path extrusionOk="0" h="4354" w="3640">
                  <a:moveTo>
                    <a:pt x="2248" y="1401"/>
                  </a:moveTo>
                  <a:cubicBezTo>
                    <a:pt x="2409" y="1401"/>
                    <a:pt x="2560" y="1463"/>
                    <a:pt x="2667" y="1579"/>
                  </a:cubicBezTo>
                  <a:cubicBezTo>
                    <a:pt x="2899" y="1811"/>
                    <a:pt x="2899" y="2186"/>
                    <a:pt x="2667" y="2418"/>
                  </a:cubicBezTo>
                  <a:lnTo>
                    <a:pt x="1802" y="3283"/>
                  </a:lnTo>
                  <a:lnTo>
                    <a:pt x="937" y="2418"/>
                  </a:lnTo>
                  <a:cubicBezTo>
                    <a:pt x="705" y="2186"/>
                    <a:pt x="705" y="1811"/>
                    <a:pt x="937" y="1579"/>
                  </a:cubicBezTo>
                  <a:cubicBezTo>
                    <a:pt x="1044" y="1463"/>
                    <a:pt x="1196" y="1401"/>
                    <a:pt x="1356" y="1401"/>
                  </a:cubicBezTo>
                  <a:cubicBezTo>
                    <a:pt x="1517" y="1401"/>
                    <a:pt x="1668" y="1463"/>
                    <a:pt x="1775" y="1579"/>
                  </a:cubicBezTo>
                  <a:lnTo>
                    <a:pt x="1802" y="1606"/>
                  </a:lnTo>
                  <a:lnTo>
                    <a:pt x="1829" y="1579"/>
                  </a:lnTo>
                  <a:cubicBezTo>
                    <a:pt x="1945" y="1463"/>
                    <a:pt x="2088" y="1401"/>
                    <a:pt x="2248" y="1401"/>
                  </a:cubicBezTo>
                  <a:close/>
                  <a:moveTo>
                    <a:pt x="0" y="0"/>
                  </a:moveTo>
                  <a:lnTo>
                    <a:pt x="0" y="4353"/>
                  </a:lnTo>
                  <a:lnTo>
                    <a:pt x="3640" y="4353"/>
                  </a:lnTo>
                  <a:lnTo>
                    <a:pt x="36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4"/>
            <p:cNvSpPr/>
            <p:nvPr/>
          </p:nvSpPr>
          <p:spPr>
            <a:xfrm>
              <a:off x="3385902" y="1879024"/>
              <a:ext cx="216905" cy="56948"/>
            </a:xfrm>
            <a:custGeom>
              <a:rect b="b" l="l" r="r" t="t"/>
              <a:pathLst>
                <a:path extrusionOk="0" h="759" w="2891">
                  <a:moveTo>
                    <a:pt x="384" y="0"/>
                  </a:moveTo>
                  <a:cubicBezTo>
                    <a:pt x="170" y="0"/>
                    <a:pt x="0" y="170"/>
                    <a:pt x="0" y="384"/>
                  </a:cubicBezTo>
                  <a:cubicBezTo>
                    <a:pt x="0" y="589"/>
                    <a:pt x="170" y="759"/>
                    <a:pt x="384" y="759"/>
                  </a:cubicBezTo>
                  <a:lnTo>
                    <a:pt x="2891" y="759"/>
                  </a:lnTo>
                  <a:lnTo>
                    <a:pt x="28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4"/>
            <p:cNvSpPr/>
            <p:nvPr/>
          </p:nvSpPr>
          <p:spPr>
            <a:xfrm>
              <a:off x="3628855" y="1879024"/>
              <a:ext cx="58296" cy="105792"/>
            </a:xfrm>
            <a:custGeom>
              <a:rect b="b" l="l" r="r" t="t"/>
              <a:pathLst>
                <a:path extrusionOk="0" h="1410" w="777">
                  <a:moveTo>
                    <a:pt x="1" y="0"/>
                  </a:moveTo>
                  <a:lnTo>
                    <a:pt x="1" y="1410"/>
                  </a:lnTo>
                  <a:lnTo>
                    <a:pt x="393" y="1098"/>
                  </a:lnTo>
                  <a:lnTo>
                    <a:pt x="777" y="1410"/>
                  </a:lnTo>
                  <a:lnTo>
                    <a:pt x="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34"/>
          <p:cNvGrpSpPr/>
          <p:nvPr/>
        </p:nvGrpSpPr>
        <p:grpSpPr>
          <a:xfrm>
            <a:off x="6939840" y="1805482"/>
            <a:ext cx="463059" cy="375481"/>
            <a:chOff x="4006415" y="1566067"/>
            <a:chExt cx="465246" cy="377254"/>
          </a:xfrm>
        </p:grpSpPr>
        <p:sp>
          <p:nvSpPr>
            <p:cNvPr id="1137" name="Google Shape;1137;p34"/>
            <p:cNvSpPr/>
            <p:nvPr/>
          </p:nvSpPr>
          <p:spPr>
            <a:xfrm>
              <a:off x="4136221" y="1589177"/>
              <a:ext cx="96485" cy="94463"/>
            </a:xfrm>
            <a:custGeom>
              <a:rect b="b" l="l" r="r" t="t"/>
              <a:pathLst>
                <a:path extrusionOk="0" h="1259" w="1286">
                  <a:moveTo>
                    <a:pt x="634" y="0"/>
                  </a:moveTo>
                  <a:lnTo>
                    <a:pt x="1" y="625"/>
                  </a:lnTo>
                  <a:lnTo>
                    <a:pt x="634" y="1258"/>
                  </a:lnTo>
                  <a:lnTo>
                    <a:pt x="884" y="1009"/>
                  </a:lnTo>
                  <a:lnTo>
                    <a:pt x="688" y="812"/>
                  </a:lnTo>
                  <a:lnTo>
                    <a:pt x="1285" y="812"/>
                  </a:lnTo>
                  <a:lnTo>
                    <a:pt x="1276" y="803"/>
                  </a:lnTo>
                  <a:cubicBezTo>
                    <a:pt x="1178" y="705"/>
                    <a:pt x="1107" y="580"/>
                    <a:pt x="1062" y="446"/>
                  </a:cubicBezTo>
                  <a:lnTo>
                    <a:pt x="688" y="446"/>
                  </a:lnTo>
                  <a:lnTo>
                    <a:pt x="884" y="250"/>
                  </a:lnTo>
                  <a:lnTo>
                    <a:pt x="6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4"/>
            <p:cNvSpPr/>
            <p:nvPr/>
          </p:nvSpPr>
          <p:spPr>
            <a:xfrm>
              <a:off x="4238639" y="1566067"/>
              <a:ext cx="137300" cy="122224"/>
            </a:xfrm>
            <a:custGeom>
              <a:rect b="b" l="l" r="r" t="t"/>
              <a:pathLst>
                <a:path extrusionOk="0" h="1629" w="1830">
                  <a:moveTo>
                    <a:pt x="1325" y="1"/>
                  </a:moveTo>
                  <a:cubicBezTo>
                    <a:pt x="1194" y="1"/>
                    <a:pt x="1062" y="50"/>
                    <a:pt x="964" y="148"/>
                  </a:cubicBezTo>
                  <a:lnTo>
                    <a:pt x="919" y="192"/>
                  </a:lnTo>
                  <a:lnTo>
                    <a:pt x="875" y="148"/>
                  </a:lnTo>
                  <a:cubicBezTo>
                    <a:pt x="779" y="52"/>
                    <a:pt x="651" y="3"/>
                    <a:pt x="521" y="3"/>
                  </a:cubicBezTo>
                  <a:cubicBezTo>
                    <a:pt x="372" y="3"/>
                    <a:pt x="221" y="68"/>
                    <a:pt x="117" y="201"/>
                  </a:cubicBezTo>
                  <a:cubicBezTo>
                    <a:pt x="63" y="273"/>
                    <a:pt x="27" y="371"/>
                    <a:pt x="18" y="469"/>
                  </a:cubicBezTo>
                  <a:cubicBezTo>
                    <a:pt x="1" y="621"/>
                    <a:pt x="54" y="763"/>
                    <a:pt x="161" y="870"/>
                  </a:cubicBezTo>
                  <a:lnTo>
                    <a:pt x="919" y="1629"/>
                  </a:lnTo>
                  <a:lnTo>
                    <a:pt x="1437" y="1120"/>
                  </a:lnTo>
                  <a:lnTo>
                    <a:pt x="1178" y="1120"/>
                  </a:lnTo>
                  <a:lnTo>
                    <a:pt x="1178" y="754"/>
                  </a:lnTo>
                  <a:lnTo>
                    <a:pt x="1767" y="754"/>
                  </a:lnTo>
                  <a:cubicBezTo>
                    <a:pt x="1812" y="683"/>
                    <a:pt x="1829" y="594"/>
                    <a:pt x="1829" y="514"/>
                  </a:cubicBezTo>
                  <a:cubicBezTo>
                    <a:pt x="1829" y="371"/>
                    <a:pt x="1776" y="246"/>
                    <a:pt x="1687" y="148"/>
                  </a:cubicBezTo>
                  <a:cubicBezTo>
                    <a:pt x="1589" y="50"/>
                    <a:pt x="1457" y="1"/>
                    <a:pt x="1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4"/>
            <p:cNvSpPr/>
            <p:nvPr/>
          </p:nvSpPr>
          <p:spPr>
            <a:xfrm>
              <a:off x="4345109" y="1589177"/>
              <a:ext cx="121169" cy="94463"/>
            </a:xfrm>
            <a:custGeom>
              <a:rect b="b" l="l" r="r" t="t"/>
              <a:pathLst>
                <a:path extrusionOk="0" h="1259" w="1615">
                  <a:moveTo>
                    <a:pt x="1249" y="0"/>
                  </a:moveTo>
                  <a:lnTo>
                    <a:pt x="794" y="446"/>
                  </a:lnTo>
                  <a:lnTo>
                    <a:pt x="339" y="446"/>
                  </a:lnTo>
                  <a:cubicBezTo>
                    <a:pt x="312" y="491"/>
                    <a:pt x="286" y="527"/>
                    <a:pt x="250" y="562"/>
                  </a:cubicBezTo>
                  <a:lnTo>
                    <a:pt x="0" y="812"/>
                  </a:lnTo>
                  <a:lnTo>
                    <a:pt x="794" y="812"/>
                  </a:lnTo>
                  <a:lnTo>
                    <a:pt x="1249" y="1258"/>
                  </a:lnTo>
                  <a:lnTo>
                    <a:pt x="1499" y="1009"/>
                  </a:lnTo>
                  <a:lnTo>
                    <a:pt x="1303" y="812"/>
                  </a:lnTo>
                  <a:lnTo>
                    <a:pt x="1615" y="812"/>
                  </a:lnTo>
                  <a:lnTo>
                    <a:pt x="1615" y="446"/>
                  </a:lnTo>
                  <a:lnTo>
                    <a:pt x="1303" y="446"/>
                  </a:lnTo>
                  <a:lnTo>
                    <a:pt x="1499" y="250"/>
                  </a:lnTo>
                  <a:lnTo>
                    <a:pt x="1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4"/>
            <p:cNvSpPr/>
            <p:nvPr/>
          </p:nvSpPr>
          <p:spPr>
            <a:xfrm>
              <a:off x="4006415" y="1727235"/>
              <a:ext cx="465246" cy="216086"/>
            </a:xfrm>
            <a:custGeom>
              <a:rect b="b" l="l" r="r" t="t"/>
              <a:pathLst>
                <a:path extrusionOk="0" h="2880" w="6201">
                  <a:moveTo>
                    <a:pt x="5509" y="0"/>
                  </a:moveTo>
                  <a:cubicBezTo>
                    <a:pt x="5424" y="0"/>
                    <a:pt x="5340" y="18"/>
                    <a:pt x="5263" y="52"/>
                  </a:cubicBezTo>
                  <a:lnTo>
                    <a:pt x="4122" y="569"/>
                  </a:lnTo>
                  <a:cubicBezTo>
                    <a:pt x="4157" y="676"/>
                    <a:pt x="4166" y="783"/>
                    <a:pt x="4157" y="899"/>
                  </a:cubicBezTo>
                  <a:cubicBezTo>
                    <a:pt x="4130" y="1095"/>
                    <a:pt x="4032" y="1274"/>
                    <a:pt x="3881" y="1390"/>
                  </a:cubicBezTo>
                  <a:cubicBezTo>
                    <a:pt x="3756" y="1479"/>
                    <a:pt x="3613" y="1533"/>
                    <a:pt x="3461" y="1533"/>
                  </a:cubicBezTo>
                  <a:cubicBezTo>
                    <a:pt x="3435" y="1533"/>
                    <a:pt x="1615" y="1256"/>
                    <a:pt x="1615" y="1256"/>
                  </a:cubicBezTo>
                  <a:lnTo>
                    <a:pt x="1668" y="899"/>
                  </a:lnTo>
                  <a:lnTo>
                    <a:pt x="3417" y="1167"/>
                  </a:lnTo>
                  <a:cubicBezTo>
                    <a:pt x="3435" y="1171"/>
                    <a:pt x="3454" y="1172"/>
                    <a:pt x="3472" y="1172"/>
                  </a:cubicBezTo>
                  <a:cubicBezTo>
                    <a:pt x="3542" y="1172"/>
                    <a:pt x="3610" y="1147"/>
                    <a:pt x="3667" y="1104"/>
                  </a:cubicBezTo>
                  <a:cubicBezTo>
                    <a:pt x="3738" y="1042"/>
                    <a:pt x="3791" y="962"/>
                    <a:pt x="3800" y="863"/>
                  </a:cubicBezTo>
                  <a:cubicBezTo>
                    <a:pt x="3818" y="667"/>
                    <a:pt x="3693" y="498"/>
                    <a:pt x="3515" y="471"/>
                  </a:cubicBezTo>
                  <a:lnTo>
                    <a:pt x="1659" y="185"/>
                  </a:lnTo>
                  <a:cubicBezTo>
                    <a:pt x="1601" y="177"/>
                    <a:pt x="1543" y="173"/>
                    <a:pt x="1485" y="173"/>
                  </a:cubicBezTo>
                  <a:cubicBezTo>
                    <a:pt x="1159" y="173"/>
                    <a:pt x="841" y="299"/>
                    <a:pt x="607" y="533"/>
                  </a:cubicBezTo>
                  <a:lnTo>
                    <a:pt x="598" y="542"/>
                  </a:lnTo>
                  <a:lnTo>
                    <a:pt x="0" y="1104"/>
                  </a:lnTo>
                  <a:lnTo>
                    <a:pt x="0" y="2880"/>
                  </a:lnTo>
                  <a:lnTo>
                    <a:pt x="1463" y="1863"/>
                  </a:lnTo>
                  <a:lnTo>
                    <a:pt x="3586" y="2166"/>
                  </a:lnTo>
                  <a:lnTo>
                    <a:pt x="5754" y="1185"/>
                  </a:lnTo>
                  <a:cubicBezTo>
                    <a:pt x="6057" y="1051"/>
                    <a:pt x="6200" y="685"/>
                    <a:pt x="6066" y="373"/>
                  </a:cubicBezTo>
                  <a:cubicBezTo>
                    <a:pt x="5995" y="221"/>
                    <a:pt x="5879" y="105"/>
                    <a:pt x="5727" y="43"/>
                  </a:cubicBezTo>
                  <a:cubicBezTo>
                    <a:pt x="5657" y="14"/>
                    <a:pt x="5583" y="0"/>
                    <a:pt x="5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41" name="Google Shape;1141;p34"/>
          <p:cNvPicPr preferRelativeResize="0"/>
          <p:nvPr/>
        </p:nvPicPr>
        <p:blipFill rotWithShape="1">
          <a:blip r:embed="rId3">
            <a:alphaModFix/>
          </a:blip>
          <a:srcRect b="0" l="0" r="32491" t="0"/>
          <a:stretch/>
        </p:blipFill>
        <p:spPr>
          <a:xfrm>
            <a:off x="3127075" y="184900"/>
            <a:ext cx="3571374" cy="2122125"/>
          </a:xfrm>
          <a:prstGeom prst="rect">
            <a:avLst/>
          </a:prstGeom>
          <a:noFill/>
          <a:ln>
            <a:noFill/>
          </a:ln>
        </p:spPr>
      </p:pic>
      <p:pic>
        <p:nvPicPr>
          <p:cNvPr id="1142" name="Google Shape;1142;p34"/>
          <p:cNvPicPr preferRelativeResize="0"/>
          <p:nvPr/>
        </p:nvPicPr>
        <p:blipFill>
          <a:blip r:embed="rId4">
            <a:alphaModFix/>
          </a:blip>
          <a:stretch>
            <a:fillRect/>
          </a:stretch>
        </p:blipFill>
        <p:spPr>
          <a:xfrm>
            <a:off x="3182600" y="52666"/>
            <a:ext cx="3313901" cy="2386598"/>
          </a:xfrm>
          <a:prstGeom prst="rect">
            <a:avLst/>
          </a:prstGeom>
          <a:noFill/>
          <a:ln>
            <a:noFill/>
          </a:ln>
        </p:spPr>
      </p:pic>
      <p:pic>
        <p:nvPicPr>
          <p:cNvPr id="1143" name="Google Shape;1143;p34"/>
          <p:cNvPicPr preferRelativeResize="0"/>
          <p:nvPr/>
        </p:nvPicPr>
        <p:blipFill>
          <a:blip r:embed="rId5">
            <a:alphaModFix/>
          </a:blip>
          <a:stretch>
            <a:fillRect/>
          </a:stretch>
        </p:blipFill>
        <p:spPr>
          <a:xfrm>
            <a:off x="258012" y="370671"/>
            <a:ext cx="2748586" cy="1977779"/>
          </a:xfrm>
          <a:prstGeom prst="rect">
            <a:avLst/>
          </a:prstGeom>
          <a:noFill/>
          <a:ln>
            <a:noFill/>
          </a:ln>
        </p:spPr>
      </p:pic>
      <p:pic>
        <p:nvPicPr>
          <p:cNvPr id="1144" name="Google Shape;1144;p34"/>
          <p:cNvPicPr preferRelativeResize="0"/>
          <p:nvPr/>
        </p:nvPicPr>
        <p:blipFill>
          <a:blip r:embed="rId6">
            <a:alphaModFix/>
          </a:blip>
          <a:stretch>
            <a:fillRect/>
          </a:stretch>
        </p:blipFill>
        <p:spPr>
          <a:xfrm>
            <a:off x="4848481" y="33769"/>
            <a:ext cx="4295524" cy="2651575"/>
          </a:xfrm>
          <a:prstGeom prst="rect">
            <a:avLst/>
          </a:prstGeom>
          <a:noFill/>
          <a:ln>
            <a:noFill/>
          </a:ln>
        </p:spPr>
      </p:pic>
      <p:pic>
        <p:nvPicPr>
          <p:cNvPr id="1145" name="Google Shape;1145;p34"/>
          <p:cNvPicPr preferRelativeResize="0"/>
          <p:nvPr/>
        </p:nvPicPr>
        <p:blipFill>
          <a:blip r:embed="rId7">
            <a:alphaModFix/>
          </a:blip>
          <a:stretch>
            <a:fillRect/>
          </a:stretch>
        </p:blipFill>
        <p:spPr>
          <a:xfrm>
            <a:off x="4571998" y="406699"/>
            <a:ext cx="4562351" cy="190571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p35"/>
          <p:cNvSpPr txBox="1"/>
          <p:nvPr>
            <p:ph type="title"/>
          </p:nvPr>
        </p:nvSpPr>
        <p:spPr>
          <a:xfrm>
            <a:off x="2351700" y="2725188"/>
            <a:ext cx="444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t>Our Account Data</a:t>
            </a:r>
            <a:endParaRPr b="0" sz="4500">
              <a:latin typeface="Raleway Medium"/>
              <a:ea typeface="Raleway Medium"/>
              <a:cs typeface="Raleway Medium"/>
              <a:sym typeface="Raleway Medium"/>
            </a:endParaRPr>
          </a:p>
        </p:txBody>
      </p:sp>
      <p:sp>
        <p:nvSpPr>
          <p:cNvPr id="1151" name="Google Shape;1151;p35"/>
          <p:cNvSpPr txBox="1"/>
          <p:nvPr>
            <p:ph idx="2" type="title"/>
          </p:nvPr>
        </p:nvSpPr>
        <p:spPr>
          <a:xfrm>
            <a:off x="3659675" y="1576513"/>
            <a:ext cx="1824600" cy="105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grpSp>
        <p:nvGrpSpPr>
          <p:cNvPr id="1152" name="Google Shape;1152;p35"/>
          <p:cNvGrpSpPr/>
          <p:nvPr/>
        </p:nvGrpSpPr>
        <p:grpSpPr>
          <a:xfrm>
            <a:off x="6398286" y="702223"/>
            <a:ext cx="262517" cy="420164"/>
            <a:chOff x="1080798" y="1326273"/>
            <a:chExt cx="262517" cy="420164"/>
          </a:xfrm>
        </p:grpSpPr>
        <p:sp>
          <p:nvSpPr>
            <p:cNvPr id="1153" name="Google Shape;1153;p3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35"/>
          <p:cNvGrpSpPr/>
          <p:nvPr/>
        </p:nvGrpSpPr>
        <p:grpSpPr>
          <a:xfrm>
            <a:off x="266373" y="2984773"/>
            <a:ext cx="262517" cy="420164"/>
            <a:chOff x="1080798" y="1326273"/>
            <a:chExt cx="262517" cy="420164"/>
          </a:xfrm>
        </p:grpSpPr>
        <p:sp>
          <p:nvSpPr>
            <p:cNvPr id="1156" name="Google Shape;1156;p3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5"/>
            <p:cNvSpPr/>
            <p:nvPr/>
          </p:nvSpPr>
          <p:spPr>
            <a:xfrm rot="-320454">
              <a:off x="1098964" y="1335929"/>
              <a:ext cx="226186" cy="400851"/>
            </a:xfrm>
            <a:custGeom>
              <a:rect b="b" l="l" r="r" t="t"/>
              <a:pathLst>
                <a:path extrusionOk="0" h="3339" w="1884">
                  <a:moveTo>
                    <a:pt x="1058" y="0"/>
                  </a:moveTo>
                  <a:cubicBezTo>
                    <a:pt x="1051" y="0"/>
                    <a:pt x="1045" y="3"/>
                    <a:pt x="1036" y="7"/>
                  </a:cubicBezTo>
                  <a:lnTo>
                    <a:pt x="19" y="854"/>
                  </a:lnTo>
                  <a:cubicBezTo>
                    <a:pt x="10" y="863"/>
                    <a:pt x="1" y="881"/>
                    <a:pt x="10" y="899"/>
                  </a:cubicBezTo>
                  <a:lnTo>
                    <a:pt x="688" y="2799"/>
                  </a:lnTo>
                  <a:cubicBezTo>
                    <a:pt x="643" y="2781"/>
                    <a:pt x="592" y="2772"/>
                    <a:pt x="540" y="2772"/>
                  </a:cubicBezTo>
                  <a:cubicBezTo>
                    <a:pt x="295" y="2772"/>
                    <a:pt x="18" y="2964"/>
                    <a:pt x="99" y="3192"/>
                  </a:cubicBezTo>
                  <a:cubicBezTo>
                    <a:pt x="135" y="3298"/>
                    <a:pt x="191" y="3339"/>
                    <a:pt x="258" y="3339"/>
                  </a:cubicBezTo>
                  <a:cubicBezTo>
                    <a:pt x="436" y="3339"/>
                    <a:pt x="687" y="3039"/>
                    <a:pt x="804" y="2915"/>
                  </a:cubicBezTo>
                  <a:cubicBezTo>
                    <a:pt x="813" y="2906"/>
                    <a:pt x="813" y="2906"/>
                    <a:pt x="813" y="2906"/>
                  </a:cubicBezTo>
                  <a:cubicBezTo>
                    <a:pt x="813" y="2906"/>
                    <a:pt x="813" y="2906"/>
                    <a:pt x="813" y="2897"/>
                  </a:cubicBezTo>
                  <a:cubicBezTo>
                    <a:pt x="822" y="2888"/>
                    <a:pt x="822" y="2880"/>
                    <a:pt x="813" y="2871"/>
                  </a:cubicBezTo>
                  <a:lnTo>
                    <a:pt x="197" y="1140"/>
                  </a:lnTo>
                  <a:lnTo>
                    <a:pt x="1179" y="480"/>
                  </a:lnTo>
                  <a:lnTo>
                    <a:pt x="1758" y="2059"/>
                  </a:lnTo>
                  <a:cubicBezTo>
                    <a:pt x="1710" y="2040"/>
                    <a:pt x="1657" y="2031"/>
                    <a:pt x="1602" y="2031"/>
                  </a:cubicBezTo>
                  <a:cubicBezTo>
                    <a:pt x="1351" y="2031"/>
                    <a:pt x="1071" y="2217"/>
                    <a:pt x="1152" y="2451"/>
                  </a:cubicBezTo>
                  <a:cubicBezTo>
                    <a:pt x="1189" y="2555"/>
                    <a:pt x="1245" y="2595"/>
                    <a:pt x="1310" y="2595"/>
                  </a:cubicBezTo>
                  <a:cubicBezTo>
                    <a:pt x="1482" y="2595"/>
                    <a:pt x="1718" y="2319"/>
                    <a:pt x="1848" y="2184"/>
                  </a:cubicBezTo>
                  <a:cubicBezTo>
                    <a:pt x="1874" y="2175"/>
                    <a:pt x="1883" y="2148"/>
                    <a:pt x="1874" y="2130"/>
                  </a:cubicBezTo>
                  <a:lnTo>
                    <a:pt x="1107" y="34"/>
                  </a:lnTo>
                  <a:cubicBezTo>
                    <a:pt x="1107" y="16"/>
                    <a:pt x="1098" y="7"/>
                    <a:pt x="1080" y="7"/>
                  </a:cubicBezTo>
                  <a:cubicBezTo>
                    <a:pt x="1071" y="3"/>
                    <a:pt x="106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35"/>
          <p:cNvGrpSpPr/>
          <p:nvPr/>
        </p:nvGrpSpPr>
        <p:grpSpPr>
          <a:xfrm>
            <a:off x="2351689" y="2140656"/>
            <a:ext cx="305809" cy="431096"/>
            <a:chOff x="1483514" y="1271781"/>
            <a:chExt cx="305809" cy="431096"/>
          </a:xfrm>
        </p:grpSpPr>
        <p:sp>
          <p:nvSpPr>
            <p:cNvPr id="1159" name="Google Shape;1159;p35"/>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5"/>
            <p:cNvSpPr/>
            <p:nvPr/>
          </p:nvSpPr>
          <p:spPr>
            <a:xfrm rot="1369356">
              <a:off x="1554420" y="1287979"/>
              <a:ext cx="163997" cy="398701"/>
            </a:xfrm>
            <a:custGeom>
              <a:rect b="b" l="l" r="r" t="t"/>
              <a:pathLst>
                <a:path extrusionOk="0" h="3321" w="1366">
                  <a:moveTo>
                    <a:pt x="711" y="0"/>
                  </a:moveTo>
                  <a:cubicBezTo>
                    <a:pt x="697" y="0"/>
                    <a:pt x="684" y="8"/>
                    <a:pt x="679" y="19"/>
                  </a:cubicBezTo>
                  <a:lnTo>
                    <a:pt x="10" y="1107"/>
                  </a:lnTo>
                  <a:cubicBezTo>
                    <a:pt x="1" y="1125"/>
                    <a:pt x="1" y="1143"/>
                    <a:pt x="10" y="1152"/>
                  </a:cubicBezTo>
                  <a:lnTo>
                    <a:pt x="1223" y="2677"/>
                  </a:lnTo>
                  <a:cubicBezTo>
                    <a:pt x="1219" y="2677"/>
                    <a:pt x="1216" y="2677"/>
                    <a:pt x="1212" y="2677"/>
                  </a:cubicBezTo>
                  <a:cubicBezTo>
                    <a:pt x="938" y="2677"/>
                    <a:pt x="627" y="3010"/>
                    <a:pt x="804" y="3231"/>
                  </a:cubicBezTo>
                  <a:cubicBezTo>
                    <a:pt x="853" y="3294"/>
                    <a:pt x="901" y="3321"/>
                    <a:pt x="948" y="3321"/>
                  </a:cubicBezTo>
                  <a:cubicBezTo>
                    <a:pt x="1131" y="3321"/>
                    <a:pt x="1288" y="2921"/>
                    <a:pt x="1366" y="2758"/>
                  </a:cubicBezTo>
                  <a:cubicBezTo>
                    <a:pt x="1366" y="2758"/>
                    <a:pt x="1366" y="2749"/>
                    <a:pt x="1366" y="2749"/>
                  </a:cubicBezTo>
                  <a:cubicBezTo>
                    <a:pt x="1366" y="2740"/>
                    <a:pt x="1366" y="2740"/>
                    <a:pt x="1366" y="2740"/>
                  </a:cubicBezTo>
                  <a:cubicBezTo>
                    <a:pt x="1366" y="2740"/>
                    <a:pt x="1366" y="2731"/>
                    <a:pt x="1366" y="2731"/>
                  </a:cubicBezTo>
                  <a:cubicBezTo>
                    <a:pt x="1366" y="2722"/>
                    <a:pt x="1366" y="2713"/>
                    <a:pt x="1357" y="2704"/>
                  </a:cubicBezTo>
                  <a:lnTo>
                    <a:pt x="250" y="1321"/>
                  </a:lnTo>
                  <a:lnTo>
                    <a:pt x="982" y="367"/>
                  </a:lnTo>
                  <a:lnTo>
                    <a:pt x="750" y="81"/>
                  </a:lnTo>
                  <a:lnTo>
                    <a:pt x="750" y="64"/>
                  </a:lnTo>
                  <a:cubicBezTo>
                    <a:pt x="768" y="46"/>
                    <a:pt x="759" y="19"/>
                    <a:pt x="741" y="10"/>
                  </a:cubicBezTo>
                  <a:cubicBezTo>
                    <a:pt x="731" y="3"/>
                    <a:pt x="721"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35"/>
          <p:cNvGrpSpPr/>
          <p:nvPr/>
        </p:nvGrpSpPr>
        <p:grpSpPr>
          <a:xfrm>
            <a:off x="8332386" y="539408"/>
            <a:ext cx="395341" cy="214294"/>
            <a:chOff x="1168186" y="1892283"/>
            <a:chExt cx="395341" cy="214294"/>
          </a:xfrm>
        </p:grpSpPr>
        <p:sp>
          <p:nvSpPr>
            <p:cNvPr id="1162" name="Google Shape;1162;p35"/>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accent5"/>
            </a:solidFill>
            <a:ln cap="flat" cmpd="sng" w="114300">
              <a:solidFill>
                <a:schemeClr val="accent5"/>
              </a:solidFill>
              <a:prstDash val="solid"/>
              <a:round/>
              <a:headEnd len="sm" w="sm" type="none"/>
              <a:tailEnd len="sm" w="sm" type="none"/>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5"/>
            <p:cNvSpPr/>
            <p:nvPr/>
          </p:nvSpPr>
          <p:spPr>
            <a:xfrm>
              <a:off x="1168186" y="1892283"/>
              <a:ext cx="395341" cy="214294"/>
            </a:xfrm>
            <a:custGeom>
              <a:rect b="b" l="l" r="r" t="t"/>
              <a:pathLst>
                <a:path extrusionOk="0" h="1785" w="3293">
                  <a:moveTo>
                    <a:pt x="2025" y="0"/>
                  </a:moveTo>
                  <a:cubicBezTo>
                    <a:pt x="2007" y="0"/>
                    <a:pt x="1990" y="0"/>
                    <a:pt x="1972" y="18"/>
                  </a:cubicBezTo>
                  <a:lnTo>
                    <a:pt x="874" y="1633"/>
                  </a:lnTo>
                  <a:cubicBezTo>
                    <a:pt x="825" y="1447"/>
                    <a:pt x="612" y="1287"/>
                    <a:pt x="433" y="1287"/>
                  </a:cubicBezTo>
                  <a:cubicBezTo>
                    <a:pt x="354" y="1287"/>
                    <a:pt x="281" y="1318"/>
                    <a:pt x="232" y="1392"/>
                  </a:cubicBezTo>
                  <a:cubicBezTo>
                    <a:pt x="0" y="1722"/>
                    <a:pt x="634" y="1758"/>
                    <a:pt x="857" y="1785"/>
                  </a:cubicBezTo>
                  <a:lnTo>
                    <a:pt x="874" y="1785"/>
                  </a:lnTo>
                  <a:cubicBezTo>
                    <a:pt x="883" y="1776"/>
                    <a:pt x="883" y="1776"/>
                    <a:pt x="892" y="1767"/>
                  </a:cubicBezTo>
                  <a:lnTo>
                    <a:pt x="1891" y="304"/>
                  </a:lnTo>
                  <a:lnTo>
                    <a:pt x="3015" y="714"/>
                  </a:lnTo>
                  <a:lnTo>
                    <a:pt x="3221" y="402"/>
                  </a:lnTo>
                  <a:lnTo>
                    <a:pt x="3239" y="411"/>
                  </a:lnTo>
                  <a:cubicBezTo>
                    <a:pt x="3256" y="411"/>
                    <a:pt x="3283" y="402"/>
                    <a:pt x="3292" y="375"/>
                  </a:cubicBezTo>
                  <a:cubicBezTo>
                    <a:pt x="3292" y="348"/>
                    <a:pt x="3283" y="330"/>
                    <a:pt x="3256" y="322"/>
                  </a:cubicBezTo>
                  <a:lnTo>
                    <a:pt x="2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35"/>
          <p:cNvGrpSpPr/>
          <p:nvPr/>
        </p:nvGrpSpPr>
        <p:grpSpPr>
          <a:xfrm>
            <a:off x="528898" y="2725207"/>
            <a:ext cx="1922753" cy="2224265"/>
            <a:chOff x="4658839" y="4170170"/>
            <a:chExt cx="1227185" cy="1382561"/>
          </a:xfrm>
        </p:grpSpPr>
        <p:sp>
          <p:nvSpPr>
            <p:cNvPr id="1165" name="Google Shape;1165;p35"/>
            <p:cNvSpPr/>
            <p:nvPr/>
          </p:nvSpPr>
          <p:spPr>
            <a:xfrm>
              <a:off x="4658839" y="4170170"/>
              <a:ext cx="1227185" cy="1382561"/>
            </a:xfrm>
            <a:custGeom>
              <a:rect b="b" l="l" r="r" t="t"/>
              <a:pathLst>
                <a:path extrusionOk="0" h="21349" w="18949">
                  <a:moveTo>
                    <a:pt x="9474" y="1"/>
                  </a:moveTo>
                  <a:cubicBezTo>
                    <a:pt x="4255" y="1"/>
                    <a:pt x="0" y="4247"/>
                    <a:pt x="0" y="9466"/>
                  </a:cubicBezTo>
                  <a:lnTo>
                    <a:pt x="0" y="20706"/>
                  </a:lnTo>
                  <a:cubicBezTo>
                    <a:pt x="0" y="21054"/>
                    <a:pt x="286" y="21349"/>
                    <a:pt x="642" y="21349"/>
                  </a:cubicBezTo>
                  <a:lnTo>
                    <a:pt x="18306" y="21349"/>
                  </a:lnTo>
                  <a:cubicBezTo>
                    <a:pt x="18663" y="21349"/>
                    <a:pt x="18948" y="21054"/>
                    <a:pt x="18948" y="20706"/>
                  </a:cubicBezTo>
                  <a:lnTo>
                    <a:pt x="18948" y="9448"/>
                  </a:lnTo>
                  <a:cubicBezTo>
                    <a:pt x="18948" y="9404"/>
                    <a:pt x="18948" y="9368"/>
                    <a:pt x="18948" y="9323"/>
                  </a:cubicBezTo>
                  <a:cubicBezTo>
                    <a:pt x="18948" y="9314"/>
                    <a:pt x="18948" y="9296"/>
                    <a:pt x="18948" y="9279"/>
                  </a:cubicBezTo>
                  <a:cubicBezTo>
                    <a:pt x="18948" y="9243"/>
                    <a:pt x="18948" y="9207"/>
                    <a:pt x="18948" y="9172"/>
                  </a:cubicBezTo>
                  <a:cubicBezTo>
                    <a:pt x="18948" y="9172"/>
                    <a:pt x="18948" y="9163"/>
                    <a:pt x="18948" y="9163"/>
                  </a:cubicBezTo>
                  <a:cubicBezTo>
                    <a:pt x="18939" y="8975"/>
                    <a:pt x="18930" y="8797"/>
                    <a:pt x="18913" y="8627"/>
                  </a:cubicBezTo>
                  <a:cubicBezTo>
                    <a:pt x="18904" y="8503"/>
                    <a:pt x="18886" y="8378"/>
                    <a:pt x="18868" y="8244"/>
                  </a:cubicBezTo>
                  <a:cubicBezTo>
                    <a:pt x="18841" y="8012"/>
                    <a:pt x="18806" y="7780"/>
                    <a:pt x="18752" y="7557"/>
                  </a:cubicBezTo>
                  <a:cubicBezTo>
                    <a:pt x="18386" y="5746"/>
                    <a:pt x="17494" y="4087"/>
                    <a:pt x="16174" y="2766"/>
                  </a:cubicBezTo>
                  <a:cubicBezTo>
                    <a:pt x="15728" y="2329"/>
                    <a:pt x="15237" y="1919"/>
                    <a:pt x="14711" y="1571"/>
                  </a:cubicBezTo>
                  <a:cubicBezTo>
                    <a:pt x="14550" y="1473"/>
                    <a:pt x="14399" y="1366"/>
                    <a:pt x="14238" y="1285"/>
                  </a:cubicBezTo>
                  <a:cubicBezTo>
                    <a:pt x="13631" y="929"/>
                    <a:pt x="12998" y="643"/>
                    <a:pt x="12338" y="438"/>
                  </a:cubicBezTo>
                  <a:cubicBezTo>
                    <a:pt x="12302" y="429"/>
                    <a:pt x="12258" y="411"/>
                    <a:pt x="12222" y="402"/>
                  </a:cubicBezTo>
                  <a:cubicBezTo>
                    <a:pt x="11419" y="152"/>
                    <a:pt x="10571" y="19"/>
                    <a:pt x="9724"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5"/>
            <p:cNvSpPr/>
            <p:nvPr/>
          </p:nvSpPr>
          <p:spPr>
            <a:xfrm>
              <a:off x="4703849" y="4208314"/>
              <a:ext cx="1144030" cy="1299345"/>
            </a:xfrm>
            <a:custGeom>
              <a:rect b="b" l="l" r="r" t="t"/>
              <a:pathLst>
                <a:path extrusionOk="0" h="20064" w="17665">
                  <a:moveTo>
                    <a:pt x="8833" y="1"/>
                  </a:moveTo>
                  <a:cubicBezTo>
                    <a:pt x="5693" y="1"/>
                    <a:pt x="2945" y="1633"/>
                    <a:pt x="1375" y="4095"/>
                  </a:cubicBezTo>
                  <a:cubicBezTo>
                    <a:pt x="1357" y="4131"/>
                    <a:pt x="1339" y="4158"/>
                    <a:pt x="1321" y="4193"/>
                  </a:cubicBezTo>
                  <a:cubicBezTo>
                    <a:pt x="786" y="5041"/>
                    <a:pt x="402" y="5987"/>
                    <a:pt x="188" y="6995"/>
                  </a:cubicBezTo>
                  <a:cubicBezTo>
                    <a:pt x="179" y="7039"/>
                    <a:pt x="170" y="7084"/>
                    <a:pt x="170" y="7120"/>
                  </a:cubicBezTo>
                  <a:cubicBezTo>
                    <a:pt x="135" y="7271"/>
                    <a:pt x="108" y="7423"/>
                    <a:pt x="90" y="7575"/>
                  </a:cubicBezTo>
                  <a:cubicBezTo>
                    <a:pt x="81" y="7610"/>
                    <a:pt x="81" y="7646"/>
                    <a:pt x="72" y="7682"/>
                  </a:cubicBezTo>
                  <a:cubicBezTo>
                    <a:pt x="54" y="7869"/>
                    <a:pt x="37" y="8047"/>
                    <a:pt x="19" y="8235"/>
                  </a:cubicBezTo>
                  <a:cubicBezTo>
                    <a:pt x="19" y="8288"/>
                    <a:pt x="10" y="8351"/>
                    <a:pt x="10" y="8413"/>
                  </a:cubicBezTo>
                  <a:cubicBezTo>
                    <a:pt x="1" y="8547"/>
                    <a:pt x="1" y="8690"/>
                    <a:pt x="1" y="8832"/>
                  </a:cubicBezTo>
                  <a:lnTo>
                    <a:pt x="1" y="20064"/>
                  </a:lnTo>
                  <a:lnTo>
                    <a:pt x="17665" y="20064"/>
                  </a:lnTo>
                  <a:lnTo>
                    <a:pt x="17665" y="8806"/>
                  </a:lnTo>
                  <a:cubicBezTo>
                    <a:pt x="17665" y="8770"/>
                    <a:pt x="17665" y="8734"/>
                    <a:pt x="17665" y="8699"/>
                  </a:cubicBezTo>
                  <a:cubicBezTo>
                    <a:pt x="17665" y="8690"/>
                    <a:pt x="17665" y="8672"/>
                    <a:pt x="17656" y="8663"/>
                  </a:cubicBezTo>
                  <a:cubicBezTo>
                    <a:pt x="17656" y="8627"/>
                    <a:pt x="17656" y="8583"/>
                    <a:pt x="17656" y="8547"/>
                  </a:cubicBezTo>
                  <a:cubicBezTo>
                    <a:pt x="17656" y="8377"/>
                    <a:pt x="17647" y="8208"/>
                    <a:pt x="17629" y="8047"/>
                  </a:cubicBezTo>
                  <a:cubicBezTo>
                    <a:pt x="17620" y="7922"/>
                    <a:pt x="17602" y="7806"/>
                    <a:pt x="17593" y="7690"/>
                  </a:cubicBezTo>
                  <a:cubicBezTo>
                    <a:pt x="17584" y="7646"/>
                    <a:pt x="17575" y="7601"/>
                    <a:pt x="17575" y="7557"/>
                  </a:cubicBezTo>
                  <a:cubicBezTo>
                    <a:pt x="17566" y="7512"/>
                    <a:pt x="17557" y="7459"/>
                    <a:pt x="17549" y="7405"/>
                  </a:cubicBezTo>
                  <a:cubicBezTo>
                    <a:pt x="17531" y="7289"/>
                    <a:pt x="17504" y="7164"/>
                    <a:pt x="17477" y="7048"/>
                  </a:cubicBezTo>
                  <a:cubicBezTo>
                    <a:pt x="17254" y="5942"/>
                    <a:pt x="16817" y="4907"/>
                    <a:pt x="16219" y="3997"/>
                  </a:cubicBezTo>
                  <a:cubicBezTo>
                    <a:pt x="16201" y="3962"/>
                    <a:pt x="16175" y="3935"/>
                    <a:pt x="16157" y="3899"/>
                  </a:cubicBezTo>
                  <a:cubicBezTo>
                    <a:pt x="15970" y="3631"/>
                    <a:pt x="15773" y="3364"/>
                    <a:pt x="15559" y="3114"/>
                  </a:cubicBezTo>
                  <a:cubicBezTo>
                    <a:pt x="15550" y="3105"/>
                    <a:pt x="15541" y="3096"/>
                    <a:pt x="15532" y="3087"/>
                  </a:cubicBezTo>
                  <a:cubicBezTo>
                    <a:pt x="15390" y="2918"/>
                    <a:pt x="15238" y="2748"/>
                    <a:pt x="15077" y="2588"/>
                  </a:cubicBezTo>
                  <a:cubicBezTo>
                    <a:pt x="14676" y="2195"/>
                    <a:pt x="14239" y="1829"/>
                    <a:pt x="13775" y="1517"/>
                  </a:cubicBezTo>
                  <a:cubicBezTo>
                    <a:pt x="13748" y="1499"/>
                    <a:pt x="13730" y="1481"/>
                    <a:pt x="13713" y="1473"/>
                  </a:cubicBezTo>
                  <a:cubicBezTo>
                    <a:pt x="13686" y="1455"/>
                    <a:pt x="13668" y="1446"/>
                    <a:pt x="13650" y="1428"/>
                  </a:cubicBezTo>
                  <a:cubicBezTo>
                    <a:pt x="13525" y="1348"/>
                    <a:pt x="13400" y="1276"/>
                    <a:pt x="13275" y="1196"/>
                  </a:cubicBezTo>
                  <a:cubicBezTo>
                    <a:pt x="12812" y="928"/>
                    <a:pt x="12321" y="696"/>
                    <a:pt x="11803" y="518"/>
                  </a:cubicBezTo>
                  <a:cubicBezTo>
                    <a:pt x="11741" y="491"/>
                    <a:pt x="11679" y="473"/>
                    <a:pt x="11616" y="447"/>
                  </a:cubicBezTo>
                  <a:cubicBezTo>
                    <a:pt x="11571" y="438"/>
                    <a:pt x="11536" y="429"/>
                    <a:pt x="11500" y="411"/>
                  </a:cubicBezTo>
                  <a:cubicBezTo>
                    <a:pt x="11464" y="402"/>
                    <a:pt x="11429" y="393"/>
                    <a:pt x="11384" y="375"/>
                  </a:cubicBezTo>
                  <a:cubicBezTo>
                    <a:pt x="10653" y="152"/>
                    <a:pt x="9868" y="27"/>
                    <a:pt x="9065" y="10"/>
                  </a:cubicBezTo>
                  <a:cubicBezTo>
                    <a:pt x="9029" y="1"/>
                    <a:pt x="8993" y="1"/>
                    <a:pt x="89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5"/>
            <p:cNvSpPr/>
            <p:nvPr/>
          </p:nvSpPr>
          <p:spPr>
            <a:xfrm>
              <a:off x="4799179" y="4677452"/>
              <a:ext cx="484812" cy="674022"/>
            </a:xfrm>
            <a:custGeom>
              <a:rect b="b" l="l" r="r" t="t"/>
              <a:pathLst>
                <a:path extrusionOk="0" h="10408" w="7486">
                  <a:moveTo>
                    <a:pt x="1901" y="0"/>
                  </a:moveTo>
                  <a:cubicBezTo>
                    <a:pt x="1856" y="9"/>
                    <a:pt x="1812" y="9"/>
                    <a:pt x="1767" y="18"/>
                  </a:cubicBezTo>
                  <a:cubicBezTo>
                    <a:pt x="1749" y="18"/>
                    <a:pt x="1732" y="27"/>
                    <a:pt x="1705" y="27"/>
                  </a:cubicBezTo>
                  <a:cubicBezTo>
                    <a:pt x="1678" y="27"/>
                    <a:pt x="1651" y="36"/>
                    <a:pt x="1616" y="45"/>
                  </a:cubicBezTo>
                  <a:cubicBezTo>
                    <a:pt x="1589" y="54"/>
                    <a:pt x="1562" y="54"/>
                    <a:pt x="1526" y="63"/>
                  </a:cubicBezTo>
                  <a:cubicBezTo>
                    <a:pt x="1509" y="72"/>
                    <a:pt x="1491" y="72"/>
                    <a:pt x="1482" y="81"/>
                  </a:cubicBezTo>
                  <a:cubicBezTo>
                    <a:pt x="1321" y="125"/>
                    <a:pt x="1161" y="197"/>
                    <a:pt x="1000" y="295"/>
                  </a:cubicBezTo>
                  <a:cubicBezTo>
                    <a:pt x="1000" y="295"/>
                    <a:pt x="991" y="295"/>
                    <a:pt x="991" y="304"/>
                  </a:cubicBezTo>
                  <a:cubicBezTo>
                    <a:pt x="982" y="304"/>
                    <a:pt x="973" y="313"/>
                    <a:pt x="964" y="322"/>
                  </a:cubicBezTo>
                  <a:cubicBezTo>
                    <a:pt x="759" y="455"/>
                    <a:pt x="599" y="589"/>
                    <a:pt x="474" y="741"/>
                  </a:cubicBezTo>
                  <a:cubicBezTo>
                    <a:pt x="465" y="750"/>
                    <a:pt x="447" y="759"/>
                    <a:pt x="438" y="777"/>
                  </a:cubicBezTo>
                  <a:cubicBezTo>
                    <a:pt x="393" y="839"/>
                    <a:pt x="349" y="893"/>
                    <a:pt x="304" y="955"/>
                  </a:cubicBezTo>
                  <a:cubicBezTo>
                    <a:pt x="268" y="1017"/>
                    <a:pt x="233" y="1089"/>
                    <a:pt x="197" y="1151"/>
                  </a:cubicBezTo>
                  <a:cubicBezTo>
                    <a:pt x="170" y="1205"/>
                    <a:pt x="144" y="1258"/>
                    <a:pt x="126" y="1321"/>
                  </a:cubicBezTo>
                  <a:cubicBezTo>
                    <a:pt x="126" y="1330"/>
                    <a:pt x="117" y="1348"/>
                    <a:pt x="108" y="1365"/>
                  </a:cubicBezTo>
                  <a:cubicBezTo>
                    <a:pt x="81" y="1455"/>
                    <a:pt x="63" y="1544"/>
                    <a:pt x="45" y="1624"/>
                  </a:cubicBezTo>
                  <a:cubicBezTo>
                    <a:pt x="1" y="1865"/>
                    <a:pt x="28" y="2026"/>
                    <a:pt x="28" y="2026"/>
                  </a:cubicBezTo>
                  <a:cubicBezTo>
                    <a:pt x="45" y="2159"/>
                    <a:pt x="81" y="2302"/>
                    <a:pt x="144" y="2454"/>
                  </a:cubicBezTo>
                  <a:cubicBezTo>
                    <a:pt x="153" y="2480"/>
                    <a:pt x="161" y="2507"/>
                    <a:pt x="179" y="2534"/>
                  </a:cubicBezTo>
                  <a:cubicBezTo>
                    <a:pt x="233" y="2668"/>
                    <a:pt x="304" y="2802"/>
                    <a:pt x="384" y="2935"/>
                  </a:cubicBezTo>
                  <a:cubicBezTo>
                    <a:pt x="393" y="2962"/>
                    <a:pt x="411" y="2989"/>
                    <a:pt x="420" y="3007"/>
                  </a:cubicBezTo>
                  <a:cubicBezTo>
                    <a:pt x="527" y="3185"/>
                    <a:pt x="643" y="3355"/>
                    <a:pt x="768" y="3524"/>
                  </a:cubicBezTo>
                  <a:cubicBezTo>
                    <a:pt x="786" y="3551"/>
                    <a:pt x="804" y="3569"/>
                    <a:pt x="822" y="3596"/>
                  </a:cubicBezTo>
                  <a:cubicBezTo>
                    <a:pt x="911" y="3712"/>
                    <a:pt x="1009" y="3836"/>
                    <a:pt x="1107" y="3952"/>
                  </a:cubicBezTo>
                  <a:cubicBezTo>
                    <a:pt x="1125" y="3970"/>
                    <a:pt x="1143" y="3997"/>
                    <a:pt x="1161" y="4015"/>
                  </a:cubicBezTo>
                  <a:cubicBezTo>
                    <a:pt x="1232" y="4104"/>
                    <a:pt x="1303" y="4184"/>
                    <a:pt x="1366" y="4256"/>
                  </a:cubicBezTo>
                  <a:cubicBezTo>
                    <a:pt x="1401" y="4300"/>
                    <a:pt x="1428" y="4336"/>
                    <a:pt x="1464" y="4363"/>
                  </a:cubicBezTo>
                  <a:cubicBezTo>
                    <a:pt x="1616" y="4541"/>
                    <a:pt x="1758" y="4684"/>
                    <a:pt x="1848" y="4782"/>
                  </a:cubicBezTo>
                  <a:cubicBezTo>
                    <a:pt x="1883" y="4818"/>
                    <a:pt x="1919" y="4853"/>
                    <a:pt x="1937" y="4871"/>
                  </a:cubicBezTo>
                  <a:cubicBezTo>
                    <a:pt x="1946" y="4871"/>
                    <a:pt x="1946" y="4880"/>
                    <a:pt x="1946" y="4880"/>
                  </a:cubicBezTo>
                  <a:cubicBezTo>
                    <a:pt x="1963" y="4898"/>
                    <a:pt x="1972" y="4907"/>
                    <a:pt x="1990" y="4925"/>
                  </a:cubicBezTo>
                  <a:lnTo>
                    <a:pt x="6156" y="10161"/>
                  </a:lnTo>
                  <a:cubicBezTo>
                    <a:pt x="6263" y="10295"/>
                    <a:pt x="6433" y="10384"/>
                    <a:pt x="6602" y="10402"/>
                  </a:cubicBezTo>
                  <a:cubicBezTo>
                    <a:pt x="6654" y="10406"/>
                    <a:pt x="6702" y="10408"/>
                    <a:pt x="6748" y="10408"/>
                  </a:cubicBezTo>
                  <a:cubicBezTo>
                    <a:pt x="7385" y="10408"/>
                    <a:pt x="7486" y="10075"/>
                    <a:pt x="7486" y="9858"/>
                  </a:cubicBezTo>
                  <a:cubicBezTo>
                    <a:pt x="7486" y="9769"/>
                    <a:pt x="7468" y="9680"/>
                    <a:pt x="7432" y="9599"/>
                  </a:cubicBezTo>
                  <a:lnTo>
                    <a:pt x="4649" y="3390"/>
                  </a:lnTo>
                  <a:lnTo>
                    <a:pt x="4595" y="3283"/>
                  </a:lnTo>
                  <a:lnTo>
                    <a:pt x="4399" y="2846"/>
                  </a:lnTo>
                  <a:lnTo>
                    <a:pt x="4354" y="2730"/>
                  </a:lnTo>
                  <a:lnTo>
                    <a:pt x="4122" y="2231"/>
                  </a:lnTo>
                  <a:lnTo>
                    <a:pt x="4096" y="2150"/>
                  </a:lnTo>
                  <a:lnTo>
                    <a:pt x="3944" y="1820"/>
                  </a:lnTo>
                  <a:lnTo>
                    <a:pt x="3908" y="1740"/>
                  </a:lnTo>
                  <a:lnTo>
                    <a:pt x="3685" y="1240"/>
                  </a:lnTo>
                  <a:lnTo>
                    <a:pt x="3650" y="1160"/>
                  </a:lnTo>
                  <a:lnTo>
                    <a:pt x="3418" y="652"/>
                  </a:lnTo>
                  <a:lnTo>
                    <a:pt x="3382" y="571"/>
                  </a:lnTo>
                  <a:lnTo>
                    <a:pt x="3373" y="554"/>
                  </a:lnTo>
                  <a:cubicBezTo>
                    <a:pt x="3311" y="420"/>
                    <a:pt x="3195" y="304"/>
                    <a:pt x="3061" y="241"/>
                  </a:cubicBezTo>
                  <a:cubicBezTo>
                    <a:pt x="2972" y="197"/>
                    <a:pt x="2865" y="152"/>
                    <a:pt x="2740" y="116"/>
                  </a:cubicBezTo>
                  <a:cubicBezTo>
                    <a:pt x="2722" y="107"/>
                    <a:pt x="2695" y="99"/>
                    <a:pt x="2677" y="99"/>
                  </a:cubicBezTo>
                  <a:cubicBezTo>
                    <a:pt x="2668" y="90"/>
                    <a:pt x="2650" y="90"/>
                    <a:pt x="2641" y="90"/>
                  </a:cubicBezTo>
                  <a:cubicBezTo>
                    <a:pt x="2633" y="81"/>
                    <a:pt x="2615" y="81"/>
                    <a:pt x="2606" y="72"/>
                  </a:cubicBezTo>
                  <a:lnTo>
                    <a:pt x="2588" y="72"/>
                  </a:lnTo>
                  <a:cubicBezTo>
                    <a:pt x="2570" y="72"/>
                    <a:pt x="2561" y="63"/>
                    <a:pt x="2552" y="63"/>
                  </a:cubicBezTo>
                  <a:cubicBezTo>
                    <a:pt x="2534" y="54"/>
                    <a:pt x="2517" y="54"/>
                    <a:pt x="2499" y="54"/>
                  </a:cubicBezTo>
                  <a:cubicBezTo>
                    <a:pt x="2481" y="45"/>
                    <a:pt x="2463" y="45"/>
                    <a:pt x="2436" y="36"/>
                  </a:cubicBezTo>
                  <a:cubicBezTo>
                    <a:pt x="2418" y="36"/>
                    <a:pt x="2401" y="27"/>
                    <a:pt x="2383" y="27"/>
                  </a:cubicBezTo>
                  <a:cubicBezTo>
                    <a:pt x="2329" y="18"/>
                    <a:pt x="2267" y="9"/>
                    <a:pt x="2204" y="9"/>
                  </a:cubicBezTo>
                  <a:cubicBezTo>
                    <a:pt x="2178" y="0"/>
                    <a:pt x="2151" y="0"/>
                    <a:pt x="2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5"/>
            <p:cNvSpPr/>
            <p:nvPr/>
          </p:nvSpPr>
          <p:spPr>
            <a:xfrm>
              <a:off x="4802094" y="4677452"/>
              <a:ext cx="174535" cy="105624"/>
            </a:xfrm>
            <a:custGeom>
              <a:rect b="b" l="l" r="r" t="t"/>
              <a:pathLst>
                <a:path extrusionOk="0" h="1631" w="2695">
                  <a:moveTo>
                    <a:pt x="1856" y="0"/>
                  </a:moveTo>
                  <a:cubicBezTo>
                    <a:pt x="1811" y="9"/>
                    <a:pt x="1767" y="9"/>
                    <a:pt x="1722" y="18"/>
                  </a:cubicBezTo>
                  <a:cubicBezTo>
                    <a:pt x="1642" y="27"/>
                    <a:pt x="1562" y="45"/>
                    <a:pt x="1481" y="63"/>
                  </a:cubicBezTo>
                  <a:cubicBezTo>
                    <a:pt x="1464" y="72"/>
                    <a:pt x="1446" y="72"/>
                    <a:pt x="1437" y="81"/>
                  </a:cubicBezTo>
                  <a:cubicBezTo>
                    <a:pt x="1276" y="125"/>
                    <a:pt x="1116" y="197"/>
                    <a:pt x="955" y="295"/>
                  </a:cubicBezTo>
                  <a:cubicBezTo>
                    <a:pt x="955" y="295"/>
                    <a:pt x="946" y="295"/>
                    <a:pt x="946" y="304"/>
                  </a:cubicBezTo>
                  <a:cubicBezTo>
                    <a:pt x="937" y="304"/>
                    <a:pt x="928" y="313"/>
                    <a:pt x="919" y="322"/>
                  </a:cubicBezTo>
                  <a:cubicBezTo>
                    <a:pt x="714" y="455"/>
                    <a:pt x="554" y="589"/>
                    <a:pt x="429" y="741"/>
                  </a:cubicBezTo>
                  <a:cubicBezTo>
                    <a:pt x="420" y="750"/>
                    <a:pt x="402" y="759"/>
                    <a:pt x="393" y="777"/>
                  </a:cubicBezTo>
                  <a:cubicBezTo>
                    <a:pt x="348" y="839"/>
                    <a:pt x="304" y="893"/>
                    <a:pt x="259" y="955"/>
                  </a:cubicBezTo>
                  <a:cubicBezTo>
                    <a:pt x="223" y="1017"/>
                    <a:pt x="188" y="1089"/>
                    <a:pt x="152" y="1151"/>
                  </a:cubicBezTo>
                  <a:cubicBezTo>
                    <a:pt x="125" y="1205"/>
                    <a:pt x="99" y="1258"/>
                    <a:pt x="81" y="1321"/>
                  </a:cubicBezTo>
                  <a:cubicBezTo>
                    <a:pt x="81" y="1330"/>
                    <a:pt x="72" y="1348"/>
                    <a:pt x="63" y="1365"/>
                  </a:cubicBezTo>
                  <a:cubicBezTo>
                    <a:pt x="36" y="1455"/>
                    <a:pt x="18" y="1544"/>
                    <a:pt x="0" y="1624"/>
                  </a:cubicBezTo>
                  <a:lnTo>
                    <a:pt x="63" y="1624"/>
                  </a:lnTo>
                  <a:cubicBezTo>
                    <a:pt x="99" y="1629"/>
                    <a:pt x="132" y="1631"/>
                    <a:pt x="165" y="1631"/>
                  </a:cubicBezTo>
                  <a:cubicBezTo>
                    <a:pt x="199" y="1631"/>
                    <a:pt x="232" y="1629"/>
                    <a:pt x="268" y="1624"/>
                  </a:cubicBezTo>
                  <a:cubicBezTo>
                    <a:pt x="366" y="1624"/>
                    <a:pt x="473" y="1606"/>
                    <a:pt x="580" y="1588"/>
                  </a:cubicBezTo>
                  <a:cubicBezTo>
                    <a:pt x="607" y="1588"/>
                    <a:pt x="643" y="1579"/>
                    <a:pt x="670" y="1571"/>
                  </a:cubicBezTo>
                  <a:cubicBezTo>
                    <a:pt x="687" y="1571"/>
                    <a:pt x="705" y="1562"/>
                    <a:pt x="723" y="1562"/>
                  </a:cubicBezTo>
                  <a:cubicBezTo>
                    <a:pt x="759" y="1553"/>
                    <a:pt x="786" y="1544"/>
                    <a:pt x="821" y="1544"/>
                  </a:cubicBezTo>
                  <a:cubicBezTo>
                    <a:pt x="1009" y="1490"/>
                    <a:pt x="1187" y="1428"/>
                    <a:pt x="1365" y="1356"/>
                  </a:cubicBezTo>
                  <a:cubicBezTo>
                    <a:pt x="1383" y="1348"/>
                    <a:pt x="1401" y="1339"/>
                    <a:pt x="1419" y="1330"/>
                  </a:cubicBezTo>
                  <a:cubicBezTo>
                    <a:pt x="1446" y="1321"/>
                    <a:pt x="1472" y="1303"/>
                    <a:pt x="1508" y="1285"/>
                  </a:cubicBezTo>
                  <a:cubicBezTo>
                    <a:pt x="1544" y="1267"/>
                    <a:pt x="1579" y="1249"/>
                    <a:pt x="1615" y="1232"/>
                  </a:cubicBezTo>
                  <a:cubicBezTo>
                    <a:pt x="1633" y="1223"/>
                    <a:pt x="1651" y="1214"/>
                    <a:pt x="1660" y="1205"/>
                  </a:cubicBezTo>
                  <a:cubicBezTo>
                    <a:pt x="1776" y="1142"/>
                    <a:pt x="1883" y="1071"/>
                    <a:pt x="1990" y="991"/>
                  </a:cubicBezTo>
                  <a:cubicBezTo>
                    <a:pt x="2008" y="982"/>
                    <a:pt x="2017" y="973"/>
                    <a:pt x="2034" y="964"/>
                  </a:cubicBezTo>
                  <a:cubicBezTo>
                    <a:pt x="2097" y="910"/>
                    <a:pt x="2159" y="857"/>
                    <a:pt x="2222" y="794"/>
                  </a:cubicBezTo>
                  <a:cubicBezTo>
                    <a:pt x="2240" y="785"/>
                    <a:pt x="2249" y="768"/>
                    <a:pt x="2257" y="759"/>
                  </a:cubicBezTo>
                  <a:cubicBezTo>
                    <a:pt x="2338" y="678"/>
                    <a:pt x="2418" y="589"/>
                    <a:pt x="2481" y="500"/>
                  </a:cubicBezTo>
                  <a:cubicBezTo>
                    <a:pt x="2481" y="500"/>
                    <a:pt x="2489" y="491"/>
                    <a:pt x="2489" y="491"/>
                  </a:cubicBezTo>
                  <a:cubicBezTo>
                    <a:pt x="2498" y="473"/>
                    <a:pt x="2516" y="455"/>
                    <a:pt x="2525" y="438"/>
                  </a:cubicBezTo>
                  <a:cubicBezTo>
                    <a:pt x="2525" y="438"/>
                    <a:pt x="2525" y="438"/>
                    <a:pt x="2525" y="429"/>
                  </a:cubicBezTo>
                  <a:cubicBezTo>
                    <a:pt x="2579" y="357"/>
                    <a:pt x="2623" y="277"/>
                    <a:pt x="2668" y="188"/>
                  </a:cubicBezTo>
                  <a:cubicBezTo>
                    <a:pt x="2677" y="161"/>
                    <a:pt x="2686" y="143"/>
                    <a:pt x="2695" y="116"/>
                  </a:cubicBezTo>
                  <a:cubicBezTo>
                    <a:pt x="2677" y="107"/>
                    <a:pt x="2650" y="99"/>
                    <a:pt x="2632" y="99"/>
                  </a:cubicBezTo>
                  <a:cubicBezTo>
                    <a:pt x="2596" y="90"/>
                    <a:pt x="2570" y="81"/>
                    <a:pt x="2543" y="72"/>
                  </a:cubicBezTo>
                  <a:cubicBezTo>
                    <a:pt x="2489" y="54"/>
                    <a:pt x="2445" y="45"/>
                    <a:pt x="2391" y="36"/>
                  </a:cubicBezTo>
                  <a:cubicBezTo>
                    <a:pt x="2373" y="36"/>
                    <a:pt x="2356" y="27"/>
                    <a:pt x="2338" y="27"/>
                  </a:cubicBezTo>
                  <a:cubicBezTo>
                    <a:pt x="2213" y="9"/>
                    <a:pt x="2079" y="0"/>
                    <a:pt x="19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5"/>
            <p:cNvSpPr/>
            <p:nvPr/>
          </p:nvSpPr>
          <p:spPr>
            <a:xfrm>
              <a:off x="4802094" y="4677452"/>
              <a:ext cx="170520" cy="105235"/>
            </a:xfrm>
            <a:custGeom>
              <a:rect b="b" l="l" r="r" t="t"/>
              <a:pathLst>
                <a:path extrusionOk="0" h="1625" w="2633">
                  <a:moveTo>
                    <a:pt x="1865" y="27"/>
                  </a:moveTo>
                  <a:cubicBezTo>
                    <a:pt x="1910" y="107"/>
                    <a:pt x="1954" y="188"/>
                    <a:pt x="1990" y="268"/>
                  </a:cubicBezTo>
                  <a:cubicBezTo>
                    <a:pt x="1892" y="313"/>
                    <a:pt x="1794" y="357"/>
                    <a:pt x="1695" y="402"/>
                  </a:cubicBezTo>
                  <a:cubicBezTo>
                    <a:pt x="1642" y="322"/>
                    <a:pt x="1588" y="232"/>
                    <a:pt x="1535" y="143"/>
                  </a:cubicBezTo>
                  <a:cubicBezTo>
                    <a:pt x="1642" y="99"/>
                    <a:pt x="1749" y="54"/>
                    <a:pt x="1865" y="27"/>
                  </a:cubicBezTo>
                  <a:close/>
                  <a:moveTo>
                    <a:pt x="2391" y="170"/>
                  </a:moveTo>
                  <a:cubicBezTo>
                    <a:pt x="2418" y="268"/>
                    <a:pt x="2445" y="357"/>
                    <a:pt x="2481" y="455"/>
                  </a:cubicBezTo>
                  <a:cubicBezTo>
                    <a:pt x="2373" y="482"/>
                    <a:pt x="2275" y="527"/>
                    <a:pt x="2177" y="562"/>
                  </a:cubicBezTo>
                  <a:cubicBezTo>
                    <a:pt x="2142" y="473"/>
                    <a:pt x="2097" y="384"/>
                    <a:pt x="2061" y="295"/>
                  </a:cubicBezTo>
                  <a:cubicBezTo>
                    <a:pt x="2168" y="250"/>
                    <a:pt x="2275" y="215"/>
                    <a:pt x="2391" y="170"/>
                  </a:cubicBezTo>
                  <a:close/>
                  <a:moveTo>
                    <a:pt x="1490" y="170"/>
                  </a:moveTo>
                  <a:cubicBezTo>
                    <a:pt x="1544" y="250"/>
                    <a:pt x="1597" y="339"/>
                    <a:pt x="1651" y="429"/>
                  </a:cubicBezTo>
                  <a:cubicBezTo>
                    <a:pt x="1508" y="491"/>
                    <a:pt x="1374" y="562"/>
                    <a:pt x="1249" y="643"/>
                  </a:cubicBezTo>
                  <a:cubicBezTo>
                    <a:pt x="1178" y="562"/>
                    <a:pt x="1116" y="473"/>
                    <a:pt x="1044" y="393"/>
                  </a:cubicBezTo>
                  <a:cubicBezTo>
                    <a:pt x="1187" y="313"/>
                    <a:pt x="1339" y="232"/>
                    <a:pt x="1490" y="170"/>
                  </a:cubicBezTo>
                  <a:close/>
                  <a:moveTo>
                    <a:pt x="2008" y="313"/>
                  </a:moveTo>
                  <a:cubicBezTo>
                    <a:pt x="2052" y="402"/>
                    <a:pt x="2097" y="491"/>
                    <a:pt x="2133" y="589"/>
                  </a:cubicBezTo>
                  <a:cubicBezTo>
                    <a:pt x="2043" y="625"/>
                    <a:pt x="1963" y="661"/>
                    <a:pt x="1874" y="705"/>
                  </a:cubicBezTo>
                  <a:cubicBezTo>
                    <a:pt x="1829" y="616"/>
                    <a:pt x="1776" y="536"/>
                    <a:pt x="1722" y="446"/>
                  </a:cubicBezTo>
                  <a:cubicBezTo>
                    <a:pt x="1820" y="402"/>
                    <a:pt x="1910" y="357"/>
                    <a:pt x="2008" y="313"/>
                  </a:cubicBezTo>
                  <a:close/>
                  <a:moveTo>
                    <a:pt x="1678" y="473"/>
                  </a:moveTo>
                  <a:cubicBezTo>
                    <a:pt x="1731" y="554"/>
                    <a:pt x="1785" y="643"/>
                    <a:pt x="1829" y="723"/>
                  </a:cubicBezTo>
                  <a:cubicBezTo>
                    <a:pt x="1704" y="785"/>
                    <a:pt x="1579" y="857"/>
                    <a:pt x="1464" y="928"/>
                  </a:cubicBezTo>
                  <a:cubicBezTo>
                    <a:pt x="1401" y="848"/>
                    <a:pt x="1339" y="768"/>
                    <a:pt x="1276" y="687"/>
                  </a:cubicBezTo>
                  <a:cubicBezTo>
                    <a:pt x="1410" y="607"/>
                    <a:pt x="1544" y="536"/>
                    <a:pt x="1678" y="473"/>
                  </a:cubicBezTo>
                  <a:close/>
                  <a:moveTo>
                    <a:pt x="1009" y="420"/>
                  </a:moveTo>
                  <a:cubicBezTo>
                    <a:pt x="1071" y="500"/>
                    <a:pt x="1142" y="589"/>
                    <a:pt x="1205" y="670"/>
                  </a:cubicBezTo>
                  <a:cubicBezTo>
                    <a:pt x="1062" y="750"/>
                    <a:pt x="928" y="848"/>
                    <a:pt x="794" y="937"/>
                  </a:cubicBezTo>
                  <a:cubicBezTo>
                    <a:pt x="705" y="884"/>
                    <a:pt x="607" y="839"/>
                    <a:pt x="518" y="785"/>
                  </a:cubicBezTo>
                  <a:cubicBezTo>
                    <a:pt x="670" y="652"/>
                    <a:pt x="830" y="527"/>
                    <a:pt x="1009" y="420"/>
                  </a:cubicBezTo>
                  <a:close/>
                  <a:moveTo>
                    <a:pt x="1232" y="714"/>
                  </a:moveTo>
                  <a:cubicBezTo>
                    <a:pt x="1294" y="794"/>
                    <a:pt x="1356" y="875"/>
                    <a:pt x="1419" y="955"/>
                  </a:cubicBezTo>
                  <a:cubicBezTo>
                    <a:pt x="1321" y="1017"/>
                    <a:pt x="1223" y="1080"/>
                    <a:pt x="1133" y="1142"/>
                  </a:cubicBezTo>
                  <a:cubicBezTo>
                    <a:pt x="1035" y="1089"/>
                    <a:pt x="937" y="1026"/>
                    <a:pt x="839" y="964"/>
                  </a:cubicBezTo>
                  <a:cubicBezTo>
                    <a:pt x="964" y="875"/>
                    <a:pt x="1098" y="794"/>
                    <a:pt x="1232" y="714"/>
                  </a:cubicBezTo>
                  <a:close/>
                  <a:moveTo>
                    <a:pt x="794" y="1000"/>
                  </a:moveTo>
                  <a:cubicBezTo>
                    <a:pt x="893" y="1053"/>
                    <a:pt x="991" y="1116"/>
                    <a:pt x="1089" y="1178"/>
                  </a:cubicBezTo>
                  <a:cubicBezTo>
                    <a:pt x="946" y="1276"/>
                    <a:pt x="812" y="1383"/>
                    <a:pt x="687" y="1499"/>
                  </a:cubicBezTo>
                  <a:cubicBezTo>
                    <a:pt x="562" y="1455"/>
                    <a:pt x="447" y="1419"/>
                    <a:pt x="322" y="1383"/>
                  </a:cubicBezTo>
                  <a:cubicBezTo>
                    <a:pt x="473" y="1249"/>
                    <a:pt x="634" y="1116"/>
                    <a:pt x="794" y="1000"/>
                  </a:cubicBezTo>
                  <a:close/>
                  <a:moveTo>
                    <a:pt x="1856" y="0"/>
                  </a:moveTo>
                  <a:cubicBezTo>
                    <a:pt x="1811" y="9"/>
                    <a:pt x="1767" y="9"/>
                    <a:pt x="1722" y="18"/>
                  </a:cubicBezTo>
                  <a:cubicBezTo>
                    <a:pt x="1651" y="45"/>
                    <a:pt x="1579" y="72"/>
                    <a:pt x="1508" y="107"/>
                  </a:cubicBezTo>
                  <a:cubicBezTo>
                    <a:pt x="1499" y="90"/>
                    <a:pt x="1490" y="81"/>
                    <a:pt x="1481" y="63"/>
                  </a:cubicBezTo>
                  <a:cubicBezTo>
                    <a:pt x="1464" y="72"/>
                    <a:pt x="1446" y="72"/>
                    <a:pt x="1437" y="81"/>
                  </a:cubicBezTo>
                  <a:cubicBezTo>
                    <a:pt x="1446" y="99"/>
                    <a:pt x="1455" y="107"/>
                    <a:pt x="1464" y="125"/>
                  </a:cubicBezTo>
                  <a:cubicBezTo>
                    <a:pt x="1303" y="188"/>
                    <a:pt x="1160" y="268"/>
                    <a:pt x="1017" y="357"/>
                  </a:cubicBezTo>
                  <a:cubicBezTo>
                    <a:pt x="1000" y="339"/>
                    <a:pt x="982" y="313"/>
                    <a:pt x="955" y="295"/>
                  </a:cubicBezTo>
                  <a:cubicBezTo>
                    <a:pt x="955" y="295"/>
                    <a:pt x="946" y="295"/>
                    <a:pt x="946" y="304"/>
                  </a:cubicBezTo>
                  <a:cubicBezTo>
                    <a:pt x="937" y="304"/>
                    <a:pt x="928" y="313"/>
                    <a:pt x="919" y="322"/>
                  </a:cubicBezTo>
                  <a:cubicBezTo>
                    <a:pt x="937" y="339"/>
                    <a:pt x="955" y="357"/>
                    <a:pt x="973" y="384"/>
                  </a:cubicBezTo>
                  <a:cubicBezTo>
                    <a:pt x="794" y="491"/>
                    <a:pt x="625" y="616"/>
                    <a:pt x="473" y="759"/>
                  </a:cubicBezTo>
                  <a:cubicBezTo>
                    <a:pt x="455" y="750"/>
                    <a:pt x="447" y="741"/>
                    <a:pt x="429" y="741"/>
                  </a:cubicBezTo>
                  <a:cubicBezTo>
                    <a:pt x="420" y="750"/>
                    <a:pt x="402" y="759"/>
                    <a:pt x="393" y="777"/>
                  </a:cubicBezTo>
                  <a:cubicBezTo>
                    <a:pt x="411" y="777"/>
                    <a:pt x="420" y="785"/>
                    <a:pt x="429" y="794"/>
                  </a:cubicBezTo>
                  <a:cubicBezTo>
                    <a:pt x="375" y="848"/>
                    <a:pt x="313" y="901"/>
                    <a:pt x="259" y="955"/>
                  </a:cubicBezTo>
                  <a:cubicBezTo>
                    <a:pt x="223" y="1017"/>
                    <a:pt x="188" y="1089"/>
                    <a:pt x="152" y="1151"/>
                  </a:cubicBezTo>
                  <a:cubicBezTo>
                    <a:pt x="259" y="1035"/>
                    <a:pt x="366" y="919"/>
                    <a:pt x="473" y="821"/>
                  </a:cubicBezTo>
                  <a:cubicBezTo>
                    <a:pt x="571" y="866"/>
                    <a:pt x="661" y="919"/>
                    <a:pt x="750" y="973"/>
                  </a:cubicBezTo>
                  <a:cubicBezTo>
                    <a:pt x="580" y="1098"/>
                    <a:pt x="420" y="1232"/>
                    <a:pt x="268" y="1365"/>
                  </a:cubicBezTo>
                  <a:cubicBezTo>
                    <a:pt x="206" y="1348"/>
                    <a:pt x="143" y="1330"/>
                    <a:pt x="81" y="1321"/>
                  </a:cubicBezTo>
                  <a:cubicBezTo>
                    <a:pt x="81" y="1330"/>
                    <a:pt x="72" y="1348"/>
                    <a:pt x="63" y="1365"/>
                  </a:cubicBezTo>
                  <a:cubicBezTo>
                    <a:pt x="116" y="1374"/>
                    <a:pt x="170" y="1392"/>
                    <a:pt x="223" y="1410"/>
                  </a:cubicBezTo>
                  <a:cubicBezTo>
                    <a:pt x="143" y="1472"/>
                    <a:pt x="72" y="1544"/>
                    <a:pt x="0" y="1624"/>
                  </a:cubicBezTo>
                  <a:lnTo>
                    <a:pt x="63" y="1624"/>
                  </a:lnTo>
                  <a:cubicBezTo>
                    <a:pt x="134" y="1553"/>
                    <a:pt x="206" y="1490"/>
                    <a:pt x="277" y="1419"/>
                  </a:cubicBezTo>
                  <a:cubicBezTo>
                    <a:pt x="402" y="1455"/>
                    <a:pt x="518" y="1490"/>
                    <a:pt x="643" y="1535"/>
                  </a:cubicBezTo>
                  <a:cubicBezTo>
                    <a:pt x="616" y="1553"/>
                    <a:pt x="598" y="1571"/>
                    <a:pt x="580" y="1588"/>
                  </a:cubicBezTo>
                  <a:cubicBezTo>
                    <a:pt x="607" y="1588"/>
                    <a:pt x="643" y="1579"/>
                    <a:pt x="670" y="1571"/>
                  </a:cubicBezTo>
                  <a:cubicBezTo>
                    <a:pt x="678" y="1562"/>
                    <a:pt x="687" y="1553"/>
                    <a:pt x="696" y="1553"/>
                  </a:cubicBezTo>
                  <a:cubicBezTo>
                    <a:pt x="705" y="1553"/>
                    <a:pt x="714" y="1562"/>
                    <a:pt x="723" y="1562"/>
                  </a:cubicBezTo>
                  <a:cubicBezTo>
                    <a:pt x="759" y="1553"/>
                    <a:pt x="786" y="1544"/>
                    <a:pt x="821" y="1544"/>
                  </a:cubicBezTo>
                  <a:cubicBezTo>
                    <a:pt x="794" y="1535"/>
                    <a:pt x="768" y="1526"/>
                    <a:pt x="741" y="1517"/>
                  </a:cubicBezTo>
                  <a:cubicBezTo>
                    <a:pt x="866" y="1401"/>
                    <a:pt x="1000" y="1303"/>
                    <a:pt x="1133" y="1205"/>
                  </a:cubicBezTo>
                  <a:cubicBezTo>
                    <a:pt x="1214" y="1249"/>
                    <a:pt x="1285" y="1303"/>
                    <a:pt x="1365" y="1356"/>
                  </a:cubicBezTo>
                  <a:cubicBezTo>
                    <a:pt x="1383" y="1348"/>
                    <a:pt x="1401" y="1339"/>
                    <a:pt x="1419" y="1330"/>
                  </a:cubicBezTo>
                  <a:cubicBezTo>
                    <a:pt x="1339" y="1276"/>
                    <a:pt x="1258" y="1223"/>
                    <a:pt x="1178" y="1178"/>
                  </a:cubicBezTo>
                  <a:cubicBezTo>
                    <a:pt x="1267" y="1116"/>
                    <a:pt x="1356" y="1053"/>
                    <a:pt x="1446" y="1000"/>
                  </a:cubicBezTo>
                  <a:cubicBezTo>
                    <a:pt x="1499" y="1062"/>
                    <a:pt x="1544" y="1133"/>
                    <a:pt x="1597" y="1196"/>
                  </a:cubicBezTo>
                  <a:cubicBezTo>
                    <a:pt x="1606" y="1205"/>
                    <a:pt x="1606" y="1223"/>
                    <a:pt x="1615" y="1232"/>
                  </a:cubicBezTo>
                  <a:cubicBezTo>
                    <a:pt x="1633" y="1223"/>
                    <a:pt x="1651" y="1214"/>
                    <a:pt x="1660" y="1205"/>
                  </a:cubicBezTo>
                  <a:cubicBezTo>
                    <a:pt x="1651" y="1196"/>
                    <a:pt x="1642" y="1178"/>
                    <a:pt x="1633" y="1169"/>
                  </a:cubicBezTo>
                  <a:cubicBezTo>
                    <a:pt x="1588" y="1107"/>
                    <a:pt x="1544" y="1035"/>
                    <a:pt x="1490" y="973"/>
                  </a:cubicBezTo>
                  <a:cubicBezTo>
                    <a:pt x="1606" y="901"/>
                    <a:pt x="1731" y="830"/>
                    <a:pt x="1856" y="768"/>
                  </a:cubicBezTo>
                  <a:cubicBezTo>
                    <a:pt x="1901" y="839"/>
                    <a:pt x="1945" y="919"/>
                    <a:pt x="1990" y="991"/>
                  </a:cubicBezTo>
                  <a:cubicBezTo>
                    <a:pt x="2008" y="982"/>
                    <a:pt x="2017" y="973"/>
                    <a:pt x="2034" y="964"/>
                  </a:cubicBezTo>
                  <a:cubicBezTo>
                    <a:pt x="1990" y="893"/>
                    <a:pt x="1945" y="821"/>
                    <a:pt x="1901" y="750"/>
                  </a:cubicBezTo>
                  <a:cubicBezTo>
                    <a:pt x="1990" y="705"/>
                    <a:pt x="2070" y="670"/>
                    <a:pt x="2150" y="634"/>
                  </a:cubicBezTo>
                  <a:cubicBezTo>
                    <a:pt x="2177" y="687"/>
                    <a:pt x="2204" y="741"/>
                    <a:pt x="2222" y="794"/>
                  </a:cubicBezTo>
                  <a:cubicBezTo>
                    <a:pt x="2240" y="785"/>
                    <a:pt x="2249" y="768"/>
                    <a:pt x="2257" y="759"/>
                  </a:cubicBezTo>
                  <a:cubicBezTo>
                    <a:pt x="2240" y="705"/>
                    <a:pt x="2222" y="661"/>
                    <a:pt x="2204" y="607"/>
                  </a:cubicBezTo>
                  <a:cubicBezTo>
                    <a:pt x="2293" y="571"/>
                    <a:pt x="2382" y="536"/>
                    <a:pt x="2481" y="500"/>
                  </a:cubicBezTo>
                  <a:lnTo>
                    <a:pt x="2489" y="500"/>
                  </a:lnTo>
                  <a:cubicBezTo>
                    <a:pt x="2507" y="491"/>
                    <a:pt x="2525" y="482"/>
                    <a:pt x="2543" y="482"/>
                  </a:cubicBezTo>
                  <a:cubicBezTo>
                    <a:pt x="2534" y="464"/>
                    <a:pt x="2534" y="455"/>
                    <a:pt x="2525" y="438"/>
                  </a:cubicBezTo>
                  <a:cubicBezTo>
                    <a:pt x="2498" y="339"/>
                    <a:pt x="2463" y="250"/>
                    <a:pt x="2436" y="161"/>
                  </a:cubicBezTo>
                  <a:cubicBezTo>
                    <a:pt x="2498" y="134"/>
                    <a:pt x="2561" y="116"/>
                    <a:pt x="2632" y="99"/>
                  </a:cubicBezTo>
                  <a:cubicBezTo>
                    <a:pt x="2596" y="90"/>
                    <a:pt x="2570" y="81"/>
                    <a:pt x="2543" y="72"/>
                  </a:cubicBezTo>
                  <a:cubicBezTo>
                    <a:pt x="2498" y="81"/>
                    <a:pt x="2463" y="99"/>
                    <a:pt x="2418" y="107"/>
                  </a:cubicBezTo>
                  <a:cubicBezTo>
                    <a:pt x="2409" y="90"/>
                    <a:pt x="2400" y="63"/>
                    <a:pt x="2391" y="36"/>
                  </a:cubicBezTo>
                  <a:cubicBezTo>
                    <a:pt x="2373" y="36"/>
                    <a:pt x="2356" y="27"/>
                    <a:pt x="2338" y="27"/>
                  </a:cubicBezTo>
                  <a:cubicBezTo>
                    <a:pt x="2347" y="63"/>
                    <a:pt x="2365" y="90"/>
                    <a:pt x="2373" y="125"/>
                  </a:cubicBezTo>
                  <a:cubicBezTo>
                    <a:pt x="2257" y="161"/>
                    <a:pt x="2150" y="206"/>
                    <a:pt x="2034" y="250"/>
                  </a:cubicBezTo>
                  <a:cubicBezTo>
                    <a:pt x="1999" y="170"/>
                    <a:pt x="1954" y="90"/>
                    <a:pt x="1918" y="9"/>
                  </a:cubicBezTo>
                  <a:cubicBezTo>
                    <a:pt x="1918" y="9"/>
                    <a:pt x="1927" y="0"/>
                    <a:pt x="1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5"/>
            <p:cNvSpPr/>
            <p:nvPr/>
          </p:nvSpPr>
          <p:spPr>
            <a:xfrm>
              <a:off x="4887580" y="4854253"/>
              <a:ext cx="196489" cy="105753"/>
            </a:xfrm>
            <a:custGeom>
              <a:rect b="b" l="l" r="r" t="t"/>
              <a:pathLst>
                <a:path extrusionOk="0" h="1633" w="3034">
                  <a:moveTo>
                    <a:pt x="2989" y="0"/>
                  </a:moveTo>
                  <a:cubicBezTo>
                    <a:pt x="2365" y="803"/>
                    <a:pt x="1437" y="1365"/>
                    <a:pt x="429" y="1499"/>
                  </a:cubicBezTo>
                  <a:cubicBezTo>
                    <a:pt x="309" y="1519"/>
                    <a:pt x="203" y="1529"/>
                    <a:pt x="102" y="1529"/>
                  </a:cubicBezTo>
                  <a:cubicBezTo>
                    <a:pt x="68" y="1529"/>
                    <a:pt x="34" y="1528"/>
                    <a:pt x="1" y="1526"/>
                  </a:cubicBezTo>
                  <a:lnTo>
                    <a:pt x="1" y="1526"/>
                  </a:lnTo>
                  <a:cubicBezTo>
                    <a:pt x="36" y="1570"/>
                    <a:pt x="63" y="1606"/>
                    <a:pt x="99" y="1633"/>
                  </a:cubicBezTo>
                  <a:cubicBezTo>
                    <a:pt x="206" y="1633"/>
                    <a:pt x="322" y="1624"/>
                    <a:pt x="447" y="1606"/>
                  </a:cubicBezTo>
                  <a:cubicBezTo>
                    <a:pt x="1455" y="1463"/>
                    <a:pt x="2401" y="910"/>
                    <a:pt x="3034" y="116"/>
                  </a:cubicBezTo>
                  <a:lnTo>
                    <a:pt x="2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5"/>
            <p:cNvSpPr/>
            <p:nvPr/>
          </p:nvSpPr>
          <p:spPr>
            <a:xfrm>
              <a:off x="4918796" y="4890066"/>
              <a:ext cx="181465" cy="103486"/>
            </a:xfrm>
            <a:custGeom>
              <a:rect b="b" l="l" r="r" t="t"/>
              <a:pathLst>
                <a:path extrusionOk="0" h="1598" w="2802">
                  <a:moveTo>
                    <a:pt x="2748" y="0"/>
                  </a:moveTo>
                  <a:cubicBezTo>
                    <a:pt x="2748" y="0"/>
                    <a:pt x="2739" y="9"/>
                    <a:pt x="2739" y="18"/>
                  </a:cubicBezTo>
                  <a:cubicBezTo>
                    <a:pt x="2374" y="545"/>
                    <a:pt x="1838" y="973"/>
                    <a:pt x="1249" y="1223"/>
                  </a:cubicBezTo>
                  <a:cubicBezTo>
                    <a:pt x="857" y="1392"/>
                    <a:pt x="429" y="1481"/>
                    <a:pt x="1" y="1499"/>
                  </a:cubicBezTo>
                  <a:cubicBezTo>
                    <a:pt x="36" y="1535"/>
                    <a:pt x="72" y="1570"/>
                    <a:pt x="90" y="1588"/>
                  </a:cubicBezTo>
                  <a:cubicBezTo>
                    <a:pt x="99" y="1588"/>
                    <a:pt x="99" y="1597"/>
                    <a:pt x="99" y="1597"/>
                  </a:cubicBezTo>
                  <a:cubicBezTo>
                    <a:pt x="509" y="1579"/>
                    <a:pt x="910" y="1481"/>
                    <a:pt x="1285" y="1321"/>
                  </a:cubicBezTo>
                  <a:cubicBezTo>
                    <a:pt x="1892" y="1071"/>
                    <a:pt x="2427" y="643"/>
                    <a:pt x="2802" y="107"/>
                  </a:cubicBezTo>
                  <a:lnTo>
                    <a:pt x="27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5"/>
            <p:cNvSpPr/>
            <p:nvPr/>
          </p:nvSpPr>
          <p:spPr>
            <a:xfrm>
              <a:off x="5040679" y="4969594"/>
              <a:ext cx="87883" cy="107113"/>
            </a:xfrm>
            <a:custGeom>
              <a:rect b="b" l="l" r="r" t="t"/>
              <a:pathLst>
                <a:path extrusionOk="0" h="1654" w="1357">
                  <a:moveTo>
                    <a:pt x="509" y="111"/>
                  </a:moveTo>
                  <a:cubicBezTo>
                    <a:pt x="527" y="111"/>
                    <a:pt x="554" y="111"/>
                    <a:pt x="581" y="119"/>
                  </a:cubicBezTo>
                  <a:cubicBezTo>
                    <a:pt x="652" y="137"/>
                    <a:pt x="715" y="191"/>
                    <a:pt x="741" y="262"/>
                  </a:cubicBezTo>
                  <a:lnTo>
                    <a:pt x="1178" y="1172"/>
                  </a:lnTo>
                  <a:cubicBezTo>
                    <a:pt x="1241" y="1306"/>
                    <a:pt x="1178" y="1467"/>
                    <a:pt x="1054" y="1529"/>
                  </a:cubicBezTo>
                  <a:cubicBezTo>
                    <a:pt x="1018" y="1544"/>
                    <a:pt x="981" y="1551"/>
                    <a:pt x="945" y="1551"/>
                  </a:cubicBezTo>
                  <a:cubicBezTo>
                    <a:pt x="853" y="1551"/>
                    <a:pt x="766" y="1505"/>
                    <a:pt x="715" y="1422"/>
                  </a:cubicBezTo>
                  <a:lnTo>
                    <a:pt x="197" y="565"/>
                  </a:lnTo>
                  <a:cubicBezTo>
                    <a:pt x="126" y="441"/>
                    <a:pt x="161" y="289"/>
                    <a:pt x="277" y="209"/>
                  </a:cubicBezTo>
                  <a:lnTo>
                    <a:pt x="358" y="155"/>
                  </a:lnTo>
                  <a:cubicBezTo>
                    <a:pt x="402" y="119"/>
                    <a:pt x="456" y="111"/>
                    <a:pt x="509" y="111"/>
                  </a:cubicBezTo>
                  <a:close/>
                  <a:moveTo>
                    <a:pt x="512" y="0"/>
                  </a:moveTo>
                  <a:cubicBezTo>
                    <a:pt x="438" y="0"/>
                    <a:pt x="367" y="22"/>
                    <a:pt x="304" y="66"/>
                  </a:cubicBezTo>
                  <a:lnTo>
                    <a:pt x="215" y="119"/>
                  </a:lnTo>
                  <a:cubicBezTo>
                    <a:pt x="54" y="226"/>
                    <a:pt x="1" y="450"/>
                    <a:pt x="108" y="619"/>
                  </a:cubicBezTo>
                  <a:lnTo>
                    <a:pt x="616" y="1475"/>
                  </a:lnTo>
                  <a:cubicBezTo>
                    <a:pt x="688" y="1591"/>
                    <a:pt x="813" y="1654"/>
                    <a:pt x="938" y="1654"/>
                  </a:cubicBezTo>
                  <a:cubicBezTo>
                    <a:pt x="991" y="1654"/>
                    <a:pt x="1045" y="1645"/>
                    <a:pt x="1098" y="1618"/>
                  </a:cubicBezTo>
                  <a:cubicBezTo>
                    <a:pt x="1285" y="1538"/>
                    <a:pt x="1357" y="1315"/>
                    <a:pt x="1277" y="1128"/>
                  </a:cubicBezTo>
                  <a:lnTo>
                    <a:pt x="839" y="218"/>
                  </a:lnTo>
                  <a:cubicBezTo>
                    <a:pt x="795" y="119"/>
                    <a:pt x="706" y="48"/>
                    <a:pt x="607" y="12"/>
                  </a:cubicBezTo>
                  <a:cubicBezTo>
                    <a:pt x="575" y="4"/>
                    <a:pt x="543" y="0"/>
                    <a:pt x="5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5"/>
            <p:cNvSpPr/>
            <p:nvPr/>
          </p:nvSpPr>
          <p:spPr>
            <a:xfrm>
              <a:off x="5112889" y="5099766"/>
              <a:ext cx="52652" cy="64177"/>
            </a:xfrm>
            <a:custGeom>
              <a:rect b="b" l="l" r="r" t="t"/>
              <a:pathLst>
                <a:path extrusionOk="0" h="991" w="813">
                  <a:moveTo>
                    <a:pt x="295" y="63"/>
                  </a:moveTo>
                  <a:cubicBezTo>
                    <a:pt x="313" y="63"/>
                    <a:pt x="331" y="72"/>
                    <a:pt x="340" y="72"/>
                  </a:cubicBezTo>
                  <a:cubicBezTo>
                    <a:pt x="385" y="81"/>
                    <a:pt x="420" y="117"/>
                    <a:pt x="438" y="152"/>
                  </a:cubicBezTo>
                  <a:lnTo>
                    <a:pt x="697" y="705"/>
                  </a:lnTo>
                  <a:cubicBezTo>
                    <a:pt x="733" y="777"/>
                    <a:pt x="706" y="875"/>
                    <a:pt x="625" y="911"/>
                  </a:cubicBezTo>
                  <a:cubicBezTo>
                    <a:pt x="604" y="921"/>
                    <a:pt x="581" y="926"/>
                    <a:pt x="558" y="926"/>
                  </a:cubicBezTo>
                  <a:cubicBezTo>
                    <a:pt x="505" y="926"/>
                    <a:pt x="452" y="898"/>
                    <a:pt x="420" y="848"/>
                  </a:cubicBezTo>
                  <a:lnTo>
                    <a:pt x="117" y="340"/>
                  </a:lnTo>
                  <a:cubicBezTo>
                    <a:pt x="72" y="268"/>
                    <a:pt x="90" y="170"/>
                    <a:pt x="162" y="126"/>
                  </a:cubicBezTo>
                  <a:lnTo>
                    <a:pt x="215" y="90"/>
                  </a:lnTo>
                  <a:cubicBezTo>
                    <a:pt x="242" y="72"/>
                    <a:pt x="269" y="63"/>
                    <a:pt x="295" y="63"/>
                  </a:cubicBezTo>
                  <a:close/>
                  <a:moveTo>
                    <a:pt x="296" y="1"/>
                  </a:moveTo>
                  <a:cubicBezTo>
                    <a:pt x="255" y="1"/>
                    <a:pt x="215" y="13"/>
                    <a:pt x="179" y="36"/>
                  </a:cubicBezTo>
                  <a:lnTo>
                    <a:pt x="126" y="72"/>
                  </a:lnTo>
                  <a:cubicBezTo>
                    <a:pt x="28" y="135"/>
                    <a:pt x="1" y="268"/>
                    <a:pt x="63" y="366"/>
                  </a:cubicBezTo>
                  <a:lnTo>
                    <a:pt x="367" y="884"/>
                  </a:lnTo>
                  <a:cubicBezTo>
                    <a:pt x="411" y="955"/>
                    <a:pt x="483" y="991"/>
                    <a:pt x="554" y="991"/>
                  </a:cubicBezTo>
                  <a:cubicBezTo>
                    <a:pt x="590" y="991"/>
                    <a:pt x="625" y="982"/>
                    <a:pt x="652" y="973"/>
                  </a:cubicBezTo>
                  <a:cubicBezTo>
                    <a:pt x="759" y="920"/>
                    <a:pt x="813" y="786"/>
                    <a:pt x="759" y="670"/>
                  </a:cubicBezTo>
                  <a:lnTo>
                    <a:pt x="501" y="126"/>
                  </a:lnTo>
                  <a:cubicBezTo>
                    <a:pt x="474" y="72"/>
                    <a:pt x="420" y="27"/>
                    <a:pt x="358" y="10"/>
                  </a:cubicBezTo>
                  <a:cubicBezTo>
                    <a:pt x="337" y="4"/>
                    <a:pt x="316"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5"/>
            <p:cNvSpPr/>
            <p:nvPr/>
          </p:nvSpPr>
          <p:spPr>
            <a:xfrm>
              <a:off x="5229656" y="4300730"/>
              <a:ext cx="618223" cy="1206932"/>
            </a:xfrm>
            <a:custGeom>
              <a:rect b="b" l="l" r="r" t="t"/>
              <a:pathLst>
                <a:path extrusionOk="0" h="18637" w="9546">
                  <a:moveTo>
                    <a:pt x="5531" y="1"/>
                  </a:moveTo>
                  <a:cubicBezTo>
                    <a:pt x="4942" y="135"/>
                    <a:pt x="4362" y="331"/>
                    <a:pt x="3818" y="581"/>
                  </a:cubicBezTo>
                  <a:cubicBezTo>
                    <a:pt x="3158" y="884"/>
                    <a:pt x="2667" y="1223"/>
                    <a:pt x="2311" y="1616"/>
                  </a:cubicBezTo>
                  <a:cubicBezTo>
                    <a:pt x="1847" y="2115"/>
                    <a:pt x="1597" y="2713"/>
                    <a:pt x="1606" y="3293"/>
                  </a:cubicBezTo>
                  <a:cubicBezTo>
                    <a:pt x="1615" y="4345"/>
                    <a:pt x="2435" y="5175"/>
                    <a:pt x="3256" y="5523"/>
                  </a:cubicBezTo>
                  <a:cubicBezTo>
                    <a:pt x="3763" y="5744"/>
                    <a:pt x="4338" y="5853"/>
                    <a:pt x="5021" y="5853"/>
                  </a:cubicBezTo>
                  <a:cubicBezTo>
                    <a:pt x="5359" y="5853"/>
                    <a:pt x="5724" y="5826"/>
                    <a:pt x="6120" y="5773"/>
                  </a:cubicBezTo>
                  <a:cubicBezTo>
                    <a:pt x="6254" y="5755"/>
                    <a:pt x="6388" y="5728"/>
                    <a:pt x="6521" y="5710"/>
                  </a:cubicBezTo>
                  <a:cubicBezTo>
                    <a:pt x="6937" y="5648"/>
                    <a:pt x="7360" y="5585"/>
                    <a:pt x="7779" y="5585"/>
                  </a:cubicBezTo>
                  <a:cubicBezTo>
                    <a:pt x="8016" y="5585"/>
                    <a:pt x="8252" y="5605"/>
                    <a:pt x="8484" y="5657"/>
                  </a:cubicBezTo>
                  <a:cubicBezTo>
                    <a:pt x="8832" y="5746"/>
                    <a:pt x="9162" y="5907"/>
                    <a:pt x="9456" y="6130"/>
                  </a:cubicBezTo>
                  <a:cubicBezTo>
                    <a:pt x="9447" y="6085"/>
                    <a:pt x="9438" y="6032"/>
                    <a:pt x="9430" y="5978"/>
                  </a:cubicBezTo>
                  <a:cubicBezTo>
                    <a:pt x="9144" y="5782"/>
                    <a:pt x="8841" y="5630"/>
                    <a:pt x="8502" y="5559"/>
                  </a:cubicBezTo>
                  <a:cubicBezTo>
                    <a:pt x="8259" y="5502"/>
                    <a:pt x="8011" y="5480"/>
                    <a:pt x="7761" y="5480"/>
                  </a:cubicBezTo>
                  <a:cubicBezTo>
                    <a:pt x="7343" y="5480"/>
                    <a:pt x="6921" y="5542"/>
                    <a:pt x="6512" y="5603"/>
                  </a:cubicBezTo>
                  <a:cubicBezTo>
                    <a:pt x="6379" y="5621"/>
                    <a:pt x="6245" y="5648"/>
                    <a:pt x="6111" y="5666"/>
                  </a:cubicBezTo>
                  <a:cubicBezTo>
                    <a:pt x="5718" y="5716"/>
                    <a:pt x="5358" y="5742"/>
                    <a:pt x="5024" y="5742"/>
                  </a:cubicBezTo>
                  <a:cubicBezTo>
                    <a:pt x="4355" y="5742"/>
                    <a:pt x="3794" y="5639"/>
                    <a:pt x="3301" y="5425"/>
                  </a:cubicBezTo>
                  <a:cubicBezTo>
                    <a:pt x="2516" y="5086"/>
                    <a:pt x="1713" y="4301"/>
                    <a:pt x="1713" y="3293"/>
                  </a:cubicBezTo>
                  <a:cubicBezTo>
                    <a:pt x="1704" y="2740"/>
                    <a:pt x="1954" y="2160"/>
                    <a:pt x="2391" y="1687"/>
                  </a:cubicBezTo>
                  <a:cubicBezTo>
                    <a:pt x="2739" y="1303"/>
                    <a:pt x="3221" y="973"/>
                    <a:pt x="3863" y="679"/>
                  </a:cubicBezTo>
                  <a:cubicBezTo>
                    <a:pt x="4434" y="411"/>
                    <a:pt x="5040" y="215"/>
                    <a:pt x="5656" y="90"/>
                  </a:cubicBezTo>
                  <a:cubicBezTo>
                    <a:pt x="5629" y="72"/>
                    <a:pt x="5611" y="54"/>
                    <a:pt x="5594" y="46"/>
                  </a:cubicBezTo>
                  <a:cubicBezTo>
                    <a:pt x="5567" y="28"/>
                    <a:pt x="5549" y="19"/>
                    <a:pt x="5531" y="1"/>
                  </a:cubicBezTo>
                  <a:close/>
                  <a:moveTo>
                    <a:pt x="5727" y="13864"/>
                  </a:moveTo>
                  <a:cubicBezTo>
                    <a:pt x="5879" y="13873"/>
                    <a:pt x="6031" y="13891"/>
                    <a:pt x="6173" y="13927"/>
                  </a:cubicBezTo>
                  <a:cubicBezTo>
                    <a:pt x="6825" y="14087"/>
                    <a:pt x="7547" y="14587"/>
                    <a:pt x="7672" y="15354"/>
                  </a:cubicBezTo>
                  <a:cubicBezTo>
                    <a:pt x="7735" y="15729"/>
                    <a:pt x="7601" y="16139"/>
                    <a:pt x="7315" y="16442"/>
                  </a:cubicBezTo>
                  <a:cubicBezTo>
                    <a:pt x="7103" y="16663"/>
                    <a:pt x="6849" y="16779"/>
                    <a:pt x="6584" y="16779"/>
                  </a:cubicBezTo>
                  <a:cubicBezTo>
                    <a:pt x="6548" y="16779"/>
                    <a:pt x="6513" y="16777"/>
                    <a:pt x="6477" y="16772"/>
                  </a:cubicBezTo>
                  <a:cubicBezTo>
                    <a:pt x="6182" y="16737"/>
                    <a:pt x="5941" y="16567"/>
                    <a:pt x="5790" y="16433"/>
                  </a:cubicBezTo>
                  <a:cubicBezTo>
                    <a:pt x="5388" y="16059"/>
                    <a:pt x="5174" y="15497"/>
                    <a:pt x="5237" y="14944"/>
                  </a:cubicBezTo>
                  <a:cubicBezTo>
                    <a:pt x="5290" y="14524"/>
                    <a:pt x="5486" y="14159"/>
                    <a:pt x="5727" y="13864"/>
                  </a:cubicBezTo>
                  <a:close/>
                  <a:moveTo>
                    <a:pt x="821" y="16808"/>
                  </a:moveTo>
                  <a:cubicBezTo>
                    <a:pt x="839" y="16844"/>
                    <a:pt x="865" y="16888"/>
                    <a:pt x="883" y="16933"/>
                  </a:cubicBezTo>
                  <a:cubicBezTo>
                    <a:pt x="972" y="17165"/>
                    <a:pt x="1062" y="17504"/>
                    <a:pt x="928" y="17780"/>
                  </a:cubicBezTo>
                  <a:cubicBezTo>
                    <a:pt x="856" y="17914"/>
                    <a:pt x="714" y="18030"/>
                    <a:pt x="562" y="18066"/>
                  </a:cubicBezTo>
                  <a:cubicBezTo>
                    <a:pt x="529" y="18073"/>
                    <a:pt x="498" y="18076"/>
                    <a:pt x="468" y="18076"/>
                  </a:cubicBezTo>
                  <a:cubicBezTo>
                    <a:pt x="382" y="18076"/>
                    <a:pt x="307" y="18050"/>
                    <a:pt x="241" y="18004"/>
                  </a:cubicBezTo>
                  <a:cubicBezTo>
                    <a:pt x="161" y="17932"/>
                    <a:pt x="116" y="17834"/>
                    <a:pt x="116" y="17718"/>
                  </a:cubicBezTo>
                  <a:cubicBezTo>
                    <a:pt x="107" y="17504"/>
                    <a:pt x="241" y="17236"/>
                    <a:pt x="446" y="17067"/>
                  </a:cubicBezTo>
                  <a:cubicBezTo>
                    <a:pt x="562" y="16960"/>
                    <a:pt x="687" y="16879"/>
                    <a:pt x="821" y="16808"/>
                  </a:cubicBezTo>
                  <a:close/>
                  <a:moveTo>
                    <a:pt x="9546" y="11179"/>
                  </a:moveTo>
                  <a:cubicBezTo>
                    <a:pt x="9305" y="11429"/>
                    <a:pt x="9037" y="11661"/>
                    <a:pt x="8743" y="11857"/>
                  </a:cubicBezTo>
                  <a:cubicBezTo>
                    <a:pt x="8377" y="12089"/>
                    <a:pt x="7984" y="12285"/>
                    <a:pt x="7601" y="12464"/>
                  </a:cubicBezTo>
                  <a:cubicBezTo>
                    <a:pt x="7262" y="12633"/>
                    <a:pt x="6914" y="12803"/>
                    <a:pt x="6584" y="13008"/>
                  </a:cubicBezTo>
                  <a:cubicBezTo>
                    <a:pt x="6325" y="13159"/>
                    <a:pt x="5977" y="13409"/>
                    <a:pt x="5683" y="13757"/>
                  </a:cubicBezTo>
                  <a:cubicBezTo>
                    <a:pt x="5648" y="13756"/>
                    <a:pt x="5613" y="13755"/>
                    <a:pt x="5579" y="13755"/>
                  </a:cubicBezTo>
                  <a:cubicBezTo>
                    <a:pt x="4648" y="13755"/>
                    <a:pt x="3698" y="14214"/>
                    <a:pt x="3113" y="14997"/>
                  </a:cubicBezTo>
                  <a:cubicBezTo>
                    <a:pt x="2783" y="15452"/>
                    <a:pt x="2569" y="15978"/>
                    <a:pt x="2498" y="16549"/>
                  </a:cubicBezTo>
                  <a:cubicBezTo>
                    <a:pt x="2364" y="16514"/>
                    <a:pt x="2230" y="16487"/>
                    <a:pt x="2096" y="16469"/>
                  </a:cubicBezTo>
                  <a:cubicBezTo>
                    <a:pt x="2011" y="16460"/>
                    <a:pt x="1926" y="16456"/>
                    <a:pt x="1843" y="16456"/>
                  </a:cubicBezTo>
                  <a:cubicBezTo>
                    <a:pt x="1498" y="16456"/>
                    <a:pt x="1169" y="16529"/>
                    <a:pt x="874" y="16665"/>
                  </a:cubicBezTo>
                  <a:cubicBezTo>
                    <a:pt x="705" y="16344"/>
                    <a:pt x="473" y="16068"/>
                    <a:pt x="187" y="15845"/>
                  </a:cubicBezTo>
                  <a:lnTo>
                    <a:pt x="125" y="15934"/>
                  </a:lnTo>
                  <a:cubicBezTo>
                    <a:pt x="393" y="16139"/>
                    <a:pt x="616" y="16407"/>
                    <a:pt x="776" y="16710"/>
                  </a:cubicBezTo>
                  <a:cubicBezTo>
                    <a:pt x="625" y="16781"/>
                    <a:pt x="491" y="16879"/>
                    <a:pt x="375" y="16987"/>
                  </a:cubicBezTo>
                  <a:cubicBezTo>
                    <a:pt x="187" y="17147"/>
                    <a:pt x="0" y="17442"/>
                    <a:pt x="9" y="17718"/>
                  </a:cubicBezTo>
                  <a:cubicBezTo>
                    <a:pt x="9" y="17870"/>
                    <a:pt x="71" y="17995"/>
                    <a:pt x="178" y="18084"/>
                  </a:cubicBezTo>
                  <a:cubicBezTo>
                    <a:pt x="255" y="18148"/>
                    <a:pt x="350" y="18179"/>
                    <a:pt x="453" y="18179"/>
                  </a:cubicBezTo>
                  <a:cubicBezTo>
                    <a:pt x="494" y="18179"/>
                    <a:pt x="537" y="18174"/>
                    <a:pt x="580" y="18164"/>
                  </a:cubicBezTo>
                  <a:cubicBezTo>
                    <a:pt x="776" y="18128"/>
                    <a:pt x="937" y="17995"/>
                    <a:pt x="1026" y="17825"/>
                  </a:cubicBezTo>
                  <a:cubicBezTo>
                    <a:pt x="1178" y="17513"/>
                    <a:pt x="1079" y="17147"/>
                    <a:pt x="981" y="16888"/>
                  </a:cubicBezTo>
                  <a:cubicBezTo>
                    <a:pt x="964" y="16844"/>
                    <a:pt x="937" y="16799"/>
                    <a:pt x="919" y="16755"/>
                  </a:cubicBezTo>
                  <a:cubicBezTo>
                    <a:pt x="1198" y="16633"/>
                    <a:pt x="1511" y="16563"/>
                    <a:pt x="1836" y="16563"/>
                  </a:cubicBezTo>
                  <a:cubicBezTo>
                    <a:pt x="1916" y="16563"/>
                    <a:pt x="1997" y="16567"/>
                    <a:pt x="2079" y="16576"/>
                  </a:cubicBezTo>
                  <a:cubicBezTo>
                    <a:pt x="2221" y="16594"/>
                    <a:pt x="2355" y="16621"/>
                    <a:pt x="2480" y="16656"/>
                  </a:cubicBezTo>
                  <a:cubicBezTo>
                    <a:pt x="2418" y="17201"/>
                    <a:pt x="2480" y="17772"/>
                    <a:pt x="2676" y="18316"/>
                  </a:cubicBezTo>
                  <a:cubicBezTo>
                    <a:pt x="2712" y="18423"/>
                    <a:pt x="2766" y="18539"/>
                    <a:pt x="2837" y="18637"/>
                  </a:cubicBezTo>
                  <a:lnTo>
                    <a:pt x="2971" y="18637"/>
                  </a:lnTo>
                  <a:cubicBezTo>
                    <a:pt x="2882" y="18539"/>
                    <a:pt x="2819" y="18405"/>
                    <a:pt x="2774" y="18280"/>
                  </a:cubicBezTo>
                  <a:cubicBezTo>
                    <a:pt x="2587" y="17763"/>
                    <a:pt x="2534" y="17210"/>
                    <a:pt x="2587" y="16683"/>
                  </a:cubicBezTo>
                  <a:lnTo>
                    <a:pt x="2587" y="16683"/>
                  </a:lnTo>
                  <a:cubicBezTo>
                    <a:pt x="2989" y="16817"/>
                    <a:pt x="3345" y="17058"/>
                    <a:pt x="3586" y="17388"/>
                  </a:cubicBezTo>
                  <a:cubicBezTo>
                    <a:pt x="3827" y="17709"/>
                    <a:pt x="3925" y="18057"/>
                    <a:pt x="3836" y="18343"/>
                  </a:cubicBezTo>
                  <a:cubicBezTo>
                    <a:pt x="3809" y="18458"/>
                    <a:pt x="3729" y="18566"/>
                    <a:pt x="3640" y="18637"/>
                  </a:cubicBezTo>
                  <a:lnTo>
                    <a:pt x="3791" y="18637"/>
                  </a:lnTo>
                  <a:cubicBezTo>
                    <a:pt x="3863" y="18557"/>
                    <a:pt x="3916" y="18476"/>
                    <a:pt x="3943" y="18378"/>
                  </a:cubicBezTo>
                  <a:cubicBezTo>
                    <a:pt x="4032" y="18057"/>
                    <a:pt x="3934" y="17673"/>
                    <a:pt x="3676" y="17317"/>
                  </a:cubicBezTo>
                  <a:cubicBezTo>
                    <a:pt x="3408" y="16978"/>
                    <a:pt x="3033" y="16719"/>
                    <a:pt x="2596" y="16576"/>
                  </a:cubicBezTo>
                  <a:cubicBezTo>
                    <a:pt x="2676" y="16023"/>
                    <a:pt x="2873" y="15506"/>
                    <a:pt x="3203" y="15060"/>
                  </a:cubicBezTo>
                  <a:cubicBezTo>
                    <a:pt x="3765" y="14310"/>
                    <a:pt x="4684" y="13855"/>
                    <a:pt x="5576" y="13855"/>
                  </a:cubicBezTo>
                  <a:lnTo>
                    <a:pt x="5594" y="13855"/>
                  </a:lnTo>
                  <a:cubicBezTo>
                    <a:pt x="5362" y="14159"/>
                    <a:pt x="5183" y="14515"/>
                    <a:pt x="5130" y="14935"/>
                  </a:cubicBezTo>
                  <a:cubicBezTo>
                    <a:pt x="5058" y="15515"/>
                    <a:pt x="5290" y="16121"/>
                    <a:pt x="5718" y="16514"/>
                  </a:cubicBezTo>
                  <a:cubicBezTo>
                    <a:pt x="5879" y="16656"/>
                    <a:pt x="6138" y="16844"/>
                    <a:pt x="6468" y="16879"/>
                  </a:cubicBezTo>
                  <a:cubicBezTo>
                    <a:pt x="6510" y="16885"/>
                    <a:pt x="6552" y="16888"/>
                    <a:pt x="6593" y="16888"/>
                  </a:cubicBezTo>
                  <a:cubicBezTo>
                    <a:pt x="6882" y="16888"/>
                    <a:pt x="7170" y="16755"/>
                    <a:pt x="7396" y="16514"/>
                  </a:cubicBezTo>
                  <a:cubicBezTo>
                    <a:pt x="7699" y="16193"/>
                    <a:pt x="7851" y="15738"/>
                    <a:pt x="7779" y="15336"/>
                  </a:cubicBezTo>
                  <a:cubicBezTo>
                    <a:pt x="7636" y="14515"/>
                    <a:pt x="6887" y="13989"/>
                    <a:pt x="6200" y="13820"/>
                  </a:cubicBezTo>
                  <a:cubicBezTo>
                    <a:pt x="6075" y="13793"/>
                    <a:pt x="5950" y="13775"/>
                    <a:pt x="5817" y="13766"/>
                  </a:cubicBezTo>
                  <a:cubicBezTo>
                    <a:pt x="6093" y="13463"/>
                    <a:pt x="6405" y="13240"/>
                    <a:pt x="6637" y="13097"/>
                  </a:cubicBezTo>
                  <a:cubicBezTo>
                    <a:pt x="6958" y="12901"/>
                    <a:pt x="7315" y="12731"/>
                    <a:pt x="7654" y="12562"/>
                  </a:cubicBezTo>
                  <a:cubicBezTo>
                    <a:pt x="8038" y="12374"/>
                    <a:pt x="8430" y="12187"/>
                    <a:pt x="8796" y="11946"/>
                  </a:cubicBezTo>
                  <a:cubicBezTo>
                    <a:pt x="9073" y="11768"/>
                    <a:pt x="9323" y="11563"/>
                    <a:pt x="9546" y="11340"/>
                  </a:cubicBezTo>
                  <a:lnTo>
                    <a:pt x="9546" y="1117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5"/>
            <p:cNvSpPr/>
            <p:nvPr/>
          </p:nvSpPr>
          <p:spPr>
            <a:xfrm>
              <a:off x="5687203" y="4838969"/>
              <a:ext cx="90214" cy="159892"/>
            </a:xfrm>
            <a:custGeom>
              <a:rect b="b" l="l" r="r" t="t"/>
              <a:pathLst>
                <a:path extrusionOk="0" h="2469" w="1393">
                  <a:moveTo>
                    <a:pt x="66" y="1"/>
                  </a:moveTo>
                  <a:cubicBezTo>
                    <a:pt x="53" y="1"/>
                    <a:pt x="39" y="5"/>
                    <a:pt x="27" y="13"/>
                  </a:cubicBezTo>
                  <a:cubicBezTo>
                    <a:pt x="9" y="31"/>
                    <a:pt x="1" y="67"/>
                    <a:pt x="18" y="85"/>
                  </a:cubicBezTo>
                  <a:lnTo>
                    <a:pt x="1151" y="1655"/>
                  </a:lnTo>
                  <a:cubicBezTo>
                    <a:pt x="1151" y="1655"/>
                    <a:pt x="1142" y="1655"/>
                    <a:pt x="1133" y="1646"/>
                  </a:cubicBezTo>
                  <a:cubicBezTo>
                    <a:pt x="1084" y="1637"/>
                    <a:pt x="1035" y="1632"/>
                    <a:pt x="987" y="1632"/>
                  </a:cubicBezTo>
                  <a:cubicBezTo>
                    <a:pt x="939" y="1632"/>
                    <a:pt x="893" y="1637"/>
                    <a:pt x="848" y="1646"/>
                  </a:cubicBezTo>
                  <a:cubicBezTo>
                    <a:pt x="661" y="1690"/>
                    <a:pt x="500" y="1815"/>
                    <a:pt x="384" y="1976"/>
                  </a:cubicBezTo>
                  <a:cubicBezTo>
                    <a:pt x="339" y="2038"/>
                    <a:pt x="295" y="2110"/>
                    <a:pt x="286" y="2181"/>
                  </a:cubicBezTo>
                  <a:cubicBezTo>
                    <a:pt x="277" y="2261"/>
                    <a:pt x="286" y="2342"/>
                    <a:pt x="339" y="2395"/>
                  </a:cubicBezTo>
                  <a:cubicBezTo>
                    <a:pt x="392" y="2448"/>
                    <a:pt x="464" y="2469"/>
                    <a:pt x="533" y="2469"/>
                  </a:cubicBezTo>
                  <a:cubicBezTo>
                    <a:pt x="546" y="2469"/>
                    <a:pt x="559" y="2468"/>
                    <a:pt x="571" y="2467"/>
                  </a:cubicBezTo>
                  <a:cubicBezTo>
                    <a:pt x="732" y="2449"/>
                    <a:pt x="866" y="2351"/>
                    <a:pt x="982" y="2243"/>
                  </a:cubicBezTo>
                  <a:cubicBezTo>
                    <a:pt x="1062" y="2181"/>
                    <a:pt x="1133" y="2110"/>
                    <a:pt x="1205" y="2029"/>
                  </a:cubicBezTo>
                  <a:cubicBezTo>
                    <a:pt x="1241" y="1994"/>
                    <a:pt x="1321" y="1913"/>
                    <a:pt x="1356" y="1851"/>
                  </a:cubicBezTo>
                  <a:lnTo>
                    <a:pt x="1365" y="1851"/>
                  </a:lnTo>
                  <a:cubicBezTo>
                    <a:pt x="1383" y="1833"/>
                    <a:pt x="1392" y="1797"/>
                    <a:pt x="1374" y="1771"/>
                  </a:cubicBezTo>
                  <a:lnTo>
                    <a:pt x="1365" y="1762"/>
                  </a:lnTo>
                  <a:cubicBezTo>
                    <a:pt x="1365" y="1762"/>
                    <a:pt x="1356" y="1753"/>
                    <a:pt x="1356" y="1753"/>
                  </a:cubicBezTo>
                  <a:lnTo>
                    <a:pt x="108" y="22"/>
                  </a:lnTo>
                  <a:cubicBezTo>
                    <a:pt x="98" y="7"/>
                    <a:pt x="83"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5"/>
            <p:cNvSpPr/>
            <p:nvPr/>
          </p:nvSpPr>
          <p:spPr>
            <a:xfrm>
              <a:off x="4969413" y="5294553"/>
              <a:ext cx="90149" cy="159698"/>
            </a:xfrm>
            <a:custGeom>
              <a:rect b="b" l="l" r="r" t="t"/>
              <a:pathLst>
                <a:path extrusionOk="0" h="2466" w="1392">
                  <a:moveTo>
                    <a:pt x="62" y="0"/>
                  </a:moveTo>
                  <a:cubicBezTo>
                    <a:pt x="52" y="0"/>
                    <a:pt x="43" y="3"/>
                    <a:pt x="36" y="10"/>
                  </a:cubicBezTo>
                  <a:cubicBezTo>
                    <a:pt x="9" y="28"/>
                    <a:pt x="0" y="63"/>
                    <a:pt x="18" y="81"/>
                  </a:cubicBezTo>
                  <a:lnTo>
                    <a:pt x="1151" y="1651"/>
                  </a:lnTo>
                  <a:cubicBezTo>
                    <a:pt x="1151" y="1651"/>
                    <a:pt x="1142" y="1651"/>
                    <a:pt x="1133" y="1642"/>
                  </a:cubicBezTo>
                  <a:cubicBezTo>
                    <a:pt x="1089" y="1633"/>
                    <a:pt x="1040" y="1629"/>
                    <a:pt x="991" y="1629"/>
                  </a:cubicBezTo>
                  <a:cubicBezTo>
                    <a:pt x="941" y="1629"/>
                    <a:pt x="892" y="1633"/>
                    <a:pt x="848" y="1642"/>
                  </a:cubicBezTo>
                  <a:cubicBezTo>
                    <a:pt x="660" y="1687"/>
                    <a:pt x="500" y="1812"/>
                    <a:pt x="384" y="1972"/>
                  </a:cubicBezTo>
                  <a:cubicBezTo>
                    <a:pt x="339" y="2035"/>
                    <a:pt x="304" y="2106"/>
                    <a:pt x="286" y="2178"/>
                  </a:cubicBezTo>
                  <a:cubicBezTo>
                    <a:pt x="277" y="2258"/>
                    <a:pt x="295" y="2338"/>
                    <a:pt x="348" y="2392"/>
                  </a:cubicBezTo>
                  <a:cubicBezTo>
                    <a:pt x="393" y="2444"/>
                    <a:pt x="464" y="2465"/>
                    <a:pt x="533" y="2465"/>
                  </a:cubicBezTo>
                  <a:cubicBezTo>
                    <a:pt x="546" y="2465"/>
                    <a:pt x="559" y="2464"/>
                    <a:pt x="571" y="2463"/>
                  </a:cubicBezTo>
                  <a:cubicBezTo>
                    <a:pt x="732" y="2445"/>
                    <a:pt x="866" y="2347"/>
                    <a:pt x="982" y="2240"/>
                  </a:cubicBezTo>
                  <a:cubicBezTo>
                    <a:pt x="1062" y="2178"/>
                    <a:pt x="1133" y="2106"/>
                    <a:pt x="1205" y="2026"/>
                  </a:cubicBezTo>
                  <a:cubicBezTo>
                    <a:pt x="1240" y="1990"/>
                    <a:pt x="1330" y="1910"/>
                    <a:pt x="1365" y="1847"/>
                  </a:cubicBezTo>
                  <a:cubicBezTo>
                    <a:pt x="1383" y="1830"/>
                    <a:pt x="1392" y="1794"/>
                    <a:pt x="1374" y="1767"/>
                  </a:cubicBezTo>
                  <a:lnTo>
                    <a:pt x="1365" y="1758"/>
                  </a:lnTo>
                  <a:cubicBezTo>
                    <a:pt x="1365" y="1758"/>
                    <a:pt x="1356" y="1749"/>
                    <a:pt x="1356" y="1749"/>
                  </a:cubicBezTo>
                  <a:lnTo>
                    <a:pt x="107" y="19"/>
                  </a:lnTo>
                  <a:cubicBezTo>
                    <a:pt x="96" y="8"/>
                    <a:pt x="78"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5"/>
            <p:cNvSpPr/>
            <p:nvPr/>
          </p:nvSpPr>
          <p:spPr>
            <a:xfrm>
              <a:off x="5218646" y="4266082"/>
              <a:ext cx="91380" cy="149725"/>
            </a:xfrm>
            <a:custGeom>
              <a:rect b="b" l="l" r="r" t="t"/>
              <a:pathLst>
                <a:path extrusionOk="0" h="2312" w="1411">
                  <a:moveTo>
                    <a:pt x="1357" y="1"/>
                  </a:moveTo>
                  <a:cubicBezTo>
                    <a:pt x="1330" y="1"/>
                    <a:pt x="1303" y="19"/>
                    <a:pt x="1294" y="54"/>
                  </a:cubicBezTo>
                  <a:lnTo>
                    <a:pt x="1107" y="1981"/>
                  </a:lnTo>
                  <a:cubicBezTo>
                    <a:pt x="1098" y="1972"/>
                    <a:pt x="1098" y="1963"/>
                    <a:pt x="1098" y="1963"/>
                  </a:cubicBezTo>
                  <a:cubicBezTo>
                    <a:pt x="1035" y="1883"/>
                    <a:pt x="964" y="1812"/>
                    <a:pt x="875" y="1767"/>
                  </a:cubicBezTo>
                  <a:cubicBezTo>
                    <a:pt x="764" y="1709"/>
                    <a:pt x="643" y="1681"/>
                    <a:pt x="519" y="1681"/>
                  </a:cubicBezTo>
                  <a:cubicBezTo>
                    <a:pt x="453" y="1681"/>
                    <a:pt x="387" y="1689"/>
                    <a:pt x="322" y="1705"/>
                  </a:cubicBezTo>
                  <a:cubicBezTo>
                    <a:pt x="241" y="1722"/>
                    <a:pt x="170" y="1749"/>
                    <a:pt x="108" y="1794"/>
                  </a:cubicBezTo>
                  <a:cubicBezTo>
                    <a:pt x="45" y="1847"/>
                    <a:pt x="1" y="1919"/>
                    <a:pt x="9" y="1999"/>
                  </a:cubicBezTo>
                  <a:cubicBezTo>
                    <a:pt x="9" y="2079"/>
                    <a:pt x="63" y="2151"/>
                    <a:pt x="134" y="2204"/>
                  </a:cubicBezTo>
                  <a:cubicBezTo>
                    <a:pt x="259" y="2293"/>
                    <a:pt x="429" y="2302"/>
                    <a:pt x="580" y="2311"/>
                  </a:cubicBezTo>
                  <a:cubicBezTo>
                    <a:pt x="687" y="2311"/>
                    <a:pt x="795" y="2302"/>
                    <a:pt x="893" y="2293"/>
                  </a:cubicBezTo>
                  <a:cubicBezTo>
                    <a:pt x="946" y="2284"/>
                    <a:pt x="1062" y="2284"/>
                    <a:pt x="1134" y="2258"/>
                  </a:cubicBezTo>
                  <a:cubicBezTo>
                    <a:pt x="1137" y="2259"/>
                    <a:pt x="1141" y="2259"/>
                    <a:pt x="1144" y="2259"/>
                  </a:cubicBezTo>
                  <a:cubicBezTo>
                    <a:pt x="1167" y="2259"/>
                    <a:pt x="1187" y="2236"/>
                    <a:pt x="1187" y="2213"/>
                  </a:cubicBezTo>
                  <a:lnTo>
                    <a:pt x="1196" y="2195"/>
                  </a:lnTo>
                  <a:cubicBezTo>
                    <a:pt x="1196" y="2195"/>
                    <a:pt x="1196" y="2186"/>
                    <a:pt x="1196" y="2186"/>
                  </a:cubicBezTo>
                  <a:lnTo>
                    <a:pt x="1401" y="63"/>
                  </a:lnTo>
                  <a:cubicBezTo>
                    <a:pt x="1410" y="36"/>
                    <a:pt x="1383" y="10"/>
                    <a:pt x="1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5"/>
            <p:cNvSpPr/>
            <p:nvPr/>
          </p:nvSpPr>
          <p:spPr>
            <a:xfrm>
              <a:off x="4748710" y="5051224"/>
              <a:ext cx="91315" cy="149660"/>
            </a:xfrm>
            <a:custGeom>
              <a:rect b="b" l="l" r="r" t="t"/>
              <a:pathLst>
                <a:path extrusionOk="0" h="2311" w="1410">
                  <a:moveTo>
                    <a:pt x="1356" y="0"/>
                  </a:moveTo>
                  <a:cubicBezTo>
                    <a:pt x="1330" y="0"/>
                    <a:pt x="1303" y="18"/>
                    <a:pt x="1303" y="54"/>
                  </a:cubicBezTo>
                  <a:lnTo>
                    <a:pt x="1107" y="1981"/>
                  </a:lnTo>
                  <a:cubicBezTo>
                    <a:pt x="1107" y="1972"/>
                    <a:pt x="1098" y="1963"/>
                    <a:pt x="1098" y="1963"/>
                  </a:cubicBezTo>
                  <a:cubicBezTo>
                    <a:pt x="1044" y="1883"/>
                    <a:pt x="964" y="1811"/>
                    <a:pt x="883" y="1767"/>
                  </a:cubicBezTo>
                  <a:cubicBezTo>
                    <a:pt x="773" y="1709"/>
                    <a:pt x="647" y="1681"/>
                    <a:pt x="522" y="1681"/>
                  </a:cubicBezTo>
                  <a:cubicBezTo>
                    <a:pt x="454" y="1681"/>
                    <a:pt x="387" y="1689"/>
                    <a:pt x="321" y="1704"/>
                  </a:cubicBezTo>
                  <a:cubicBezTo>
                    <a:pt x="241" y="1722"/>
                    <a:pt x="170" y="1749"/>
                    <a:pt x="107" y="1793"/>
                  </a:cubicBezTo>
                  <a:cubicBezTo>
                    <a:pt x="45" y="1847"/>
                    <a:pt x="0" y="1918"/>
                    <a:pt x="9" y="1999"/>
                  </a:cubicBezTo>
                  <a:cubicBezTo>
                    <a:pt x="9" y="2079"/>
                    <a:pt x="72" y="2150"/>
                    <a:pt x="134" y="2204"/>
                  </a:cubicBezTo>
                  <a:cubicBezTo>
                    <a:pt x="259" y="2293"/>
                    <a:pt x="429" y="2311"/>
                    <a:pt x="589" y="2311"/>
                  </a:cubicBezTo>
                  <a:cubicBezTo>
                    <a:pt x="687" y="2311"/>
                    <a:pt x="794" y="2302"/>
                    <a:pt x="901" y="2293"/>
                  </a:cubicBezTo>
                  <a:cubicBezTo>
                    <a:pt x="946" y="2284"/>
                    <a:pt x="1062" y="2284"/>
                    <a:pt x="1133" y="2257"/>
                  </a:cubicBezTo>
                  <a:cubicBezTo>
                    <a:pt x="1137" y="2259"/>
                    <a:pt x="1140" y="2259"/>
                    <a:pt x="1144" y="2259"/>
                  </a:cubicBezTo>
                  <a:cubicBezTo>
                    <a:pt x="1167" y="2259"/>
                    <a:pt x="1188" y="2236"/>
                    <a:pt x="1196" y="2213"/>
                  </a:cubicBezTo>
                  <a:lnTo>
                    <a:pt x="1196" y="2195"/>
                  </a:lnTo>
                  <a:cubicBezTo>
                    <a:pt x="1196" y="2195"/>
                    <a:pt x="1196" y="2186"/>
                    <a:pt x="1196" y="2186"/>
                  </a:cubicBezTo>
                  <a:lnTo>
                    <a:pt x="1401" y="63"/>
                  </a:lnTo>
                  <a:cubicBezTo>
                    <a:pt x="1410" y="36"/>
                    <a:pt x="1383" y="9"/>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5"/>
            <p:cNvSpPr/>
            <p:nvPr/>
          </p:nvSpPr>
          <p:spPr>
            <a:xfrm>
              <a:off x="5014709" y="4493268"/>
              <a:ext cx="219027" cy="139234"/>
            </a:xfrm>
            <a:custGeom>
              <a:rect b="b" l="l" r="r" t="t"/>
              <a:pathLst>
                <a:path extrusionOk="0" h="2150" w="3382">
                  <a:moveTo>
                    <a:pt x="210" y="1"/>
                  </a:moveTo>
                  <a:cubicBezTo>
                    <a:pt x="140" y="1"/>
                    <a:pt x="74" y="49"/>
                    <a:pt x="54" y="124"/>
                  </a:cubicBezTo>
                  <a:lnTo>
                    <a:pt x="18" y="293"/>
                  </a:lnTo>
                  <a:cubicBezTo>
                    <a:pt x="0" y="364"/>
                    <a:pt x="36" y="445"/>
                    <a:pt x="107" y="480"/>
                  </a:cubicBezTo>
                  <a:lnTo>
                    <a:pt x="536" y="650"/>
                  </a:lnTo>
                  <a:lnTo>
                    <a:pt x="2793" y="1578"/>
                  </a:lnTo>
                  <a:cubicBezTo>
                    <a:pt x="2855" y="1604"/>
                    <a:pt x="2891" y="1658"/>
                    <a:pt x="2891" y="1729"/>
                  </a:cubicBezTo>
                  <a:lnTo>
                    <a:pt x="2891" y="1979"/>
                  </a:lnTo>
                  <a:cubicBezTo>
                    <a:pt x="2900" y="2068"/>
                    <a:pt x="2962" y="2131"/>
                    <a:pt x="3042" y="2140"/>
                  </a:cubicBezTo>
                  <a:lnTo>
                    <a:pt x="3167" y="2149"/>
                  </a:lnTo>
                  <a:cubicBezTo>
                    <a:pt x="3172" y="2149"/>
                    <a:pt x="3178" y="2149"/>
                    <a:pt x="3183" y="2149"/>
                  </a:cubicBezTo>
                  <a:cubicBezTo>
                    <a:pt x="3258" y="2149"/>
                    <a:pt x="3329" y="2089"/>
                    <a:pt x="3337" y="2006"/>
                  </a:cubicBezTo>
                  <a:lnTo>
                    <a:pt x="3381" y="1462"/>
                  </a:lnTo>
                  <a:cubicBezTo>
                    <a:pt x="3381" y="1399"/>
                    <a:pt x="3346" y="1337"/>
                    <a:pt x="3283" y="1310"/>
                  </a:cubicBezTo>
                  <a:lnTo>
                    <a:pt x="652" y="177"/>
                  </a:lnTo>
                  <a:lnTo>
                    <a:pt x="277" y="16"/>
                  </a:lnTo>
                  <a:cubicBezTo>
                    <a:pt x="255" y="6"/>
                    <a:pt x="232"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5"/>
            <p:cNvSpPr/>
            <p:nvPr/>
          </p:nvSpPr>
          <p:spPr>
            <a:xfrm>
              <a:off x="5190345" y="4530053"/>
              <a:ext cx="100576" cy="57895"/>
            </a:xfrm>
            <a:custGeom>
              <a:rect b="b" l="l" r="r" t="t"/>
              <a:pathLst>
                <a:path extrusionOk="0" h="894" w="1553">
                  <a:moveTo>
                    <a:pt x="310" y="0"/>
                  </a:moveTo>
                  <a:cubicBezTo>
                    <a:pt x="228" y="0"/>
                    <a:pt x="146" y="7"/>
                    <a:pt x="63" y="19"/>
                  </a:cubicBezTo>
                  <a:cubicBezTo>
                    <a:pt x="72" y="144"/>
                    <a:pt x="18" y="278"/>
                    <a:pt x="0" y="403"/>
                  </a:cubicBezTo>
                  <a:cubicBezTo>
                    <a:pt x="36" y="399"/>
                    <a:pt x="72" y="397"/>
                    <a:pt x="109" y="397"/>
                  </a:cubicBezTo>
                  <a:cubicBezTo>
                    <a:pt x="242" y="397"/>
                    <a:pt x="385" y="420"/>
                    <a:pt x="518" y="448"/>
                  </a:cubicBezTo>
                  <a:cubicBezTo>
                    <a:pt x="545" y="457"/>
                    <a:pt x="571" y="457"/>
                    <a:pt x="598" y="465"/>
                  </a:cubicBezTo>
                  <a:cubicBezTo>
                    <a:pt x="696" y="492"/>
                    <a:pt x="794" y="519"/>
                    <a:pt x="893" y="564"/>
                  </a:cubicBezTo>
                  <a:cubicBezTo>
                    <a:pt x="901" y="564"/>
                    <a:pt x="910" y="573"/>
                    <a:pt x="919" y="573"/>
                  </a:cubicBezTo>
                  <a:lnTo>
                    <a:pt x="928" y="573"/>
                  </a:lnTo>
                  <a:cubicBezTo>
                    <a:pt x="1107" y="644"/>
                    <a:pt x="1285" y="733"/>
                    <a:pt x="1392" y="894"/>
                  </a:cubicBezTo>
                  <a:cubicBezTo>
                    <a:pt x="1437" y="778"/>
                    <a:pt x="1490" y="653"/>
                    <a:pt x="1553" y="546"/>
                  </a:cubicBezTo>
                  <a:cubicBezTo>
                    <a:pt x="1419" y="394"/>
                    <a:pt x="1249" y="269"/>
                    <a:pt x="1071" y="180"/>
                  </a:cubicBezTo>
                  <a:cubicBezTo>
                    <a:pt x="919" y="109"/>
                    <a:pt x="759" y="55"/>
                    <a:pt x="589" y="28"/>
                  </a:cubicBezTo>
                  <a:cubicBezTo>
                    <a:pt x="498" y="9"/>
                    <a:pt x="405" y="0"/>
                    <a:pt x="3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5"/>
            <p:cNvSpPr/>
            <p:nvPr/>
          </p:nvSpPr>
          <p:spPr>
            <a:xfrm>
              <a:off x="5565320" y="4651547"/>
              <a:ext cx="219610" cy="139234"/>
            </a:xfrm>
            <a:custGeom>
              <a:rect b="b" l="l" r="r" t="t"/>
              <a:pathLst>
                <a:path extrusionOk="0" h="2150" w="3391">
                  <a:moveTo>
                    <a:pt x="210" y="1"/>
                  </a:moveTo>
                  <a:cubicBezTo>
                    <a:pt x="141" y="1"/>
                    <a:pt x="76" y="50"/>
                    <a:pt x="63" y="124"/>
                  </a:cubicBezTo>
                  <a:lnTo>
                    <a:pt x="18" y="293"/>
                  </a:lnTo>
                  <a:cubicBezTo>
                    <a:pt x="0" y="365"/>
                    <a:pt x="45" y="445"/>
                    <a:pt x="116" y="481"/>
                  </a:cubicBezTo>
                  <a:lnTo>
                    <a:pt x="535" y="650"/>
                  </a:lnTo>
                  <a:lnTo>
                    <a:pt x="2801" y="1578"/>
                  </a:lnTo>
                  <a:cubicBezTo>
                    <a:pt x="2855" y="1605"/>
                    <a:pt x="2899" y="1658"/>
                    <a:pt x="2899" y="1730"/>
                  </a:cubicBezTo>
                  <a:lnTo>
                    <a:pt x="2899" y="1979"/>
                  </a:lnTo>
                  <a:cubicBezTo>
                    <a:pt x="2899" y="2069"/>
                    <a:pt x="2962" y="2131"/>
                    <a:pt x="3042" y="2140"/>
                  </a:cubicBezTo>
                  <a:lnTo>
                    <a:pt x="3167" y="2149"/>
                  </a:lnTo>
                  <a:cubicBezTo>
                    <a:pt x="3173" y="2150"/>
                    <a:pt x="3178" y="2150"/>
                    <a:pt x="3184" y="2150"/>
                  </a:cubicBezTo>
                  <a:cubicBezTo>
                    <a:pt x="3265" y="2150"/>
                    <a:pt x="3328" y="2090"/>
                    <a:pt x="3337" y="2006"/>
                  </a:cubicBezTo>
                  <a:lnTo>
                    <a:pt x="3381" y="1462"/>
                  </a:lnTo>
                  <a:cubicBezTo>
                    <a:pt x="3390" y="1400"/>
                    <a:pt x="3346" y="1337"/>
                    <a:pt x="3283" y="1310"/>
                  </a:cubicBezTo>
                  <a:lnTo>
                    <a:pt x="660" y="177"/>
                  </a:lnTo>
                  <a:lnTo>
                    <a:pt x="277" y="17"/>
                  </a:lnTo>
                  <a:cubicBezTo>
                    <a:pt x="255" y="6"/>
                    <a:pt x="232" y="1"/>
                    <a:pt x="2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5"/>
            <p:cNvSpPr/>
            <p:nvPr/>
          </p:nvSpPr>
          <p:spPr>
            <a:xfrm>
              <a:off x="4890494" y="4370673"/>
              <a:ext cx="328216" cy="338047"/>
            </a:xfrm>
            <a:custGeom>
              <a:rect b="b" l="l" r="r" t="t"/>
              <a:pathLst>
                <a:path extrusionOk="0" h="5220" w="5068">
                  <a:moveTo>
                    <a:pt x="3087" y="0"/>
                  </a:moveTo>
                  <a:cubicBezTo>
                    <a:pt x="2926" y="0"/>
                    <a:pt x="2784" y="63"/>
                    <a:pt x="2686" y="197"/>
                  </a:cubicBezTo>
                  <a:lnTo>
                    <a:pt x="1918" y="1214"/>
                  </a:lnTo>
                  <a:lnTo>
                    <a:pt x="705" y="803"/>
                  </a:lnTo>
                  <a:cubicBezTo>
                    <a:pt x="661" y="785"/>
                    <a:pt x="616" y="777"/>
                    <a:pt x="571" y="777"/>
                  </a:cubicBezTo>
                  <a:cubicBezTo>
                    <a:pt x="563" y="776"/>
                    <a:pt x="556" y="776"/>
                    <a:pt x="548" y="776"/>
                  </a:cubicBezTo>
                  <a:cubicBezTo>
                    <a:pt x="371" y="776"/>
                    <a:pt x="220" y="872"/>
                    <a:pt x="134" y="1026"/>
                  </a:cubicBezTo>
                  <a:cubicBezTo>
                    <a:pt x="45" y="1187"/>
                    <a:pt x="54" y="1383"/>
                    <a:pt x="161" y="1526"/>
                  </a:cubicBezTo>
                  <a:lnTo>
                    <a:pt x="901" y="2579"/>
                  </a:lnTo>
                  <a:lnTo>
                    <a:pt x="125" y="3596"/>
                  </a:lnTo>
                  <a:cubicBezTo>
                    <a:pt x="18" y="3747"/>
                    <a:pt x="0" y="3935"/>
                    <a:pt x="81" y="4095"/>
                  </a:cubicBezTo>
                  <a:cubicBezTo>
                    <a:pt x="161" y="4256"/>
                    <a:pt x="313" y="4363"/>
                    <a:pt x="491" y="4363"/>
                  </a:cubicBezTo>
                  <a:cubicBezTo>
                    <a:pt x="545" y="4363"/>
                    <a:pt x="598" y="4363"/>
                    <a:pt x="652" y="4345"/>
                  </a:cubicBezTo>
                  <a:lnTo>
                    <a:pt x="1874" y="3970"/>
                  </a:lnTo>
                  <a:lnTo>
                    <a:pt x="2614" y="5014"/>
                  </a:lnTo>
                  <a:cubicBezTo>
                    <a:pt x="2695" y="5139"/>
                    <a:pt x="2837" y="5210"/>
                    <a:pt x="2989" y="5219"/>
                  </a:cubicBezTo>
                  <a:cubicBezTo>
                    <a:pt x="3114" y="5219"/>
                    <a:pt x="3239" y="5175"/>
                    <a:pt x="3337" y="5085"/>
                  </a:cubicBezTo>
                  <a:cubicBezTo>
                    <a:pt x="3426" y="4996"/>
                    <a:pt x="3480" y="4880"/>
                    <a:pt x="3480" y="4746"/>
                  </a:cubicBezTo>
                  <a:lnTo>
                    <a:pt x="3497" y="3471"/>
                  </a:lnTo>
                  <a:lnTo>
                    <a:pt x="4720" y="3087"/>
                  </a:lnTo>
                  <a:cubicBezTo>
                    <a:pt x="4925" y="3034"/>
                    <a:pt x="5059" y="2846"/>
                    <a:pt x="5059" y="2641"/>
                  </a:cubicBezTo>
                  <a:cubicBezTo>
                    <a:pt x="5068" y="2436"/>
                    <a:pt x="4934" y="2248"/>
                    <a:pt x="4737" y="2186"/>
                  </a:cubicBezTo>
                  <a:lnTo>
                    <a:pt x="3524" y="1767"/>
                  </a:lnTo>
                  <a:lnTo>
                    <a:pt x="3542" y="491"/>
                  </a:lnTo>
                  <a:cubicBezTo>
                    <a:pt x="3551" y="223"/>
                    <a:pt x="3346" y="9"/>
                    <a:pt x="30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5"/>
            <p:cNvSpPr/>
            <p:nvPr/>
          </p:nvSpPr>
          <p:spPr>
            <a:xfrm>
              <a:off x="4910182" y="4391332"/>
              <a:ext cx="290071" cy="296666"/>
            </a:xfrm>
            <a:custGeom>
              <a:rect b="b" l="l" r="r" t="t"/>
              <a:pathLst>
                <a:path extrusionOk="0" h="4581" w="4479">
                  <a:moveTo>
                    <a:pt x="2762" y="1"/>
                  </a:moveTo>
                  <a:cubicBezTo>
                    <a:pt x="2717" y="1"/>
                    <a:pt x="2672" y="21"/>
                    <a:pt x="2640" y="65"/>
                  </a:cubicBezTo>
                  <a:lnTo>
                    <a:pt x="2417" y="359"/>
                  </a:lnTo>
                  <a:lnTo>
                    <a:pt x="1802" y="1180"/>
                  </a:lnTo>
                  <a:cubicBezTo>
                    <a:pt x="1769" y="1219"/>
                    <a:pt x="1722" y="1244"/>
                    <a:pt x="1675" y="1244"/>
                  </a:cubicBezTo>
                  <a:cubicBezTo>
                    <a:pt x="1657" y="1244"/>
                    <a:pt x="1640" y="1241"/>
                    <a:pt x="1623" y="1234"/>
                  </a:cubicBezTo>
                  <a:lnTo>
                    <a:pt x="1543" y="1207"/>
                  </a:lnTo>
                  <a:lnTo>
                    <a:pt x="722" y="930"/>
                  </a:lnTo>
                  <a:lnTo>
                    <a:pt x="303" y="788"/>
                  </a:lnTo>
                  <a:cubicBezTo>
                    <a:pt x="283" y="781"/>
                    <a:pt x="264" y="777"/>
                    <a:pt x="246" y="777"/>
                  </a:cubicBezTo>
                  <a:cubicBezTo>
                    <a:pt x="122" y="777"/>
                    <a:pt x="38" y="920"/>
                    <a:pt x="116" y="1028"/>
                  </a:cubicBezTo>
                  <a:lnTo>
                    <a:pt x="919" y="2170"/>
                  </a:lnTo>
                  <a:cubicBezTo>
                    <a:pt x="963" y="2224"/>
                    <a:pt x="963" y="2304"/>
                    <a:pt x="919" y="2358"/>
                  </a:cubicBezTo>
                  <a:lnTo>
                    <a:pt x="80" y="3473"/>
                  </a:lnTo>
                  <a:cubicBezTo>
                    <a:pt x="1" y="3584"/>
                    <a:pt x="83" y="3730"/>
                    <a:pt x="209" y="3730"/>
                  </a:cubicBezTo>
                  <a:cubicBezTo>
                    <a:pt x="225" y="3730"/>
                    <a:pt x="241" y="3728"/>
                    <a:pt x="258" y="3723"/>
                  </a:cubicBezTo>
                  <a:lnTo>
                    <a:pt x="1275" y="3401"/>
                  </a:lnTo>
                  <a:lnTo>
                    <a:pt x="1588" y="3312"/>
                  </a:lnTo>
                  <a:cubicBezTo>
                    <a:pt x="1604" y="3305"/>
                    <a:pt x="1621" y="3302"/>
                    <a:pt x="1638" y="3302"/>
                  </a:cubicBezTo>
                  <a:cubicBezTo>
                    <a:pt x="1686" y="3302"/>
                    <a:pt x="1733" y="3329"/>
                    <a:pt x="1766" y="3375"/>
                  </a:cubicBezTo>
                  <a:lnTo>
                    <a:pt x="2239" y="4044"/>
                  </a:lnTo>
                  <a:lnTo>
                    <a:pt x="2569" y="4508"/>
                  </a:lnTo>
                  <a:cubicBezTo>
                    <a:pt x="2603" y="4558"/>
                    <a:pt x="2651" y="4581"/>
                    <a:pt x="2699" y="4581"/>
                  </a:cubicBezTo>
                  <a:cubicBezTo>
                    <a:pt x="2778" y="4581"/>
                    <a:pt x="2854" y="4519"/>
                    <a:pt x="2854" y="4418"/>
                  </a:cubicBezTo>
                  <a:lnTo>
                    <a:pt x="2881" y="3027"/>
                  </a:lnTo>
                  <a:cubicBezTo>
                    <a:pt x="2881" y="2964"/>
                    <a:pt x="2917" y="2902"/>
                    <a:pt x="2979" y="2884"/>
                  </a:cubicBezTo>
                  <a:cubicBezTo>
                    <a:pt x="2988" y="2884"/>
                    <a:pt x="2988" y="2875"/>
                    <a:pt x="2988" y="2875"/>
                  </a:cubicBezTo>
                  <a:lnTo>
                    <a:pt x="3738" y="2652"/>
                  </a:lnTo>
                  <a:lnTo>
                    <a:pt x="4326" y="2465"/>
                  </a:lnTo>
                  <a:cubicBezTo>
                    <a:pt x="4469" y="2420"/>
                    <a:pt x="4478" y="2215"/>
                    <a:pt x="4326" y="2161"/>
                  </a:cubicBezTo>
                  <a:lnTo>
                    <a:pt x="3559" y="1903"/>
                  </a:lnTo>
                  <a:lnTo>
                    <a:pt x="3006" y="1715"/>
                  </a:lnTo>
                  <a:cubicBezTo>
                    <a:pt x="2944" y="1689"/>
                    <a:pt x="2899" y="1626"/>
                    <a:pt x="2899" y="1555"/>
                  </a:cubicBezTo>
                  <a:lnTo>
                    <a:pt x="2926" y="163"/>
                  </a:lnTo>
                  <a:cubicBezTo>
                    <a:pt x="2926" y="65"/>
                    <a:pt x="2844" y="1"/>
                    <a:pt x="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5"/>
            <p:cNvSpPr/>
            <p:nvPr/>
          </p:nvSpPr>
          <p:spPr>
            <a:xfrm>
              <a:off x="5256208" y="4491973"/>
              <a:ext cx="327633" cy="337529"/>
            </a:xfrm>
            <a:custGeom>
              <a:rect b="b" l="l" r="r" t="t"/>
              <a:pathLst>
                <a:path extrusionOk="0" h="5212" w="5059">
                  <a:moveTo>
                    <a:pt x="3053" y="0"/>
                  </a:moveTo>
                  <a:cubicBezTo>
                    <a:pt x="2910" y="0"/>
                    <a:pt x="2770" y="70"/>
                    <a:pt x="2686" y="188"/>
                  </a:cubicBezTo>
                  <a:lnTo>
                    <a:pt x="1918" y="1214"/>
                  </a:lnTo>
                  <a:lnTo>
                    <a:pt x="705" y="795"/>
                  </a:lnTo>
                  <a:cubicBezTo>
                    <a:pt x="661" y="786"/>
                    <a:pt x="607" y="777"/>
                    <a:pt x="562" y="777"/>
                  </a:cubicBezTo>
                  <a:cubicBezTo>
                    <a:pt x="555" y="777"/>
                    <a:pt x="547" y="776"/>
                    <a:pt x="540" y="776"/>
                  </a:cubicBezTo>
                  <a:cubicBezTo>
                    <a:pt x="370" y="776"/>
                    <a:pt x="211" y="873"/>
                    <a:pt x="125" y="1027"/>
                  </a:cubicBezTo>
                  <a:cubicBezTo>
                    <a:pt x="45" y="1187"/>
                    <a:pt x="54" y="1375"/>
                    <a:pt x="161" y="1526"/>
                  </a:cubicBezTo>
                  <a:lnTo>
                    <a:pt x="893" y="2570"/>
                  </a:lnTo>
                  <a:lnTo>
                    <a:pt x="125" y="3596"/>
                  </a:lnTo>
                  <a:cubicBezTo>
                    <a:pt x="18" y="3739"/>
                    <a:pt x="0" y="3926"/>
                    <a:pt x="81" y="4087"/>
                  </a:cubicBezTo>
                  <a:cubicBezTo>
                    <a:pt x="152" y="4247"/>
                    <a:pt x="313" y="4354"/>
                    <a:pt x="491" y="4363"/>
                  </a:cubicBezTo>
                  <a:cubicBezTo>
                    <a:pt x="545" y="4363"/>
                    <a:pt x="598" y="4354"/>
                    <a:pt x="652" y="4336"/>
                  </a:cubicBezTo>
                  <a:lnTo>
                    <a:pt x="1874" y="3962"/>
                  </a:lnTo>
                  <a:lnTo>
                    <a:pt x="2605" y="5014"/>
                  </a:lnTo>
                  <a:cubicBezTo>
                    <a:pt x="2695" y="5130"/>
                    <a:pt x="2828" y="5211"/>
                    <a:pt x="2980" y="5211"/>
                  </a:cubicBezTo>
                  <a:cubicBezTo>
                    <a:pt x="2990" y="5211"/>
                    <a:pt x="2999" y="5212"/>
                    <a:pt x="3009" y="5212"/>
                  </a:cubicBezTo>
                  <a:cubicBezTo>
                    <a:pt x="3132" y="5212"/>
                    <a:pt x="3245" y="5160"/>
                    <a:pt x="3328" y="5077"/>
                  </a:cubicBezTo>
                  <a:cubicBezTo>
                    <a:pt x="3426" y="4997"/>
                    <a:pt x="3471" y="4872"/>
                    <a:pt x="3480" y="4747"/>
                  </a:cubicBezTo>
                  <a:lnTo>
                    <a:pt x="3497" y="3462"/>
                  </a:lnTo>
                  <a:lnTo>
                    <a:pt x="4720" y="3087"/>
                  </a:lnTo>
                  <a:cubicBezTo>
                    <a:pt x="4916" y="3025"/>
                    <a:pt x="5050" y="2847"/>
                    <a:pt x="5059" y="2641"/>
                  </a:cubicBezTo>
                  <a:cubicBezTo>
                    <a:pt x="5059" y="2427"/>
                    <a:pt x="4934" y="2249"/>
                    <a:pt x="4737" y="2178"/>
                  </a:cubicBezTo>
                  <a:lnTo>
                    <a:pt x="3524" y="1767"/>
                  </a:lnTo>
                  <a:lnTo>
                    <a:pt x="3542" y="483"/>
                  </a:lnTo>
                  <a:cubicBezTo>
                    <a:pt x="3551" y="224"/>
                    <a:pt x="3346" y="10"/>
                    <a:pt x="3078" y="1"/>
                  </a:cubicBezTo>
                  <a:cubicBezTo>
                    <a:pt x="3070" y="0"/>
                    <a:pt x="3061" y="0"/>
                    <a:pt x="3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5"/>
            <p:cNvSpPr/>
            <p:nvPr/>
          </p:nvSpPr>
          <p:spPr>
            <a:xfrm>
              <a:off x="5275378" y="4512567"/>
              <a:ext cx="290006" cy="296342"/>
            </a:xfrm>
            <a:custGeom>
              <a:rect b="b" l="l" r="r" t="t"/>
              <a:pathLst>
                <a:path extrusionOk="0" h="4576" w="4478">
                  <a:moveTo>
                    <a:pt x="2771" y="0"/>
                  </a:moveTo>
                  <a:cubicBezTo>
                    <a:pt x="2724" y="0"/>
                    <a:pt x="2675" y="21"/>
                    <a:pt x="2639" y="66"/>
                  </a:cubicBezTo>
                  <a:lnTo>
                    <a:pt x="2425" y="352"/>
                  </a:lnTo>
                  <a:lnTo>
                    <a:pt x="1801" y="1182"/>
                  </a:lnTo>
                  <a:cubicBezTo>
                    <a:pt x="1774" y="1222"/>
                    <a:pt x="1727" y="1242"/>
                    <a:pt x="1675" y="1242"/>
                  </a:cubicBezTo>
                  <a:cubicBezTo>
                    <a:pt x="1658" y="1242"/>
                    <a:pt x="1640" y="1240"/>
                    <a:pt x="1622" y="1235"/>
                  </a:cubicBezTo>
                  <a:lnTo>
                    <a:pt x="1551" y="1208"/>
                  </a:lnTo>
                  <a:lnTo>
                    <a:pt x="730" y="923"/>
                  </a:lnTo>
                  <a:lnTo>
                    <a:pt x="302" y="780"/>
                  </a:lnTo>
                  <a:cubicBezTo>
                    <a:pt x="285" y="775"/>
                    <a:pt x="269" y="772"/>
                    <a:pt x="253" y="772"/>
                  </a:cubicBezTo>
                  <a:cubicBezTo>
                    <a:pt x="133" y="772"/>
                    <a:pt x="45" y="911"/>
                    <a:pt x="124" y="1021"/>
                  </a:cubicBezTo>
                  <a:lnTo>
                    <a:pt x="927" y="2163"/>
                  </a:lnTo>
                  <a:cubicBezTo>
                    <a:pt x="962" y="2225"/>
                    <a:pt x="962" y="2297"/>
                    <a:pt x="927" y="2350"/>
                  </a:cubicBezTo>
                  <a:lnTo>
                    <a:pt x="88" y="3465"/>
                  </a:lnTo>
                  <a:cubicBezTo>
                    <a:pt x="1" y="3576"/>
                    <a:pt x="90" y="3722"/>
                    <a:pt x="211" y="3722"/>
                  </a:cubicBezTo>
                  <a:cubicBezTo>
                    <a:pt x="226" y="3722"/>
                    <a:pt x="242" y="3720"/>
                    <a:pt x="258" y="3715"/>
                  </a:cubicBezTo>
                  <a:lnTo>
                    <a:pt x="1283" y="3403"/>
                  </a:lnTo>
                  <a:lnTo>
                    <a:pt x="1596" y="3305"/>
                  </a:lnTo>
                  <a:cubicBezTo>
                    <a:pt x="1609" y="3301"/>
                    <a:pt x="1622" y="3299"/>
                    <a:pt x="1636" y="3299"/>
                  </a:cubicBezTo>
                  <a:cubicBezTo>
                    <a:pt x="1687" y="3299"/>
                    <a:pt x="1739" y="3325"/>
                    <a:pt x="1774" y="3367"/>
                  </a:cubicBezTo>
                  <a:lnTo>
                    <a:pt x="2247" y="4045"/>
                  </a:lnTo>
                  <a:lnTo>
                    <a:pt x="2577" y="4509"/>
                  </a:lnTo>
                  <a:cubicBezTo>
                    <a:pt x="2607" y="4555"/>
                    <a:pt x="2653" y="4576"/>
                    <a:pt x="2700" y="4576"/>
                  </a:cubicBezTo>
                  <a:cubicBezTo>
                    <a:pt x="2781" y="4576"/>
                    <a:pt x="2862" y="4516"/>
                    <a:pt x="2862" y="4420"/>
                  </a:cubicBezTo>
                  <a:lnTo>
                    <a:pt x="2880" y="3028"/>
                  </a:lnTo>
                  <a:cubicBezTo>
                    <a:pt x="2889" y="2957"/>
                    <a:pt x="2925" y="2903"/>
                    <a:pt x="2987" y="2877"/>
                  </a:cubicBezTo>
                  <a:lnTo>
                    <a:pt x="2996" y="2877"/>
                  </a:lnTo>
                  <a:lnTo>
                    <a:pt x="3746" y="2645"/>
                  </a:lnTo>
                  <a:lnTo>
                    <a:pt x="4334" y="2466"/>
                  </a:lnTo>
                  <a:cubicBezTo>
                    <a:pt x="4477" y="2422"/>
                    <a:pt x="4477" y="2207"/>
                    <a:pt x="4334" y="2163"/>
                  </a:cubicBezTo>
                  <a:lnTo>
                    <a:pt x="3558" y="1895"/>
                  </a:lnTo>
                  <a:lnTo>
                    <a:pt x="3014" y="1708"/>
                  </a:lnTo>
                  <a:cubicBezTo>
                    <a:pt x="2952" y="1690"/>
                    <a:pt x="2907" y="1628"/>
                    <a:pt x="2907" y="1556"/>
                  </a:cubicBezTo>
                  <a:lnTo>
                    <a:pt x="2925" y="165"/>
                  </a:lnTo>
                  <a:cubicBezTo>
                    <a:pt x="2931" y="63"/>
                    <a:pt x="2854" y="0"/>
                    <a:pt x="2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5"/>
            <p:cNvSpPr/>
            <p:nvPr/>
          </p:nvSpPr>
          <p:spPr>
            <a:xfrm>
              <a:off x="5154190" y="4863591"/>
              <a:ext cx="479057" cy="41563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35"/>
          <p:cNvGrpSpPr/>
          <p:nvPr/>
        </p:nvGrpSpPr>
        <p:grpSpPr>
          <a:xfrm>
            <a:off x="6847319" y="1006091"/>
            <a:ext cx="1824634" cy="1978562"/>
            <a:chOff x="1629179" y="2623058"/>
            <a:chExt cx="1245059" cy="1377445"/>
          </a:xfrm>
        </p:grpSpPr>
        <p:sp>
          <p:nvSpPr>
            <p:cNvPr id="1188" name="Google Shape;1188;p35"/>
            <p:cNvSpPr/>
            <p:nvPr/>
          </p:nvSpPr>
          <p:spPr>
            <a:xfrm>
              <a:off x="1629179" y="2623058"/>
              <a:ext cx="1245059" cy="1377445"/>
            </a:xfrm>
            <a:custGeom>
              <a:rect b="b" l="l" r="r" t="t"/>
              <a:pathLst>
                <a:path extrusionOk="0" h="21270" w="19225">
                  <a:moveTo>
                    <a:pt x="9363" y="1"/>
                  </a:moveTo>
                  <a:cubicBezTo>
                    <a:pt x="4364" y="1"/>
                    <a:pt x="0" y="4419"/>
                    <a:pt x="98" y="9432"/>
                  </a:cubicBezTo>
                  <a:lnTo>
                    <a:pt x="98" y="20663"/>
                  </a:lnTo>
                  <a:cubicBezTo>
                    <a:pt x="98" y="21002"/>
                    <a:pt x="365" y="21270"/>
                    <a:pt x="695" y="21270"/>
                  </a:cubicBezTo>
                  <a:lnTo>
                    <a:pt x="18359" y="21270"/>
                  </a:lnTo>
                  <a:cubicBezTo>
                    <a:pt x="18689" y="21270"/>
                    <a:pt x="18957" y="21002"/>
                    <a:pt x="18957" y="20663"/>
                  </a:cubicBezTo>
                  <a:cubicBezTo>
                    <a:pt x="18841" y="17024"/>
                    <a:pt x="19224" y="11064"/>
                    <a:pt x="18769" y="7523"/>
                  </a:cubicBezTo>
                  <a:cubicBezTo>
                    <a:pt x="17966" y="3286"/>
                    <a:pt x="13975" y="1"/>
                    <a:pt x="9666" y="1"/>
                  </a:cubicBezTo>
                  <a:cubicBezTo>
                    <a:pt x="9619" y="1"/>
                    <a:pt x="9573" y="2"/>
                    <a:pt x="9527" y="2"/>
                  </a:cubicBezTo>
                  <a:cubicBezTo>
                    <a:pt x="9472" y="1"/>
                    <a:pt x="9418" y="1"/>
                    <a:pt x="9363" y="1"/>
                  </a:cubicBezTo>
                  <a:close/>
                </a:path>
              </a:pathLst>
            </a:custGeom>
            <a:solidFill>
              <a:schemeClr val="accent5"/>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5"/>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1" y="8734"/>
                    <a:pt x="1" y="8832"/>
                  </a:cubicBezTo>
                  <a:lnTo>
                    <a:pt x="1" y="20063"/>
                  </a:lnTo>
                  <a:lnTo>
                    <a:pt x="17655" y="20063"/>
                  </a:lnTo>
                  <a:lnTo>
                    <a:pt x="17655" y="8805"/>
                  </a:lnTo>
                  <a:cubicBezTo>
                    <a:pt x="17655" y="8769"/>
                    <a:pt x="17655" y="8734"/>
                    <a:pt x="17655" y="8698"/>
                  </a:cubicBezTo>
                  <a:cubicBezTo>
                    <a:pt x="17655" y="8689"/>
                    <a:pt x="17655" y="8671"/>
                    <a:pt x="17655" y="8662"/>
                  </a:cubicBezTo>
                  <a:cubicBezTo>
                    <a:pt x="17655" y="8627"/>
                    <a:pt x="17655" y="8591"/>
                    <a:pt x="17655" y="8546"/>
                  </a:cubicBezTo>
                  <a:cubicBezTo>
                    <a:pt x="17646" y="8377"/>
                    <a:pt x="17637" y="8216"/>
                    <a:pt x="17620" y="8047"/>
                  </a:cubicBezTo>
                  <a:cubicBezTo>
                    <a:pt x="17611" y="7931"/>
                    <a:pt x="17602" y="7806"/>
                    <a:pt x="17584" y="7690"/>
                  </a:cubicBezTo>
                  <a:cubicBezTo>
                    <a:pt x="17557" y="7476"/>
                    <a:pt x="17522" y="7262"/>
                    <a:pt x="17477" y="7048"/>
                  </a:cubicBezTo>
                  <a:cubicBezTo>
                    <a:pt x="17272" y="6066"/>
                    <a:pt x="16915" y="5147"/>
                    <a:pt x="16415" y="4318"/>
                  </a:cubicBezTo>
                  <a:cubicBezTo>
                    <a:pt x="16397" y="4282"/>
                    <a:pt x="16380" y="4246"/>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5"/>
            <p:cNvSpPr/>
            <p:nvPr/>
          </p:nvSpPr>
          <p:spPr>
            <a:xfrm>
              <a:off x="1671858" y="2661916"/>
              <a:ext cx="1143447" cy="1299345"/>
            </a:xfrm>
            <a:custGeom>
              <a:rect b="b" l="l" r="r" t="t"/>
              <a:pathLst>
                <a:path extrusionOk="0" h="20064" w="17656">
                  <a:moveTo>
                    <a:pt x="8823" y="0"/>
                  </a:moveTo>
                  <a:cubicBezTo>
                    <a:pt x="6219" y="0"/>
                    <a:pt x="3872" y="1133"/>
                    <a:pt x="2258" y="2935"/>
                  </a:cubicBezTo>
                  <a:cubicBezTo>
                    <a:pt x="911" y="4434"/>
                    <a:pt x="72" y="6387"/>
                    <a:pt x="1" y="8537"/>
                  </a:cubicBezTo>
                  <a:cubicBezTo>
                    <a:pt x="1" y="8636"/>
                    <a:pt x="2632" y="10982"/>
                    <a:pt x="2632" y="11080"/>
                  </a:cubicBezTo>
                  <a:lnTo>
                    <a:pt x="1" y="17548"/>
                  </a:lnTo>
                  <a:lnTo>
                    <a:pt x="1205" y="19109"/>
                  </a:lnTo>
                  <a:lnTo>
                    <a:pt x="2677" y="20063"/>
                  </a:lnTo>
                  <a:lnTo>
                    <a:pt x="17655" y="20063"/>
                  </a:lnTo>
                  <a:lnTo>
                    <a:pt x="17655" y="18484"/>
                  </a:lnTo>
                  <a:lnTo>
                    <a:pt x="16487" y="13471"/>
                  </a:lnTo>
                  <a:cubicBezTo>
                    <a:pt x="16531" y="13096"/>
                    <a:pt x="16790" y="12427"/>
                    <a:pt x="16790" y="12034"/>
                  </a:cubicBezTo>
                  <a:cubicBezTo>
                    <a:pt x="16790" y="11651"/>
                    <a:pt x="16808" y="11339"/>
                    <a:pt x="16763" y="10964"/>
                  </a:cubicBezTo>
                  <a:lnTo>
                    <a:pt x="17655" y="10081"/>
                  </a:lnTo>
                  <a:cubicBezTo>
                    <a:pt x="17655" y="9760"/>
                    <a:pt x="16478" y="9099"/>
                    <a:pt x="16478" y="8778"/>
                  </a:cubicBezTo>
                  <a:cubicBezTo>
                    <a:pt x="16478" y="7039"/>
                    <a:pt x="17281" y="5709"/>
                    <a:pt x="16353" y="4211"/>
                  </a:cubicBezTo>
                  <a:cubicBezTo>
                    <a:pt x="15987" y="3622"/>
                    <a:pt x="15559" y="3078"/>
                    <a:pt x="15068" y="2587"/>
                  </a:cubicBezTo>
                  <a:cubicBezTo>
                    <a:pt x="15033" y="2543"/>
                    <a:pt x="14988" y="2507"/>
                    <a:pt x="14943" y="2462"/>
                  </a:cubicBezTo>
                  <a:cubicBezTo>
                    <a:pt x="14604" y="2141"/>
                    <a:pt x="14239" y="1838"/>
                    <a:pt x="13855" y="1579"/>
                  </a:cubicBezTo>
                  <a:cubicBezTo>
                    <a:pt x="13810" y="1543"/>
                    <a:pt x="13757" y="1508"/>
                    <a:pt x="13703" y="1472"/>
                  </a:cubicBezTo>
                  <a:cubicBezTo>
                    <a:pt x="13561" y="1374"/>
                    <a:pt x="13418" y="1285"/>
                    <a:pt x="13266" y="1195"/>
                  </a:cubicBezTo>
                  <a:cubicBezTo>
                    <a:pt x="12713" y="874"/>
                    <a:pt x="12124" y="607"/>
                    <a:pt x="11500" y="410"/>
                  </a:cubicBezTo>
                  <a:cubicBezTo>
                    <a:pt x="11455" y="401"/>
                    <a:pt x="11420" y="393"/>
                    <a:pt x="11384" y="384"/>
                  </a:cubicBezTo>
                  <a:cubicBezTo>
                    <a:pt x="10643" y="152"/>
                    <a:pt x="9867" y="27"/>
                    <a:pt x="9055" y="9"/>
                  </a:cubicBezTo>
                  <a:cubicBezTo>
                    <a:pt x="9029" y="9"/>
                    <a:pt x="8993" y="0"/>
                    <a:pt x="8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5"/>
            <p:cNvSpPr/>
            <p:nvPr/>
          </p:nvSpPr>
          <p:spPr>
            <a:xfrm>
              <a:off x="1671858" y="2722533"/>
              <a:ext cx="1145195" cy="1238729"/>
            </a:xfrm>
            <a:custGeom>
              <a:rect b="b" l="l" r="r" t="t"/>
              <a:pathLst>
                <a:path extrusionOk="0" h="19128" w="17683">
                  <a:moveTo>
                    <a:pt x="8556" y="1"/>
                  </a:moveTo>
                  <a:cubicBezTo>
                    <a:pt x="6210" y="1"/>
                    <a:pt x="4033" y="741"/>
                    <a:pt x="2258" y="1999"/>
                  </a:cubicBezTo>
                  <a:cubicBezTo>
                    <a:pt x="911" y="3498"/>
                    <a:pt x="72" y="5451"/>
                    <a:pt x="1" y="7601"/>
                  </a:cubicBezTo>
                  <a:cubicBezTo>
                    <a:pt x="1" y="7700"/>
                    <a:pt x="1" y="7798"/>
                    <a:pt x="1" y="7896"/>
                  </a:cubicBezTo>
                  <a:lnTo>
                    <a:pt x="1" y="16585"/>
                  </a:lnTo>
                  <a:lnTo>
                    <a:pt x="10" y="16585"/>
                  </a:lnTo>
                  <a:lnTo>
                    <a:pt x="1267" y="17218"/>
                  </a:lnTo>
                  <a:cubicBezTo>
                    <a:pt x="1669" y="17727"/>
                    <a:pt x="1383" y="18075"/>
                    <a:pt x="1865" y="18503"/>
                  </a:cubicBezTo>
                  <a:lnTo>
                    <a:pt x="2668" y="19127"/>
                  </a:lnTo>
                  <a:lnTo>
                    <a:pt x="15782" y="19127"/>
                  </a:lnTo>
                  <a:cubicBezTo>
                    <a:pt x="16406" y="18583"/>
                    <a:pt x="16968" y="17959"/>
                    <a:pt x="17450" y="17290"/>
                  </a:cubicBezTo>
                  <a:cubicBezTo>
                    <a:pt x="17486" y="17236"/>
                    <a:pt x="17522" y="17183"/>
                    <a:pt x="17557" y="17129"/>
                  </a:cubicBezTo>
                  <a:cubicBezTo>
                    <a:pt x="17593" y="17076"/>
                    <a:pt x="17629" y="17031"/>
                    <a:pt x="17655" y="16986"/>
                  </a:cubicBezTo>
                  <a:lnTo>
                    <a:pt x="17655" y="11910"/>
                  </a:lnTo>
                  <a:cubicBezTo>
                    <a:pt x="17655" y="11170"/>
                    <a:pt x="17682" y="10287"/>
                    <a:pt x="17655" y="9778"/>
                  </a:cubicBezTo>
                  <a:lnTo>
                    <a:pt x="17655" y="7869"/>
                  </a:lnTo>
                  <a:cubicBezTo>
                    <a:pt x="17655" y="7833"/>
                    <a:pt x="17655" y="7798"/>
                    <a:pt x="17655" y="7762"/>
                  </a:cubicBezTo>
                  <a:cubicBezTo>
                    <a:pt x="17655" y="7753"/>
                    <a:pt x="17655" y="7735"/>
                    <a:pt x="17655" y="7726"/>
                  </a:cubicBezTo>
                  <a:cubicBezTo>
                    <a:pt x="17655" y="7691"/>
                    <a:pt x="17655" y="7655"/>
                    <a:pt x="17655" y="7610"/>
                  </a:cubicBezTo>
                  <a:cubicBezTo>
                    <a:pt x="17646" y="7441"/>
                    <a:pt x="17637" y="7280"/>
                    <a:pt x="17620" y="7111"/>
                  </a:cubicBezTo>
                  <a:cubicBezTo>
                    <a:pt x="17611" y="6995"/>
                    <a:pt x="17602" y="6870"/>
                    <a:pt x="17584" y="6754"/>
                  </a:cubicBezTo>
                  <a:cubicBezTo>
                    <a:pt x="17557" y="6540"/>
                    <a:pt x="17522" y="6326"/>
                    <a:pt x="17477" y="6112"/>
                  </a:cubicBezTo>
                  <a:cubicBezTo>
                    <a:pt x="17272" y="5130"/>
                    <a:pt x="16915" y="4211"/>
                    <a:pt x="16415" y="3382"/>
                  </a:cubicBezTo>
                  <a:cubicBezTo>
                    <a:pt x="16397" y="3346"/>
                    <a:pt x="16380" y="3310"/>
                    <a:pt x="16353" y="3275"/>
                  </a:cubicBezTo>
                  <a:cubicBezTo>
                    <a:pt x="14372" y="1259"/>
                    <a:pt x="11607" y="1"/>
                    <a:pt x="85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5"/>
            <p:cNvSpPr/>
            <p:nvPr/>
          </p:nvSpPr>
          <p:spPr>
            <a:xfrm>
              <a:off x="1671858" y="2836385"/>
              <a:ext cx="1145195" cy="1124881"/>
            </a:xfrm>
            <a:custGeom>
              <a:rect b="b" l="l" r="r" t="t"/>
              <a:pathLst>
                <a:path extrusionOk="0" h="17370" w="17683">
                  <a:moveTo>
                    <a:pt x="8556" y="0"/>
                  </a:moveTo>
                  <a:cubicBezTo>
                    <a:pt x="4657" y="0"/>
                    <a:pt x="1330" y="2427"/>
                    <a:pt x="1" y="5843"/>
                  </a:cubicBezTo>
                  <a:cubicBezTo>
                    <a:pt x="1" y="5942"/>
                    <a:pt x="1" y="6040"/>
                    <a:pt x="1" y="6138"/>
                  </a:cubicBezTo>
                  <a:lnTo>
                    <a:pt x="1" y="12490"/>
                  </a:lnTo>
                  <a:cubicBezTo>
                    <a:pt x="143" y="12864"/>
                    <a:pt x="313" y="13239"/>
                    <a:pt x="509" y="13587"/>
                  </a:cubicBezTo>
                  <a:cubicBezTo>
                    <a:pt x="527" y="13614"/>
                    <a:pt x="536" y="13640"/>
                    <a:pt x="554" y="13667"/>
                  </a:cubicBezTo>
                  <a:cubicBezTo>
                    <a:pt x="1267" y="14934"/>
                    <a:pt x="2267" y="16013"/>
                    <a:pt x="3471" y="16816"/>
                  </a:cubicBezTo>
                  <a:cubicBezTo>
                    <a:pt x="3774" y="17021"/>
                    <a:pt x="4095" y="17209"/>
                    <a:pt x="4434" y="17369"/>
                  </a:cubicBezTo>
                  <a:lnTo>
                    <a:pt x="12677" y="17369"/>
                  </a:lnTo>
                  <a:cubicBezTo>
                    <a:pt x="14158" y="16629"/>
                    <a:pt x="15416" y="15487"/>
                    <a:pt x="16299" y="14095"/>
                  </a:cubicBezTo>
                  <a:cubicBezTo>
                    <a:pt x="16558" y="13694"/>
                    <a:pt x="16781" y="13275"/>
                    <a:pt x="16968" y="12837"/>
                  </a:cubicBezTo>
                  <a:cubicBezTo>
                    <a:pt x="17316" y="12052"/>
                    <a:pt x="17548" y="11205"/>
                    <a:pt x="17655" y="10322"/>
                  </a:cubicBezTo>
                  <a:lnTo>
                    <a:pt x="17655" y="10152"/>
                  </a:lnTo>
                  <a:cubicBezTo>
                    <a:pt x="17655" y="9412"/>
                    <a:pt x="17682" y="8529"/>
                    <a:pt x="17655" y="8020"/>
                  </a:cubicBezTo>
                  <a:cubicBezTo>
                    <a:pt x="17637" y="7833"/>
                    <a:pt x="17611" y="7654"/>
                    <a:pt x="17575" y="7467"/>
                  </a:cubicBezTo>
                  <a:cubicBezTo>
                    <a:pt x="17566" y="7431"/>
                    <a:pt x="17557" y="7396"/>
                    <a:pt x="17548" y="7351"/>
                  </a:cubicBezTo>
                  <a:cubicBezTo>
                    <a:pt x="17530" y="7271"/>
                    <a:pt x="17513" y="7199"/>
                    <a:pt x="17495" y="7119"/>
                  </a:cubicBezTo>
                  <a:cubicBezTo>
                    <a:pt x="17307" y="6281"/>
                    <a:pt x="17004" y="5496"/>
                    <a:pt x="16603" y="4764"/>
                  </a:cubicBezTo>
                  <a:cubicBezTo>
                    <a:pt x="16326" y="4264"/>
                    <a:pt x="16005" y="3792"/>
                    <a:pt x="15648" y="3354"/>
                  </a:cubicBezTo>
                  <a:cubicBezTo>
                    <a:pt x="13971" y="1303"/>
                    <a:pt x="11411" y="0"/>
                    <a:pt x="85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5"/>
            <p:cNvSpPr/>
            <p:nvPr/>
          </p:nvSpPr>
          <p:spPr>
            <a:xfrm>
              <a:off x="1766605" y="2974458"/>
              <a:ext cx="915807" cy="915771"/>
            </a:xfrm>
            <a:custGeom>
              <a:rect b="b" l="l" r="r" t="t"/>
              <a:pathLst>
                <a:path extrusionOk="0" h="14141" w="14141">
                  <a:moveTo>
                    <a:pt x="7075" y="0"/>
                  </a:moveTo>
                  <a:cubicBezTo>
                    <a:pt x="3168" y="0"/>
                    <a:pt x="1" y="3167"/>
                    <a:pt x="1" y="7066"/>
                  </a:cubicBezTo>
                  <a:cubicBezTo>
                    <a:pt x="1" y="10973"/>
                    <a:pt x="3168" y="14140"/>
                    <a:pt x="7075" y="14140"/>
                  </a:cubicBezTo>
                  <a:cubicBezTo>
                    <a:pt x="10974" y="14140"/>
                    <a:pt x="14140" y="10973"/>
                    <a:pt x="14140" y="7066"/>
                  </a:cubicBezTo>
                  <a:cubicBezTo>
                    <a:pt x="14140" y="3167"/>
                    <a:pt x="10974" y="0"/>
                    <a:pt x="70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5"/>
            <p:cNvSpPr/>
            <p:nvPr/>
          </p:nvSpPr>
          <p:spPr>
            <a:xfrm>
              <a:off x="1901247" y="3105601"/>
              <a:ext cx="649438" cy="649413"/>
            </a:xfrm>
            <a:custGeom>
              <a:rect b="b" l="l" r="r" t="t"/>
              <a:pathLst>
                <a:path extrusionOk="0" h="10028" w="10028">
                  <a:moveTo>
                    <a:pt x="5014" y="0"/>
                  </a:moveTo>
                  <a:cubicBezTo>
                    <a:pt x="2239" y="0"/>
                    <a:pt x="0" y="2248"/>
                    <a:pt x="0" y="5014"/>
                  </a:cubicBezTo>
                  <a:cubicBezTo>
                    <a:pt x="0" y="7788"/>
                    <a:pt x="2239" y="10028"/>
                    <a:pt x="5014" y="10028"/>
                  </a:cubicBezTo>
                  <a:cubicBezTo>
                    <a:pt x="7779" y="10028"/>
                    <a:pt x="10027" y="7788"/>
                    <a:pt x="10027" y="5014"/>
                  </a:cubicBezTo>
                  <a:cubicBezTo>
                    <a:pt x="10027" y="2248"/>
                    <a:pt x="7779" y="0"/>
                    <a:pt x="5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5"/>
            <p:cNvSpPr/>
            <p:nvPr/>
          </p:nvSpPr>
          <p:spPr>
            <a:xfrm>
              <a:off x="2359377" y="3237781"/>
              <a:ext cx="230619" cy="272834"/>
            </a:xfrm>
            <a:custGeom>
              <a:rect b="b" l="l" r="r" t="t"/>
              <a:pathLst>
                <a:path extrusionOk="0" h="4213" w="3561">
                  <a:moveTo>
                    <a:pt x="1081" y="1"/>
                  </a:moveTo>
                  <a:cubicBezTo>
                    <a:pt x="976" y="1"/>
                    <a:pt x="849" y="29"/>
                    <a:pt x="696" y="100"/>
                  </a:cubicBezTo>
                  <a:cubicBezTo>
                    <a:pt x="1" y="430"/>
                    <a:pt x="286" y="1331"/>
                    <a:pt x="714" y="1885"/>
                  </a:cubicBezTo>
                  <a:lnTo>
                    <a:pt x="2597" y="4213"/>
                  </a:lnTo>
                  <a:lnTo>
                    <a:pt x="3560" y="3553"/>
                  </a:lnTo>
                  <a:lnTo>
                    <a:pt x="1562" y="368"/>
                  </a:lnTo>
                  <a:cubicBezTo>
                    <a:pt x="1562" y="368"/>
                    <a:pt x="1463" y="1"/>
                    <a:pt x="1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5"/>
            <p:cNvSpPr/>
            <p:nvPr/>
          </p:nvSpPr>
          <p:spPr>
            <a:xfrm>
              <a:off x="2159455" y="2948294"/>
              <a:ext cx="250825" cy="227049"/>
            </a:xfrm>
            <a:custGeom>
              <a:rect b="b" l="l" r="r" t="t"/>
              <a:pathLst>
                <a:path extrusionOk="0" h="3506" w="3873">
                  <a:moveTo>
                    <a:pt x="1934" y="0"/>
                  </a:moveTo>
                  <a:cubicBezTo>
                    <a:pt x="1787" y="0"/>
                    <a:pt x="1639" y="18"/>
                    <a:pt x="1491" y="56"/>
                  </a:cubicBezTo>
                  <a:cubicBezTo>
                    <a:pt x="554" y="306"/>
                    <a:pt x="1" y="1261"/>
                    <a:pt x="242" y="2197"/>
                  </a:cubicBezTo>
                  <a:cubicBezTo>
                    <a:pt x="451" y="2983"/>
                    <a:pt x="1157" y="3506"/>
                    <a:pt x="1933" y="3506"/>
                  </a:cubicBezTo>
                  <a:cubicBezTo>
                    <a:pt x="2081" y="3506"/>
                    <a:pt x="2232" y="3487"/>
                    <a:pt x="2383" y="3446"/>
                  </a:cubicBezTo>
                  <a:cubicBezTo>
                    <a:pt x="3320" y="3197"/>
                    <a:pt x="3873" y="2242"/>
                    <a:pt x="3632" y="1305"/>
                  </a:cubicBezTo>
                  <a:cubicBezTo>
                    <a:pt x="3422" y="517"/>
                    <a:pt x="2712"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5"/>
            <p:cNvSpPr/>
            <p:nvPr/>
          </p:nvSpPr>
          <p:spPr>
            <a:xfrm>
              <a:off x="2190670" y="3168550"/>
              <a:ext cx="96561" cy="74604"/>
            </a:xfrm>
            <a:custGeom>
              <a:rect b="b" l="l" r="r" t="t"/>
              <a:pathLst>
                <a:path extrusionOk="0" h="1152" w="1491">
                  <a:moveTo>
                    <a:pt x="1428" y="1"/>
                  </a:moveTo>
                  <a:lnTo>
                    <a:pt x="197" y="411"/>
                  </a:lnTo>
                  <a:cubicBezTo>
                    <a:pt x="63" y="456"/>
                    <a:pt x="1" y="607"/>
                    <a:pt x="72" y="732"/>
                  </a:cubicBezTo>
                  <a:cubicBezTo>
                    <a:pt x="186" y="919"/>
                    <a:pt x="419" y="1151"/>
                    <a:pt x="907" y="1151"/>
                  </a:cubicBezTo>
                  <a:cubicBezTo>
                    <a:pt x="1071" y="1151"/>
                    <a:pt x="1264" y="1125"/>
                    <a:pt x="1490" y="1062"/>
                  </a:cubicBezTo>
                  <a:lnTo>
                    <a:pt x="1428" y="1"/>
                  </a:ln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5"/>
            <p:cNvSpPr/>
            <p:nvPr/>
          </p:nvSpPr>
          <p:spPr>
            <a:xfrm>
              <a:off x="2255951" y="3032355"/>
              <a:ext cx="481898" cy="416472"/>
            </a:xfrm>
            <a:custGeom>
              <a:rect b="b" l="l" r="r" t="t"/>
              <a:pathLst>
                <a:path extrusionOk="0" h="6431" w="7441">
                  <a:moveTo>
                    <a:pt x="2664" y="1"/>
                  </a:moveTo>
                  <a:cubicBezTo>
                    <a:pt x="2335" y="1"/>
                    <a:pt x="1904" y="87"/>
                    <a:pt x="1285" y="418"/>
                  </a:cubicBezTo>
                  <a:cubicBezTo>
                    <a:pt x="500" y="837"/>
                    <a:pt x="143" y="1051"/>
                    <a:pt x="242" y="1649"/>
                  </a:cubicBezTo>
                  <a:cubicBezTo>
                    <a:pt x="242" y="1649"/>
                    <a:pt x="1" y="2122"/>
                    <a:pt x="358" y="2666"/>
                  </a:cubicBezTo>
                  <a:cubicBezTo>
                    <a:pt x="358" y="2666"/>
                    <a:pt x="206" y="3495"/>
                    <a:pt x="777" y="3897"/>
                  </a:cubicBezTo>
                  <a:cubicBezTo>
                    <a:pt x="777" y="3897"/>
                    <a:pt x="1143" y="4700"/>
                    <a:pt x="1455" y="4932"/>
                  </a:cubicBezTo>
                  <a:cubicBezTo>
                    <a:pt x="1622" y="5052"/>
                    <a:pt x="1847" y="5081"/>
                    <a:pt x="2024" y="5081"/>
                  </a:cubicBezTo>
                  <a:cubicBezTo>
                    <a:pt x="2188" y="5081"/>
                    <a:pt x="2311" y="5057"/>
                    <a:pt x="2311" y="5057"/>
                  </a:cubicBezTo>
                  <a:cubicBezTo>
                    <a:pt x="2311" y="5057"/>
                    <a:pt x="1491" y="4084"/>
                    <a:pt x="2079" y="3504"/>
                  </a:cubicBezTo>
                  <a:cubicBezTo>
                    <a:pt x="2231" y="3351"/>
                    <a:pt x="2378" y="3292"/>
                    <a:pt x="2516" y="3292"/>
                  </a:cubicBezTo>
                  <a:cubicBezTo>
                    <a:pt x="2908" y="3292"/>
                    <a:pt x="3223" y="3765"/>
                    <a:pt x="3328" y="3897"/>
                  </a:cubicBezTo>
                  <a:cubicBezTo>
                    <a:pt x="3471" y="4066"/>
                    <a:pt x="4952" y="6430"/>
                    <a:pt x="4952" y="6430"/>
                  </a:cubicBezTo>
                  <a:lnTo>
                    <a:pt x="7441" y="4370"/>
                  </a:lnTo>
                  <a:cubicBezTo>
                    <a:pt x="7441" y="4370"/>
                    <a:pt x="5246" y="2318"/>
                    <a:pt x="4354" y="1363"/>
                  </a:cubicBezTo>
                  <a:cubicBezTo>
                    <a:pt x="3462" y="409"/>
                    <a:pt x="3275" y="52"/>
                    <a:pt x="2909" y="16"/>
                  </a:cubicBezTo>
                  <a:cubicBezTo>
                    <a:pt x="2833" y="7"/>
                    <a:pt x="2752" y="1"/>
                    <a:pt x="2664" y="1"/>
                  </a:cubicBezTo>
                  <a:close/>
                </a:path>
              </a:pathLst>
            </a:custGeom>
            <a:solidFill>
              <a:srgbClr val="FF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5"/>
            <p:cNvSpPr/>
            <p:nvPr/>
          </p:nvSpPr>
          <p:spPr>
            <a:xfrm>
              <a:off x="2254202" y="3083064"/>
              <a:ext cx="153228" cy="280281"/>
            </a:xfrm>
            <a:custGeom>
              <a:rect b="b" l="l" r="r" t="t"/>
              <a:pathLst>
                <a:path extrusionOk="0" h="4328" w="2366">
                  <a:moveTo>
                    <a:pt x="1848" y="0"/>
                  </a:moveTo>
                  <a:cubicBezTo>
                    <a:pt x="1794" y="18"/>
                    <a:pt x="572" y="375"/>
                    <a:pt x="286" y="812"/>
                  </a:cubicBezTo>
                  <a:cubicBezTo>
                    <a:pt x="1" y="1249"/>
                    <a:pt x="304" y="2034"/>
                    <a:pt x="313" y="2061"/>
                  </a:cubicBezTo>
                  <a:cubicBezTo>
                    <a:pt x="322" y="2070"/>
                    <a:pt x="322" y="2079"/>
                    <a:pt x="331" y="2079"/>
                  </a:cubicBezTo>
                  <a:cubicBezTo>
                    <a:pt x="295" y="2632"/>
                    <a:pt x="447" y="2855"/>
                    <a:pt x="813" y="3150"/>
                  </a:cubicBezTo>
                  <a:cubicBezTo>
                    <a:pt x="813" y="3150"/>
                    <a:pt x="822" y="3158"/>
                    <a:pt x="831" y="3158"/>
                  </a:cubicBezTo>
                  <a:cubicBezTo>
                    <a:pt x="848" y="3248"/>
                    <a:pt x="875" y="3346"/>
                    <a:pt x="929" y="3453"/>
                  </a:cubicBezTo>
                  <a:cubicBezTo>
                    <a:pt x="1063" y="3747"/>
                    <a:pt x="1330" y="4327"/>
                    <a:pt x="2080" y="4327"/>
                  </a:cubicBezTo>
                  <a:cubicBezTo>
                    <a:pt x="2160" y="4327"/>
                    <a:pt x="2249" y="4318"/>
                    <a:pt x="2338" y="4300"/>
                  </a:cubicBezTo>
                  <a:cubicBezTo>
                    <a:pt x="2356" y="4300"/>
                    <a:pt x="2365" y="4283"/>
                    <a:pt x="2365" y="4274"/>
                  </a:cubicBezTo>
                  <a:cubicBezTo>
                    <a:pt x="2365" y="4256"/>
                    <a:pt x="2347" y="4247"/>
                    <a:pt x="2329" y="4247"/>
                  </a:cubicBezTo>
                  <a:cubicBezTo>
                    <a:pt x="2241" y="4261"/>
                    <a:pt x="2159" y="4267"/>
                    <a:pt x="2082" y="4267"/>
                  </a:cubicBezTo>
                  <a:cubicBezTo>
                    <a:pt x="1371" y="4267"/>
                    <a:pt x="1111" y="3717"/>
                    <a:pt x="982" y="3435"/>
                  </a:cubicBezTo>
                  <a:cubicBezTo>
                    <a:pt x="813" y="3078"/>
                    <a:pt x="848" y="2784"/>
                    <a:pt x="848" y="2784"/>
                  </a:cubicBezTo>
                  <a:cubicBezTo>
                    <a:pt x="911" y="2061"/>
                    <a:pt x="2089" y="1499"/>
                    <a:pt x="2097" y="1490"/>
                  </a:cubicBezTo>
                  <a:cubicBezTo>
                    <a:pt x="2106" y="1490"/>
                    <a:pt x="2115" y="1472"/>
                    <a:pt x="2106" y="1455"/>
                  </a:cubicBezTo>
                  <a:cubicBezTo>
                    <a:pt x="2106" y="1448"/>
                    <a:pt x="2097" y="1442"/>
                    <a:pt x="2086" y="1442"/>
                  </a:cubicBezTo>
                  <a:cubicBezTo>
                    <a:pt x="2081" y="1442"/>
                    <a:pt x="2076" y="1443"/>
                    <a:pt x="2071" y="1446"/>
                  </a:cubicBezTo>
                  <a:cubicBezTo>
                    <a:pt x="2026" y="1463"/>
                    <a:pt x="866" y="2025"/>
                    <a:pt x="795" y="2775"/>
                  </a:cubicBezTo>
                  <a:cubicBezTo>
                    <a:pt x="795" y="2784"/>
                    <a:pt x="777" y="2900"/>
                    <a:pt x="813" y="3078"/>
                  </a:cubicBezTo>
                  <a:cubicBezTo>
                    <a:pt x="474" y="2802"/>
                    <a:pt x="331" y="2588"/>
                    <a:pt x="402" y="1963"/>
                  </a:cubicBezTo>
                  <a:cubicBezTo>
                    <a:pt x="474" y="1339"/>
                    <a:pt x="1883" y="794"/>
                    <a:pt x="1892" y="785"/>
                  </a:cubicBezTo>
                  <a:cubicBezTo>
                    <a:pt x="1910" y="785"/>
                    <a:pt x="1919" y="768"/>
                    <a:pt x="1910" y="750"/>
                  </a:cubicBezTo>
                  <a:cubicBezTo>
                    <a:pt x="1901" y="741"/>
                    <a:pt x="1892" y="732"/>
                    <a:pt x="1874" y="732"/>
                  </a:cubicBezTo>
                  <a:cubicBezTo>
                    <a:pt x="1812" y="759"/>
                    <a:pt x="429" y="1303"/>
                    <a:pt x="349" y="1954"/>
                  </a:cubicBezTo>
                  <a:cubicBezTo>
                    <a:pt x="349" y="1963"/>
                    <a:pt x="349" y="1972"/>
                    <a:pt x="349" y="1981"/>
                  </a:cubicBezTo>
                  <a:cubicBezTo>
                    <a:pt x="278" y="1794"/>
                    <a:pt x="99" y="1196"/>
                    <a:pt x="331" y="839"/>
                  </a:cubicBezTo>
                  <a:cubicBezTo>
                    <a:pt x="608" y="420"/>
                    <a:pt x="1848" y="63"/>
                    <a:pt x="1857" y="54"/>
                  </a:cubicBezTo>
                  <a:cubicBezTo>
                    <a:pt x="1874" y="54"/>
                    <a:pt x="1883" y="36"/>
                    <a:pt x="1883" y="18"/>
                  </a:cubicBezTo>
                  <a:cubicBezTo>
                    <a:pt x="1874" y="9"/>
                    <a:pt x="1857" y="0"/>
                    <a:pt x="1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5"/>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rgbClr val="C1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5"/>
            <p:cNvSpPr/>
            <p:nvPr/>
          </p:nvSpPr>
          <p:spPr>
            <a:xfrm>
              <a:off x="2559298" y="3282985"/>
              <a:ext cx="257755" cy="576040"/>
            </a:xfrm>
            <a:custGeom>
              <a:rect b="b" l="l" r="r" t="t"/>
              <a:pathLst>
                <a:path extrusionOk="0" h="8895" w="3980">
                  <a:moveTo>
                    <a:pt x="2561" y="0"/>
                  </a:moveTo>
                  <a:lnTo>
                    <a:pt x="2391" y="152"/>
                  </a:lnTo>
                  <a:lnTo>
                    <a:pt x="1740" y="794"/>
                  </a:lnTo>
                  <a:lnTo>
                    <a:pt x="152" y="2337"/>
                  </a:lnTo>
                  <a:lnTo>
                    <a:pt x="134" y="2355"/>
                  </a:lnTo>
                  <a:lnTo>
                    <a:pt x="45" y="2436"/>
                  </a:lnTo>
                  <a:lnTo>
                    <a:pt x="357" y="2935"/>
                  </a:lnTo>
                  <a:lnTo>
                    <a:pt x="393" y="2989"/>
                  </a:lnTo>
                  <a:cubicBezTo>
                    <a:pt x="393" y="2989"/>
                    <a:pt x="0" y="3381"/>
                    <a:pt x="188" y="3979"/>
                  </a:cubicBezTo>
                  <a:cubicBezTo>
                    <a:pt x="232" y="4113"/>
                    <a:pt x="643" y="4675"/>
                    <a:pt x="1196" y="5397"/>
                  </a:cubicBezTo>
                  <a:cubicBezTo>
                    <a:pt x="1615" y="5941"/>
                    <a:pt x="2115" y="6584"/>
                    <a:pt x="2596" y="7199"/>
                  </a:cubicBezTo>
                  <a:cubicBezTo>
                    <a:pt x="3016" y="7717"/>
                    <a:pt x="3417" y="8225"/>
                    <a:pt x="3747" y="8636"/>
                  </a:cubicBezTo>
                  <a:cubicBezTo>
                    <a:pt x="3819" y="8725"/>
                    <a:pt x="3890" y="8814"/>
                    <a:pt x="3952" y="8894"/>
                  </a:cubicBezTo>
                  <a:lnTo>
                    <a:pt x="3952" y="3256"/>
                  </a:lnTo>
                  <a:cubicBezTo>
                    <a:pt x="3952" y="2516"/>
                    <a:pt x="3979" y="1633"/>
                    <a:pt x="3952" y="1124"/>
                  </a:cubicBezTo>
                  <a:lnTo>
                    <a:pt x="3952" y="482"/>
                  </a:lnTo>
                  <a:cubicBezTo>
                    <a:pt x="3917" y="473"/>
                    <a:pt x="3881" y="464"/>
                    <a:pt x="3845" y="455"/>
                  </a:cubicBezTo>
                  <a:cubicBezTo>
                    <a:pt x="3787" y="444"/>
                    <a:pt x="3732" y="440"/>
                    <a:pt x="3680" y="440"/>
                  </a:cubicBezTo>
                  <a:cubicBezTo>
                    <a:pt x="3379" y="440"/>
                    <a:pt x="3185" y="589"/>
                    <a:pt x="3185" y="589"/>
                  </a:cubicBezTo>
                  <a:lnTo>
                    <a:pt x="2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5"/>
            <p:cNvSpPr/>
            <p:nvPr/>
          </p:nvSpPr>
          <p:spPr>
            <a:xfrm>
              <a:off x="1805333" y="2908142"/>
              <a:ext cx="196489" cy="259040"/>
            </a:xfrm>
            <a:custGeom>
              <a:rect b="b" l="l" r="r" t="t"/>
              <a:pathLst>
                <a:path extrusionOk="0" h="4000" w="3034">
                  <a:moveTo>
                    <a:pt x="2208" y="1"/>
                  </a:moveTo>
                  <a:cubicBezTo>
                    <a:pt x="2197" y="1"/>
                    <a:pt x="2186" y="3"/>
                    <a:pt x="2177" y="7"/>
                  </a:cubicBezTo>
                  <a:lnTo>
                    <a:pt x="330" y="739"/>
                  </a:lnTo>
                  <a:cubicBezTo>
                    <a:pt x="313" y="748"/>
                    <a:pt x="295" y="766"/>
                    <a:pt x="286" y="783"/>
                  </a:cubicBezTo>
                  <a:cubicBezTo>
                    <a:pt x="286" y="801"/>
                    <a:pt x="286" y="819"/>
                    <a:pt x="286" y="837"/>
                  </a:cubicBezTo>
                  <a:lnTo>
                    <a:pt x="1285" y="3130"/>
                  </a:lnTo>
                  <a:cubicBezTo>
                    <a:pt x="1276" y="3130"/>
                    <a:pt x="1267" y="3121"/>
                    <a:pt x="1258" y="3121"/>
                  </a:cubicBezTo>
                  <a:cubicBezTo>
                    <a:pt x="1151" y="3067"/>
                    <a:pt x="1026" y="3040"/>
                    <a:pt x="901" y="3040"/>
                  </a:cubicBezTo>
                  <a:cubicBezTo>
                    <a:pt x="652" y="3040"/>
                    <a:pt x="411" y="3156"/>
                    <a:pt x="223" y="3317"/>
                  </a:cubicBezTo>
                  <a:cubicBezTo>
                    <a:pt x="152" y="3388"/>
                    <a:pt x="81" y="3460"/>
                    <a:pt x="45" y="3558"/>
                  </a:cubicBezTo>
                  <a:cubicBezTo>
                    <a:pt x="9" y="3647"/>
                    <a:pt x="0" y="3763"/>
                    <a:pt x="54" y="3843"/>
                  </a:cubicBezTo>
                  <a:cubicBezTo>
                    <a:pt x="107" y="3933"/>
                    <a:pt x="223" y="3986"/>
                    <a:pt x="330" y="3995"/>
                  </a:cubicBezTo>
                  <a:cubicBezTo>
                    <a:pt x="354" y="3998"/>
                    <a:pt x="378" y="4000"/>
                    <a:pt x="402" y="4000"/>
                  </a:cubicBezTo>
                  <a:cubicBezTo>
                    <a:pt x="574" y="4000"/>
                    <a:pt x="745" y="3921"/>
                    <a:pt x="901" y="3834"/>
                  </a:cubicBezTo>
                  <a:cubicBezTo>
                    <a:pt x="1026" y="3763"/>
                    <a:pt x="1133" y="3692"/>
                    <a:pt x="1249" y="3620"/>
                  </a:cubicBezTo>
                  <a:cubicBezTo>
                    <a:pt x="1303" y="3585"/>
                    <a:pt x="1428" y="3513"/>
                    <a:pt x="1490" y="3433"/>
                  </a:cubicBezTo>
                  <a:cubicBezTo>
                    <a:pt x="1526" y="3415"/>
                    <a:pt x="1544" y="3379"/>
                    <a:pt x="1526" y="3344"/>
                  </a:cubicBezTo>
                  <a:lnTo>
                    <a:pt x="1526" y="3326"/>
                  </a:lnTo>
                  <a:cubicBezTo>
                    <a:pt x="1517" y="3317"/>
                    <a:pt x="1517" y="3317"/>
                    <a:pt x="1517" y="3308"/>
                  </a:cubicBezTo>
                  <a:lnTo>
                    <a:pt x="446" y="846"/>
                  </a:lnTo>
                  <a:lnTo>
                    <a:pt x="2168" y="159"/>
                  </a:lnTo>
                  <a:lnTo>
                    <a:pt x="2810" y="2006"/>
                  </a:lnTo>
                  <a:cubicBezTo>
                    <a:pt x="2793" y="1997"/>
                    <a:pt x="2775" y="1979"/>
                    <a:pt x="2757" y="1979"/>
                  </a:cubicBezTo>
                  <a:cubicBezTo>
                    <a:pt x="2653" y="1931"/>
                    <a:pt x="2542" y="1897"/>
                    <a:pt x="2430" y="1897"/>
                  </a:cubicBezTo>
                  <a:cubicBezTo>
                    <a:pt x="2417" y="1897"/>
                    <a:pt x="2404" y="1898"/>
                    <a:pt x="2391" y="1899"/>
                  </a:cubicBezTo>
                  <a:cubicBezTo>
                    <a:pt x="2141" y="1899"/>
                    <a:pt x="1909" y="2015"/>
                    <a:pt x="1722" y="2175"/>
                  </a:cubicBezTo>
                  <a:cubicBezTo>
                    <a:pt x="1642" y="2238"/>
                    <a:pt x="1570" y="2318"/>
                    <a:pt x="1535" y="2416"/>
                  </a:cubicBezTo>
                  <a:cubicBezTo>
                    <a:pt x="1499" y="2505"/>
                    <a:pt x="1499" y="2612"/>
                    <a:pt x="1553" y="2701"/>
                  </a:cubicBezTo>
                  <a:cubicBezTo>
                    <a:pt x="1606" y="2791"/>
                    <a:pt x="1713" y="2844"/>
                    <a:pt x="1820" y="2853"/>
                  </a:cubicBezTo>
                  <a:cubicBezTo>
                    <a:pt x="1840" y="2855"/>
                    <a:pt x="1859" y="2856"/>
                    <a:pt x="1878" y="2856"/>
                  </a:cubicBezTo>
                  <a:cubicBezTo>
                    <a:pt x="2062" y="2856"/>
                    <a:pt x="2238" y="2781"/>
                    <a:pt x="2400" y="2684"/>
                  </a:cubicBezTo>
                  <a:cubicBezTo>
                    <a:pt x="2516" y="2621"/>
                    <a:pt x="2632" y="2550"/>
                    <a:pt x="2739" y="2478"/>
                  </a:cubicBezTo>
                  <a:cubicBezTo>
                    <a:pt x="2810" y="2425"/>
                    <a:pt x="3033" y="2309"/>
                    <a:pt x="3025" y="2211"/>
                  </a:cubicBezTo>
                  <a:cubicBezTo>
                    <a:pt x="3025" y="2193"/>
                    <a:pt x="3016" y="2175"/>
                    <a:pt x="3007" y="2157"/>
                  </a:cubicBezTo>
                  <a:cubicBezTo>
                    <a:pt x="3007" y="2148"/>
                    <a:pt x="3007" y="2139"/>
                    <a:pt x="3007" y="2130"/>
                  </a:cubicBezTo>
                  <a:lnTo>
                    <a:pt x="2275" y="52"/>
                  </a:lnTo>
                  <a:cubicBezTo>
                    <a:pt x="2266" y="34"/>
                    <a:pt x="2248" y="16"/>
                    <a:pt x="2240" y="7"/>
                  </a:cubicBezTo>
                  <a:cubicBezTo>
                    <a:pt x="2231" y="3"/>
                    <a:pt x="2219" y="1"/>
                    <a:pt x="2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5"/>
            <p:cNvSpPr/>
            <p:nvPr/>
          </p:nvSpPr>
          <p:spPr>
            <a:xfrm>
              <a:off x="2359376" y="3700860"/>
              <a:ext cx="159510" cy="177637"/>
            </a:xfrm>
            <a:custGeom>
              <a:rect b="b" l="l" r="r" t="t"/>
              <a:pathLst>
                <a:path extrusionOk="0" h="2743" w="2463">
                  <a:moveTo>
                    <a:pt x="2390" y="0"/>
                  </a:moveTo>
                  <a:cubicBezTo>
                    <a:pt x="2359" y="0"/>
                    <a:pt x="2327" y="17"/>
                    <a:pt x="2320" y="47"/>
                  </a:cubicBezTo>
                  <a:lnTo>
                    <a:pt x="1401" y="2375"/>
                  </a:lnTo>
                  <a:cubicBezTo>
                    <a:pt x="1401" y="2366"/>
                    <a:pt x="1401" y="2357"/>
                    <a:pt x="1392" y="2349"/>
                  </a:cubicBezTo>
                  <a:cubicBezTo>
                    <a:pt x="1356" y="2233"/>
                    <a:pt x="1285" y="2126"/>
                    <a:pt x="1196" y="2036"/>
                  </a:cubicBezTo>
                  <a:cubicBezTo>
                    <a:pt x="1017" y="1867"/>
                    <a:pt x="767" y="1778"/>
                    <a:pt x="518" y="1760"/>
                  </a:cubicBezTo>
                  <a:cubicBezTo>
                    <a:pt x="419" y="1760"/>
                    <a:pt x="312" y="1760"/>
                    <a:pt x="223" y="1804"/>
                  </a:cubicBezTo>
                  <a:cubicBezTo>
                    <a:pt x="134" y="1840"/>
                    <a:pt x="54" y="1920"/>
                    <a:pt x="27" y="2018"/>
                  </a:cubicBezTo>
                  <a:cubicBezTo>
                    <a:pt x="0" y="2117"/>
                    <a:pt x="45" y="2233"/>
                    <a:pt x="116" y="2313"/>
                  </a:cubicBezTo>
                  <a:cubicBezTo>
                    <a:pt x="241" y="2473"/>
                    <a:pt x="446" y="2554"/>
                    <a:pt x="642" y="2607"/>
                  </a:cubicBezTo>
                  <a:cubicBezTo>
                    <a:pt x="767" y="2643"/>
                    <a:pt x="901" y="2670"/>
                    <a:pt x="1035" y="2696"/>
                  </a:cubicBezTo>
                  <a:cubicBezTo>
                    <a:pt x="1092" y="2705"/>
                    <a:pt x="1215" y="2742"/>
                    <a:pt x="1311" y="2742"/>
                  </a:cubicBezTo>
                  <a:cubicBezTo>
                    <a:pt x="1320" y="2742"/>
                    <a:pt x="1329" y="2742"/>
                    <a:pt x="1338" y="2741"/>
                  </a:cubicBezTo>
                  <a:lnTo>
                    <a:pt x="1365" y="2741"/>
                  </a:lnTo>
                  <a:cubicBezTo>
                    <a:pt x="1392" y="2741"/>
                    <a:pt x="1419" y="2723"/>
                    <a:pt x="1427" y="2696"/>
                  </a:cubicBezTo>
                  <a:lnTo>
                    <a:pt x="1436" y="2679"/>
                  </a:lnTo>
                  <a:cubicBezTo>
                    <a:pt x="1436" y="2679"/>
                    <a:pt x="1436" y="2670"/>
                    <a:pt x="1445" y="2661"/>
                  </a:cubicBezTo>
                  <a:lnTo>
                    <a:pt x="2444" y="92"/>
                  </a:lnTo>
                  <a:cubicBezTo>
                    <a:pt x="2462" y="56"/>
                    <a:pt x="2444" y="20"/>
                    <a:pt x="2409" y="2"/>
                  </a:cubicBezTo>
                  <a:cubicBezTo>
                    <a:pt x="2403" y="1"/>
                    <a:pt x="2396" y="0"/>
                    <a:pt x="2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5"/>
            <p:cNvSpPr/>
            <p:nvPr/>
          </p:nvSpPr>
          <p:spPr>
            <a:xfrm>
              <a:off x="2601459" y="2874012"/>
              <a:ext cx="98892" cy="210988"/>
            </a:xfrm>
            <a:custGeom>
              <a:rect b="b" l="l" r="r" t="t"/>
              <a:pathLst>
                <a:path extrusionOk="0" h="3258" w="1527">
                  <a:moveTo>
                    <a:pt x="191" y="1"/>
                  </a:moveTo>
                  <a:cubicBezTo>
                    <a:pt x="181" y="1"/>
                    <a:pt x="171" y="3"/>
                    <a:pt x="161" y="8"/>
                  </a:cubicBezTo>
                  <a:cubicBezTo>
                    <a:pt x="125" y="26"/>
                    <a:pt x="117" y="70"/>
                    <a:pt x="134" y="106"/>
                  </a:cubicBezTo>
                  <a:lnTo>
                    <a:pt x="1258" y="2345"/>
                  </a:lnTo>
                  <a:cubicBezTo>
                    <a:pt x="1249" y="2336"/>
                    <a:pt x="1241" y="2336"/>
                    <a:pt x="1232" y="2327"/>
                  </a:cubicBezTo>
                  <a:cubicBezTo>
                    <a:pt x="1135" y="2290"/>
                    <a:pt x="1032" y="2272"/>
                    <a:pt x="928" y="2272"/>
                  </a:cubicBezTo>
                  <a:cubicBezTo>
                    <a:pt x="908" y="2272"/>
                    <a:pt x="887" y="2272"/>
                    <a:pt x="866" y="2274"/>
                  </a:cubicBezTo>
                  <a:cubicBezTo>
                    <a:pt x="616" y="2292"/>
                    <a:pt x="384" y="2417"/>
                    <a:pt x="206" y="2586"/>
                  </a:cubicBezTo>
                  <a:cubicBezTo>
                    <a:pt x="134" y="2657"/>
                    <a:pt x="72" y="2738"/>
                    <a:pt x="36" y="2836"/>
                  </a:cubicBezTo>
                  <a:cubicBezTo>
                    <a:pt x="1" y="2925"/>
                    <a:pt x="9" y="3041"/>
                    <a:pt x="63" y="3121"/>
                  </a:cubicBezTo>
                  <a:cubicBezTo>
                    <a:pt x="125" y="3211"/>
                    <a:pt x="241" y="3255"/>
                    <a:pt x="348" y="3255"/>
                  </a:cubicBezTo>
                  <a:cubicBezTo>
                    <a:pt x="364" y="3257"/>
                    <a:pt x="380" y="3257"/>
                    <a:pt x="395" y="3257"/>
                  </a:cubicBezTo>
                  <a:cubicBezTo>
                    <a:pt x="576" y="3257"/>
                    <a:pt x="754" y="3166"/>
                    <a:pt x="910" y="3059"/>
                  </a:cubicBezTo>
                  <a:cubicBezTo>
                    <a:pt x="1026" y="2988"/>
                    <a:pt x="1134" y="2916"/>
                    <a:pt x="1241" y="2827"/>
                  </a:cubicBezTo>
                  <a:cubicBezTo>
                    <a:pt x="1294" y="2791"/>
                    <a:pt x="1419" y="2711"/>
                    <a:pt x="1481" y="2631"/>
                  </a:cubicBezTo>
                  <a:cubicBezTo>
                    <a:pt x="1517" y="2613"/>
                    <a:pt x="1526" y="2577"/>
                    <a:pt x="1508" y="2542"/>
                  </a:cubicBezTo>
                  <a:lnTo>
                    <a:pt x="1499" y="2524"/>
                  </a:lnTo>
                  <a:cubicBezTo>
                    <a:pt x="1499" y="2515"/>
                    <a:pt x="1499" y="2515"/>
                    <a:pt x="1490" y="2506"/>
                  </a:cubicBezTo>
                  <a:lnTo>
                    <a:pt x="259" y="44"/>
                  </a:lnTo>
                  <a:cubicBezTo>
                    <a:pt x="246" y="18"/>
                    <a:pt x="219"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5"/>
            <p:cNvSpPr/>
            <p:nvPr/>
          </p:nvSpPr>
          <p:spPr>
            <a:xfrm flipH="1" rot="-230">
              <a:off x="1802988" y="3282733"/>
              <a:ext cx="481900" cy="350943"/>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5"/>
            <p:cNvSpPr/>
            <p:nvPr/>
          </p:nvSpPr>
          <p:spPr>
            <a:xfrm>
              <a:off x="1671404" y="3786401"/>
              <a:ext cx="168100" cy="177125"/>
            </a:xfrm>
            <a:custGeom>
              <a:rect b="b" l="l" r="r" t="t"/>
              <a:pathLst>
                <a:path extrusionOk="0" h="7085" w="6724">
                  <a:moveTo>
                    <a:pt x="131" y="1940"/>
                  </a:moveTo>
                  <a:cubicBezTo>
                    <a:pt x="654" y="3082"/>
                    <a:pt x="3887" y="6462"/>
                    <a:pt x="4963" y="6973"/>
                  </a:cubicBezTo>
                  <a:cubicBezTo>
                    <a:pt x="6039" y="7484"/>
                    <a:pt x="7111" y="6146"/>
                    <a:pt x="6588" y="5004"/>
                  </a:cubicBezTo>
                  <a:cubicBezTo>
                    <a:pt x="6065" y="3862"/>
                    <a:pt x="2902" y="633"/>
                    <a:pt x="1826" y="122"/>
                  </a:cubicBezTo>
                  <a:cubicBezTo>
                    <a:pt x="750" y="-389"/>
                    <a:pt x="-392" y="798"/>
                    <a:pt x="131" y="1940"/>
                  </a:cubicBezTo>
                  <a:close/>
                </a:path>
              </a:pathLst>
            </a:custGeom>
            <a:solidFill>
              <a:schemeClr val="accent4"/>
            </a:solidFill>
            <a:ln>
              <a:noFill/>
            </a:ln>
          </p:spPr>
        </p:sp>
        <p:sp>
          <p:nvSpPr>
            <p:cNvPr id="1207" name="Google Shape;1207;p35"/>
            <p:cNvSpPr/>
            <p:nvPr/>
          </p:nvSpPr>
          <p:spPr>
            <a:xfrm>
              <a:off x="1671575" y="3749225"/>
              <a:ext cx="229200" cy="212525"/>
            </a:xfrm>
            <a:custGeom>
              <a:rect b="b" l="l" r="r" t="t"/>
              <a:pathLst>
                <a:path extrusionOk="0" h="8501" w="9168">
                  <a:moveTo>
                    <a:pt x="24" y="2501"/>
                  </a:moveTo>
                  <a:lnTo>
                    <a:pt x="0" y="0"/>
                  </a:lnTo>
                  <a:lnTo>
                    <a:pt x="9168" y="8501"/>
                  </a:lnTo>
                  <a:lnTo>
                    <a:pt x="5596" y="8454"/>
                  </a:lnTo>
                  <a:close/>
                </a:path>
              </a:pathLst>
            </a:custGeom>
            <a:solidFill>
              <a:schemeClr val="accent4"/>
            </a:solidFill>
            <a:ln>
              <a:noFill/>
            </a:ln>
          </p:spPr>
        </p:sp>
        <p:sp>
          <p:nvSpPr>
            <p:cNvPr id="1208" name="Google Shape;1208;p35"/>
            <p:cNvSpPr/>
            <p:nvPr/>
          </p:nvSpPr>
          <p:spPr>
            <a:xfrm rot="-193">
              <a:off x="2140688" y="3598785"/>
              <a:ext cx="288326" cy="20994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5"/>
            <p:cNvSpPr/>
            <p:nvPr/>
          </p:nvSpPr>
          <p:spPr>
            <a:xfrm flipH="1" rot="-268">
              <a:off x="1827005" y="3615591"/>
              <a:ext cx="207495" cy="153829"/>
            </a:xfrm>
            <a:custGeom>
              <a:rect b="b" l="l" r="r" t="t"/>
              <a:pathLst>
                <a:path extrusionOk="0" h="5605" w="6460">
                  <a:moveTo>
                    <a:pt x="1449" y="0"/>
                  </a:moveTo>
                  <a:cubicBezTo>
                    <a:pt x="1325" y="0"/>
                    <a:pt x="1199" y="31"/>
                    <a:pt x="1071" y="100"/>
                  </a:cubicBezTo>
                  <a:cubicBezTo>
                    <a:pt x="1" y="671"/>
                    <a:pt x="2266" y="5604"/>
                    <a:pt x="2266" y="5604"/>
                  </a:cubicBezTo>
                  <a:cubicBezTo>
                    <a:pt x="2266" y="5604"/>
                    <a:pt x="6459" y="3062"/>
                    <a:pt x="5719" y="885"/>
                  </a:cubicBezTo>
                  <a:cubicBezTo>
                    <a:pt x="5519" y="296"/>
                    <a:pt x="5239" y="81"/>
                    <a:pt x="4937" y="81"/>
                  </a:cubicBezTo>
                  <a:cubicBezTo>
                    <a:pt x="4117" y="81"/>
                    <a:pt x="3132" y="1661"/>
                    <a:pt x="3132" y="1661"/>
                  </a:cubicBezTo>
                  <a:cubicBezTo>
                    <a:pt x="3132" y="1661"/>
                    <a:pt x="2364"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36"/>
          <p:cNvSpPr txBox="1"/>
          <p:nvPr>
            <p:ph type="title"/>
          </p:nvPr>
        </p:nvSpPr>
        <p:spPr>
          <a:xfrm>
            <a:off x="720000" y="126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Exploring Our User Data </a:t>
            </a:r>
            <a:endParaRPr/>
          </a:p>
        </p:txBody>
      </p:sp>
      <p:pic>
        <p:nvPicPr>
          <p:cNvPr id="1215" name="Google Shape;1215;p36"/>
          <p:cNvPicPr preferRelativeResize="0"/>
          <p:nvPr/>
        </p:nvPicPr>
        <p:blipFill>
          <a:blip r:embed="rId3">
            <a:alphaModFix/>
          </a:blip>
          <a:stretch>
            <a:fillRect/>
          </a:stretch>
        </p:blipFill>
        <p:spPr>
          <a:xfrm>
            <a:off x="829525" y="765200"/>
            <a:ext cx="5248352" cy="3572899"/>
          </a:xfrm>
          <a:prstGeom prst="rect">
            <a:avLst/>
          </a:prstGeom>
          <a:noFill/>
          <a:ln>
            <a:noFill/>
          </a:ln>
        </p:spPr>
      </p:pic>
      <p:pic>
        <p:nvPicPr>
          <p:cNvPr id="1216" name="Google Shape;1216;p36"/>
          <p:cNvPicPr preferRelativeResize="0"/>
          <p:nvPr/>
        </p:nvPicPr>
        <p:blipFill>
          <a:blip r:embed="rId4">
            <a:alphaModFix/>
          </a:blip>
          <a:stretch>
            <a:fillRect/>
          </a:stretch>
        </p:blipFill>
        <p:spPr>
          <a:xfrm>
            <a:off x="3087250" y="1021384"/>
            <a:ext cx="5248351" cy="351694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6"/>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1215"/>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omantic Music Newsletter by Slidesgo">
  <a:themeElements>
    <a:clrScheme name="Simple Light">
      <a:dk1>
        <a:srgbClr val="000000"/>
      </a:dk1>
      <a:lt1>
        <a:srgbClr val="FFF8EC"/>
      </a:lt1>
      <a:dk2>
        <a:srgbClr val="FF9898"/>
      </a:dk2>
      <a:lt2>
        <a:srgbClr val="FFB46A"/>
      </a:lt2>
      <a:accent1>
        <a:srgbClr val="C179FF"/>
      </a:accent1>
      <a:accent2>
        <a:srgbClr val="FFC862"/>
      </a:accent2>
      <a:accent3>
        <a:srgbClr val="5956F1"/>
      </a:accent3>
      <a:accent4>
        <a:srgbClr val="FFA7E3"/>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